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5143500" cx="9144000"/>
  <p:notesSz cx="6858000" cy="9144000"/>
  <p:embeddedFontLst>
    <p:embeddedFont>
      <p:font typeface="Figtree"/>
      <p:regular r:id="rId61"/>
      <p:bold r:id="rId62"/>
      <p:italic r:id="rId63"/>
      <p:boldItalic r:id="rId64"/>
    </p:embeddedFont>
    <p:embeddedFont>
      <p:font typeface="Patrick Hand"/>
      <p:regular r:id="rId65"/>
    </p:embeddedFont>
    <p:embeddedFont>
      <p:font typeface="Bebas Neue"/>
      <p:regular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7" roundtripDataSignature="AMtx7mgnjFjH37jKoEU7FqbkUNk3VgRh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Figtree-bold.fntdata"/><Relationship Id="rId61" Type="http://schemas.openxmlformats.org/officeDocument/2006/relationships/font" Target="fonts/Figtree-regular.fntdata"/><Relationship Id="rId20" Type="http://schemas.openxmlformats.org/officeDocument/2006/relationships/slide" Target="slides/slide16.xml"/><Relationship Id="rId64" Type="http://schemas.openxmlformats.org/officeDocument/2006/relationships/font" Target="fonts/Figtree-boldItalic.fntdata"/><Relationship Id="rId63" Type="http://schemas.openxmlformats.org/officeDocument/2006/relationships/font" Target="fonts/Figtree-italic.fntdata"/><Relationship Id="rId22" Type="http://schemas.openxmlformats.org/officeDocument/2006/relationships/slide" Target="slides/slide18.xml"/><Relationship Id="rId66" Type="http://schemas.openxmlformats.org/officeDocument/2006/relationships/font" Target="fonts/BebasNeue-regular.fntdata"/><Relationship Id="rId21" Type="http://schemas.openxmlformats.org/officeDocument/2006/relationships/slide" Target="slides/slide17.xml"/><Relationship Id="rId65" Type="http://schemas.openxmlformats.org/officeDocument/2006/relationships/font" Target="fonts/PatrickHand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customschemas.google.com/relationships/presentationmetadata" Target="meta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6" name="Google Shape;34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6" name="Shape 4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7" name="Google Shape;4607;g303e823a111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8" name="Google Shape;4608;g303e823a111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4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g303e823a111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6" name="Google Shape;4616;g303e823a111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3" name="Shape 4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4" name="Google Shape;4634;g303e823a111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5" name="Google Shape;4635;g303e823a111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g303e823a111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8" name="Google Shape;4668;g303e823a111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9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g303e823a111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1" name="Google Shape;4701;g303e823a111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0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Google Shape;4741;g303e823a111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2" name="Google Shape;4742;g303e823a111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6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g303e823a111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8" name="Google Shape;4798;g303e823a111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2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Google Shape;4803;g303e823a111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4" name="Google Shape;4804;g303e823a111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3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4" name="Google Shape;4844;g303e823a111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5" name="Google Shape;4845;g303e823a111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8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0" name="Google Shape;48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303e823a111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0" name="Google Shape;3610;g303e823a11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7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g303e823a11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9" name="Google Shape;4909;g303e823a11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3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Google Shape;4914;g303e823a111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5" name="Google Shape;4915;g303e823a111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4" name="Shape 4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" name="Google Shape;4925;g303e823a111_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6" name="Google Shape;4926;g303e823a111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Google Shape;4932;g303e823a111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3" name="Google Shape;4933;g303e823a111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g303e823a111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3" name="Google Shape;4943;g303e823a111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0" name="Shape 4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1" name="Google Shape;4951;g303e823a111_5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2" name="Google Shape;4952;g303e823a111_5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8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9" name="Google Shape;5009;g303e823a111_5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0" name="Google Shape;5010;g303e823a111_5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4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g303e823a111_5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6" name="Google Shape;5016;g303e823a111_5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g303e823a111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1" name="Google Shape;5051;g303e823a111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4" name="Shape 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5" name="Google Shape;510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6" name="Google Shape;51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8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g303e823a11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0" name="Google Shape;3700;g303e823a11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0" name="Shape 5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1" name="Google Shape;5111;g303e823a111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2" name="Google Shape;5112;g303e823a111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6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Google Shape;5117;g303e823a111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8" name="Google Shape;5118;g303e823a111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2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Google Shape;5123;g303e823a111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4" name="Google Shape;5124;g303e823a111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8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Google Shape;5129;g303e823a111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0" name="Google Shape;5130;g303e823a111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303e823a111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8" name="Google Shape;5138;g303e823a111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g303e823a111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5" name="Google Shape;5145;g303e823a111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9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g303e823a111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1" name="Google Shape;5151;g303e823a111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7" name="Shape 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8" name="Google Shape;5158;g303e823a111_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9" name="Google Shape;5159;g303e823a111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3" name="Shape 5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4" name="Google Shape;516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5" name="Google Shape;5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6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g303e823a111_6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8" name="Google Shape;5198;g303e823a111_6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6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303e823a1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8" name="Google Shape;4468;g303e823a1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5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Google Shape;5206;g303e823a111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7" name="Google Shape;5207;g303e823a111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g303e823a111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4" name="Google Shape;5214;g303e823a111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9" name="Shape 5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Google Shape;5220;g303e823a111_6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1" name="Google Shape;5221;g303e823a111_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3" name="Shape 5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4" name="Google Shape;5274;g303e823a111_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5" name="Google Shape;5275;g303e823a111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3" name="Shape 5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4" name="Google Shape;5284;g303e823a111_6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5" name="Google Shape;5285;g303e823a111_6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2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3" name="Google Shape;5293;g303e823a11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4" name="Google Shape;5294;g303e823a11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3" name="Shape 5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4" name="Google Shape;5344;g303e823a111_4_6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5" name="Google Shape;5345;g303e823a111_4_6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9" name="Shape 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0" name="Google Shape;5350;g303e823a111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1" name="Google Shape;5351;g303e823a111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6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g303e823a111_1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8" name="Google Shape;5358;g303e823a111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2" name="Shape 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Google Shape;5363;g303e823a111_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4" name="Google Shape;5364;g303e823a111_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3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g303e823a11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5" name="Google Shape;4495;g303e823a11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0" name="Shape 5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1" name="Google Shape;5371;g303e823a111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2" name="Google Shape;5372;g303e823a111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6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303e823a111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8" name="Google Shape;5378;g303e823a111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3" name="Shape 5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Google Shape;5384;g303e823a111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5" name="Google Shape;5385;g303e823a111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9" name="Shape 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Google Shape;5390;g303e823a111_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1" name="Google Shape;5391;g303e823a111_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6" name="Shape 5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7" name="Google Shape;5397;g303e823a111_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8" name="Google Shape;5398;g303e823a111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2" name="Shape 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3" name="Google Shape;5403;g303e823a111_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4" name="Google Shape;5404;g303e823a111_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9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Google Shape;5410;g303e823a111_8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1" name="Google Shape;5411;g303e823a111_8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7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g303e823a111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9" name="Google Shape;4529;g303e823a111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4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Google Shape;4535;g303e823a11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6" name="Google Shape;4536;g303e823a11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5" name="Google Shape;45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9" name="Shape 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0" name="Google Shape;4580;g303e823a11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1" name="Google Shape;4581;g303e823a11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9"/>
          <p:cNvSpPr/>
          <p:nvPr/>
        </p:nvSpPr>
        <p:spPr>
          <a:xfrm flipH="1" rot="-10211247">
            <a:off x="-4181275" y="-2557219"/>
            <a:ext cx="8068740" cy="5171821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9"/>
          <p:cNvSpPr/>
          <p:nvPr/>
        </p:nvSpPr>
        <p:spPr>
          <a:xfrm flipH="1" rot="-8797528">
            <a:off x="4382879" y="-3300419"/>
            <a:ext cx="8068995" cy="5171767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9"/>
          <p:cNvSpPr/>
          <p:nvPr/>
        </p:nvSpPr>
        <p:spPr>
          <a:xfrm flipH="1" rot="3466380">
            <a:off x="-2307679" y="3406082"/>
            <a:ext cx="8068991" cy="5171772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9"/>
          <p:cNvSpPr/>
          <p:nvPr/>
        </p:nvSpPr>
        <p:spPr>
          <a:xfrm flipH="1" rot="8877307">
            <a:off x="5920486" y="2588265"/>
            <a:ext cx="8068785" cy="5171767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49"/>
          <p:cNvGrpSpPr/>
          <p:nvPr/>
        </p:nvGrpSpPr>
        <p:grpSpPr>
          <a:xfrm rot="10800000">
            <a:off x="7467826" y="-123032"/>
            <a:ext cx="1771974" cy="1012497"/>
            <a:chOff x="5662693" y="4822203"/>
            <a:chExt cx="3187577" cy="1821365"/>
          </a:xfrm>
        </p:grpSpPr>
        <p:sp>
          <p:nvSpPr>
            <p:cNvPr id="14" name="Google Shape;14;p49"/>
            <p:cNvSpPr/>
            <p:nvPr/>
          </p:nvSpPr>
          <p:spPr>
            <a:xfrm>
              <a:off x="7405943" y="4822203"/>
              <a:ext cx="1444327" cy="1821362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9"/>
            <p:cNvSpPr/>
            <p:nvPr/>
          </p:nvSpPr>
          <p:spPr>
            <a:xfrm>
              <a:off x="5662693" y="5802722"/>
              <a:ext cx="2473408" cy="84084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49"/>
          <p:cNvGrpSpPr/>
          <p:nvPr/>
        </p:nvGrpSpPr>
        <p:grpSpPr>
          <a:xfrm flipH="1" rot="-280257">
            <a:off x="8694963" y="1229585"/>
            <a:ext cx="952943" cy="938015"/>
            <a:chOff x="835464" y="-1658786"/>
            <a:chExt cx="1521592" cy="1497756"/>
          </a:xfrm>
        </p:grpSpPr>
        <p:sp>
          <p:nvSpPr>
            <p:cNvPr id="17" name="Google Shape;17;p49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" name="Google Shape;18;p49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19" name="Google Shape;19;p49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49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9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49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49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49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9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49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49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9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49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49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49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49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9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49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49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49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49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49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49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49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49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49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" name="Google Shape;43;p49"/>
          <p:cNvGrpSpPr/>
          <p:nvPr/>
        </p:nvGrpSpPr>
        <p:grpSpPr>
          <a:xfrm>
            <a:off x="8430775" y="783828"/>
            <a:ext cx="368429" cy="369452"/>
            <a:chOff x="-27" y="-1109906"/>
            <a:chExt cx="244074" cy="244752"/>
          </a:xfrm>
        </p:grpSpPr>
        <p:sp>
          <p:nvSpPr>
            <p:cNvPr id="44" name="Google Shape;44;p49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" name="Google Shape;45;p49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46" name="Google Shape;46;p49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49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49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49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9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9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9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9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9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9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49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9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9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49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9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9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9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9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9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9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" name="Google Shape;66;p49"/>
          <p:cNvGrpSpPr/>
          <p:nvPr/>
        </p:nvGrpSpPr>
        <p:grpSpPr>
          <a:xfrm>
            <a:off x="8787624" y="2243935"/>
            <a:ext cx="172270" cy="183549"/>
            <a:chOff x="3797575" y="537425"/>
            <a:chExt cx="23925" cy="25500"/>
          </a:xfrm>
        </p:grpSpPr>
        <p:sp>
          <p:nvSpPr>
            <p:cNvPr id="67" name="Google Shape;67;p4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70;p49"/>
          <p:cNvGrpSpPr/>
          <p:nvPr/>
        </p:nvGrpSpPr>
        <p:grpSpPr>
          <a:xfrm>
            <a:off x="398464" y="1501673"/>
            <a:ext cx="473005" cy="440969"/>
            <a:chOff x="1155379" y="-1029459"/>
            <a:chExt cx="446737" cy="416440"/>
          </a:xfrm>
        </p:grpSpPr>
        <p:sp>
          <p:nvSpPr>
            <p:cNvPr id="71" name="Google Shape;71;p49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49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73" name="Google Shape;73;p49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9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9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9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9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9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9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9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9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9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49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49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9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9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" name="Google Shape;87;p49"/>
          <p:cNvGrpSpPr/>
          <p:nvPr/>
        </p:nvGrpSpPr>
        <p:grpSpPr>
          <a:xfrm>
            <a:off x="-155025" y="2239044"/>
            <a:ext cx="640666" cy="665415"/>
            <a:chOff x="900925" y="-1079387"/>
            <a:chExt cx="302872" cy="314587"/>
          </a:xfrm>
        </p:grpSpPr>
        <p:sp>
          <p:nvSpPr>
            <p:cNvPr id="88" name="Google Shape;88;p49"/>
            <p:cNvSpPr/>
            <p:nvPr/>
          </p:nvSpPr>
          <p:spPr>
            <a:xfrm rot="-5400000">
              <a:off x="895477" y="-1073521"/>
              <a:ext cx="313767" cy="302872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" name="Google Shape;89;p49"/>
            <p:cNvGrpSpPr/>
            <p:nvPr/>
          </p:nvGrpSpPr>
          <p:grpSpPr>
            <a:xfrm>
              <a:off x="901009" y="-1079387"/>
              <a:ext cx="302723" cy="314587"/>
              <a:chOff x="3918225" y="593900"/>
              <a:chExt cx="101425" cy="105400"/>
            </a:xfrm>
          </p:grpSpPr>
          <p:sp>
            <p:nvSpPr>
              <p:cNvPr id="90" name="Google Shape;90;p49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49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49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49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49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49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49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49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49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49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9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9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9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9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9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" name="Google Shape;105;p49"/>
          <p:cNvGrpSpPr/>
          <p:nvPr/>
        </p:nvGrpSpPr>
        <p:grpSpPr>
          <a:xfrm>
            <a:off x="-274325" y="-146549"/>
            <a:ext cx="1517909" cy="1211947"/>
            <a:chOff x="3568700" y="2891825"/>
            <a:chExt cx="267775" cy="213800"/>
          </a:xfrm>
        </p:grpSpPr>
        <p:sp>
          <p:nvSpPr>
            <p:cNvPr id="106" name="Google Shape;106;p49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9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9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9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9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9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9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9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9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9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49"/>
          <p:cNvGrpSpPr/>
          <p:nvPr/>
        </p:nvGrpSpPr>
        <p:grpSpPr>
          <a:xfrm>
            <a:off x="1857374" y="226471"/>
            <a:ext cx="473000" cy="465912"/>
            <a:chOff x="901949" y="-1891967"/>
            <a:chExt cx="473000" cy="465912"/>
          </a:xfrm>
        </p:grpSpPr>
        <p:sp>
          <p:nvSpPr>
            <p:cNvPr id="117" name="Google Shape;117;p49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" name="Google Shape;118;p49"/>
            <p:cNvGrpSpPr/>
            <p:nvPr/>
          </p:nvGrpSpPr>
          <p:grpSpPr>
            <a:xfrm>
              <a:off x="919440" y="-1856603"/>
              <a:ext cx="438005" cy="395174"/>
              <a:chOff x="3924400" y="333500"/>
              <a:chExt cx="146750" cy="132400"/>
            </a:xfrm>
          </p:grpSpPr>
          <p:sp>
            <p:nvSpPr>
              <p:cNvPr id="119" name="Google Shape;119;p49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9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9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9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9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9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9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9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9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8" name="Google Shape;128;p49"/>
          <p:cNvGrpSpPr/>
          <p:nvPr/>
        </p:nvGrpSpPr>
        <p:grpSpPr>
          <a:xfrm flipH="1" rot="10800000">
            <a:off x="-274325" y="4379026"/>
            <a:ext cx="1517909" cy="1211947"/>
            <a:chOff x="3568700" y="2891825"/>
            <a:chExt cx="267775" cy="213800"/>
          </a:xfrm>
        </p:grpSpPr>
        <p:sp>
          <p:nvSpPr>
            <p:cNvPr id="129" name="Google Shape;129;p49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9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9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9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9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9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9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9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9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9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49"/>
          <p:cNvGrpSpPr/>
          <p:nvPr/>
        </p:nvGrpSpPr>
        <p:grpSpPr>
          <a:xfrm flipH="1" rot="5227863">
            <a:off x="1349603" y="4386953"/>
            <a:ext cx="1000681" cy="764182"/>
            <a:chOff x="2577983" y="-694619"/>
            <a:chExt cx="544409" cy="415769"/>
          </a:xfrm>
        </p:grpSpPr>
        <p:sp>
          <p:nvSpPr>
            <p:cNvPr id="140" name="Google Shape;140;p49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" name="Google Shape;141;p49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142" name="Google Shape;142;p49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9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9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9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9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9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9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9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9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9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9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9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9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9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9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7" name="Google Shape;157;p49"/>
          <p:cNvGrpSpPr/>
          <p:nvPr/>
        </p:nvGrpSpPr>
        <p:grpSpPr>
          <a:xfrm>
            <a:off x="7276224" y="4333495"/>
            <a:ext cx="1771970" cy="871082"/>
            <a:chOff x="-10" y="4593876"/>
            <a:chExt cx="1186375" cy="583210"/>
          </a:xfrm>
        </p:grpSpPr>
        <p:sp>
          <p:nvSpPr>
            <p:cNvPr id="158" name="Google Shape;158;p49"/>
            <p:cNvSpPr/>
            <p:nvPr/>
          </p:nvSpPr>
          <p:spPr>
            <a:xfrm>
              <a:off x="382540" y="4593876"/>
              <a:ext cx="240023" cy="97231"/>
            </a:xfrm>
            <a:custGeom>
              <a:rect b="b" l="l" r="r" t="t"/>
              <a:pathLst>
                <a:path extrusionOk="0" h="1082" w="2671">
                  <a:moveTo>
                    <a:pt x="760" y="1"/>
                  </a:moveTo>
                  <a:cubicBezTo>
                    <a:pt x="507" y="1"/>
                    <a:pt x="250" y="46"/>
                    <a:pt x="0" y="141"/>
                  </a:cubicBezTo>
                  <a:cubicBezTo>
                    <a:pt x="715" y="616"/>
                    <a:pt x="1521" y="1081"/>
                    <a:pt x="2345" y="1081"/>
                  </a:cubicBezTo>
                  <a:cubicBezTo>
                    <a:pt x="2453" y="1081"/>
                    <a:pt x="2561" y="1073"/>
                    <a:pt x="2670" y="1056"/>
                  </a:cubicBezTo>
                  <a:cubicBezTo>
                    <a:pt x="2194" y="378"/>
                    <a:pt x="1488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9"/>
            <p:cNvSpPr/>
            <p:nvPr/>
          </p:nvSpPr>
          <p:spPr>
            <a:xfrm>
              <a:off x="442029" y="4614096"/>
              <a:ext cx="217288" cy="103072"/>
            </a:xfrm>
            <a:custGeom>
              <a:rect b="b" l="l" r="r" t="t"/>
              <a:pathLst>
                <a:path extrusionOk="0" h="1147" w="2418">
                  <a:moveTo>
                    <a:pt x="21" y="1"/>
                  </a:moveTo>
                  <a:cubicBezTo>
                    <a:pt x="11" y="1"/>
                    <a:pt x="0" y="1"/>
                    <a:pt x="0" y="11"/>
                  </a:cubicBezTo>
                  <a:cubicBezTo>
                    <a:pt x="0" y="22"/>
                    <a:pt x="11" y="33"/>
                    <a:pt x="11" y="33"/>
                  </a:cubicBezTo>
                  <a:cubicBezTo>
                    <a:pt x="862" y="169"/>
                    <a:pt x="1682" y="547"/>
                    <a:pt x="2386" y="1147"/>
                  </a:cubicBezTo>
                  <a:lnTo>
                    <a:pt x="2396" y="1147"/>
                  </a:lnTo>
                  <a:cubicBezTo>
                    <a:pt x="2407" y="1147"/>
                    <a:pt x="2407" y="1147"/>
                    <a:pt x="2407" y="1136"/>
                  </a:cubicBezTo>
                  <a:cubicBezTo>
                    <a:pt x="2418" y="1136"/>
                    <a:pt x="2418" y="1126"/>
                    <a:pt x="2407" y="1115"/>
                  </a:cubicBezTo>
                  <a:cubicBezTo>
                    <a:pt x="1703" y="516"/>
                    <a:pt x="883" y="127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9"/>
            <p:cNvSpPr/>
            <p:nvPr/>
          </p:nvSpPr>
          <p:spPr>
            <a:xfrm>
              <a:off x="845338" y="4652827"/>
              <a:ext cx="144589" cy="85100"/>
            </a:xfrm>
            <a:custGeom>
              <a:rect b="b" l="l" r="r" t="t"/>
              <a:pathLst>
                <a:path extrusionOk="0" h="947" w="1609">
                  <a:moveTo>
                    <a:pt x="1608" y="1"/>
                  </a:moveTo>
                  <a:lnTo>
                    <a:pt x="1608" y="1"/>
                  </a:lnTo>
                  <a:cubicBezTo>
                    <a:pt x="1010" y="43"/>
                    <a:pt x="368" y="421"/>
                    <a:pt x="1" y="947"/>
                  </a:cubicBezTo>
                  <a:cubicBezTo>
                    <a:pt x="568" y="726"/>
                    <a:pt x="1188" y="452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9"/>
            <p:cNvSpPr/>
            <p:nvPr/>
          </p:nvSpPr>
          <p:spPr>
            <a:xfrm>
              <a:off x="876431" y="4642403"/>
              <a:ext cx="139916" cy="71890"/>
            </a:xfrm>
            <a:custGeom>
              <a:rect b="b" l="l" r="r" t="t"/>
              <a:pathLst>
                <a:path extrusionOk="0" h="800" w="1557">
                  <a:moveTo>
                    <a:pt x="1536" y="1"/>
                  </a:moveTo>
                  <a:cubicBezTo>
                    <a:pt x="1000" y="159"/>
                    <a:pt x="474" y="421"/>
                    <a:pt x="12" y="769"/>
                  </a:cubicBezTo>
                  <a:cubicBezTo>
                    <a:pt x="1" y="779"/>
                    <a:pt x="1" y="790"/>
                    <a:pt x="12" y="800"/>
                  </a:cubicBezTo>
                  <a:lnTo>
                    <a:pt x="33" y="800"/>
                  </a:lnTo>
                  <a:cubicBezTo>
                    <a:pt x="495" y="453"/>
                    <a:pt x="1021" y="190"/>
                    <a:pt x="1546" y="33"/>
                  </a:cubicBezTo>
                  <a:cubicBezTo>
                    <a:pt x="1557" y="33"/>
                    <a:pt x="1557" y="22"/>
                    <a:pt x="1557" y="12"/>
                  </a:cubicBezTo>
                  <a:cubicBezTo>
                    <a:pt x="1557" y="1"/>
                    <a:pt x="1546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9"/>
            <p:cNvSpPr/>
            <p:nvPr/>
          </p:nvSpPr>
          <p:spPr>
            <a:xfrm>
              <a:off x="776322" y="4705757"/>
              <a:ext cx="410043" cy="469981"/>
            </a:xfrm>
            <a:custGeom>
              <a:rect b="b" l="l" r="r" t="t"/>
              <a:pathLst>
                <a:path extrusionOk="0" h="5230" w="4563">
                  <a:moveTo>
                    <a:pt x="4562" y="1"/>
                  </a:moveTo>
                  <a:cubicBezTo>
                    <a:pt x="3375" y="347"/>
                    <a:pt x="2208" y="851"/>
                    <a:pt x="1346" y="1755"/>
                  </a:cubicBezTo>
                  <a:cubicBezTo>
                    <a:pt x="484" y="2659"/>
                    <a:pt x="1" y="4026"/>
                    <a:pt x="390" y="5224"/>
                  </a:cubicBezTo>
                  <a:cubicBezTo>
                    <a:pt x="467" y="5228"/>
                    <a:pt x="544" y="5230"/>
                    <a:pt x="622" y="5230"/>
                  </a:cubicBezTo>
                  <a:cubicBezTo>
                    <a:pt x="1420" y="5230"/>
                    <a:pt x="2225" y="5026"/>
                    <a:pt x="2839" y="4499"/>
                  </a:cubicBezTo>
                  <a:cubicBezTo>
                    <a:pt x="3511" y="3932"/>
                    <a:pt x="3964" y="3091"/>
                    <a:pt x="4090" y="2197"/>
                  </a:cubicBezTo>
                  <a:cubicBezTo>
                    <a:pt x="4195" y="1440"/>
                    <a:pt x="4111" y="610"/>
                    <a:pt x="4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9"/>
            <p:cNvSpPr/>
            <p:nvPr/>
          </p:nvSpPr>
          <p:spPr>
            <a:xfrm>
              <a:off x="808494" y="4759585"/>
              <a:ext cx="317394" cy="417501"/>
            </a:xfrm>
            <a:custGeom>
              <a:rect b="b" l="l" r="r" t="t"/>
              <a:pathLst>
                <a:path extrusionOk="0" h="4646" w="3532">
                  <a:moveTo>
                    <a:pt x="3480" y="0"/>
                  </a:moveTo>
                  <a:cubicBezTo>
                    <a:pt x="1955" y="1146"/>
                    <a:pt x="715" y="2786"/>
                    <a:pt x="11" y="4604"/>
                  </a:cubicBezTo>
                  <a:cubicBezTo>
                    <a:pt x="0" y="4625"/>
                    <a:pt x="11" y="4636"/>
                    <a:pt x="21" y="4646"/>
                  </a:cubicBezTo>
                  <a:lnTo>
                    <a:pt x="32" y="4646"/>
                  </a:lnTo>
                  <a:cubicBezTo>
                    <a:pt x="42" y="4646"/>
                    <a:pt x="53" y="4636"/>
                    <a:pt x="63" y="4625"/>
                  </a:cubicBezTo>
                  <a:cubicBezTo>
                    <a:pt x="768" y="2817"/>
                    <a:pt x="1987" y="1188"/>
                    <a:pt x="3511" y="42"/>
                  </a:cubicBezTo>
                  <a:cubicBezTo>
                    <a:pt x="3522" y="42"/>
                    <a:pt x="3532" y="21"/>
                    <a:pt x="3522" y="11"/>
                  </a:cubicBezTo>
                  <a:cubicBezTo>
                    <a:pt x="3511" y="0"/>
                    <a:pt x="3490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9"/>
            <p:cNvSpPr/>
            <p:nvPr/>
          </p:nvSpPr>
          <p:spPr>
            <a:xfrm>
              <a:off x="1005924" y="4847472"/>
              <a:ext cx="93547" cy="19860"/>
            </a:xfrm>
            <a:custGeom>
              <a:rect b="b" l="l" r="r" t="t"/>
              <a:pathLst>
                <a:path extrusionOk="0" h="221" w="1041">
                  <a:moveTo>
                    <a:pt x="1009" y="0"/>
                  </a:moveTo>
                  <a:cubicBezTo>
                    <a:pt x="683" y="73"/>
                    <a:pt x="358" y="136"/>
                    <a:pt x="21" y="168"/>
                  </a:cubicBezTo>
                  <a:cubicBezTo>
                    <a:pt x="10" y="168"/>
                    <a:pt x="0" y="178"/>
                    <a:pt x="0" y="189"/>
                  </a:cubicBezTo>
                  <a:cubicBezTo>
                    <a:pt x="0" y="210"/>
                    <a:pt x="10" y="220"/>
                    <a:pt x="21" y="220"/>
                  </a:cubicBezTo>
                  <a:lnTo>
                    <a:pt x="31" y="220"/>
                  </a:lnTo>
                  <a:cubicBezTo>
                    <a:pt x="358" y="189"/>
                    <a:pt x="694" y="126"/>
                    <a:pt x="1019" y="52"/>
                  </a:cubicBezTo>
                  <a:cubicBezTo>
                    <a:pt x="1040" y="42"/>
                    <a:pt x="1040" y="31"/>
                    <a:pt x="1040" y="21"/>
                  </a:cubicBezTo>
                  <a:cubicBezTo>
                    <a:pt x="1040" y="0"/>
                    <a:pt x="1019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9"/>
            <p:cNvSpPr/>
            <p:nvPr/>
          </p:nvSpPr>
          <p:spPr>
            <a:xfrm>
              <a:off x="953893" y="4842709"/>
              <a:ext cx="6740" cy="78450"/>
            </a:xfrm>
            <a:custGeom>
              <a:rect b="b" l="l" r="r" t="t"/>
              <a:pathLst>
                <a:path extrusionOk="0" h="873" w="75">
                  <a:moveTo>
                    <a:pt x="54" y="0"/>
                  </a:moveTo>
                  <a:cubicBezTo>
                    <a:pt x="33" y="0"/>
                    <a:pt x="22" y="11"/>
                    <a:pt x="22" y="32"/>
                  </a:cubicBezTo>
                  <a:cubicBezTo>
                    <a:pt x="1" y="294"/>
                    <a:pt x="1" y="568"/>
                    <a:pt x="12" y="841"/>
                  </a:cubicBezTo>
                  <a:cubicBezTo>
                    <a:pt x="22" y="862"/>
                    <a:pt x="33" y="873"/>
                    <a:pt x="43" y="873"/>
                  </a:cubicBezTo>
                  <a:cubicBezTo>
                    <a:pt x="54" y="873"/>
                    <a:pt x="75" y="852"/>
                    <a:pt x="64" y="841"/>
                  </a:cubicBezTo>
                  <a:cubicBezTo>
                    <a:pt x="54" y="568"/>
                    <a:pt x="54" y="305"/>
                    <a:pt x="75" y="32"/>
                  </a:cubicBezTo>
                  <a:cubicBezTo>
                    <a:pt x="75" y="21"/>
                    <a:pt x="64" y="11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9"/>
            <p:cNvSpPr/>
            <p:nvPr/>
          </p:nvSpPr>
          <p:spPr>
            <a:xfrm>
              <a:off x="915252" y="4954140"/>
              <a:ext cx="123741" cy="25611"/>
            </a:xfrm>
            <a:custGeom>
              <a:rect b="b" l="l" r="r" t="t"/>
              <a:pathLst>
                <a:path extrusionOk="0" h="285" w="1377">
                  <a:moveTo>
                    <a:pt x="1346" y="0"/>
                  </a:moveTo>
                  <a:cubicBezTo>
                    <a:pt x="914" y="116"/>
                    <a:pt x="473" y="201"/>
                    <a:pt x="31" y="232"/>
                  </a:cubicBezTo>
                  <a:cubicBezTo>
                    <a:pt x="10" y="232"/>
                    <a:pt x="0" y="243"/>
                    <a:pt x="0" y="253"/>
                  </a:cubicBezTo>
                  <a:cubicBezTo>
                    <a:pt x="0" y="274"/>
                    <a:pt x="10" y="285"/>
                    <a:pt x="31" y="285"/>
                  </a:cubicBezTo>
                  <a:cubicBezTo>
                    <a:pt x="473" y="253"/>
                    <a:pt x="925" y="169"/>
                    <a:pt x="1356" y="53"/>
                  </a:cubicBezTo>
                  <a:cubicBezTo>
                    <a:pt x="1367" y="42"/>
                    <a:pt x="1377" y="32"/>
                    <a:pt x="1377" y="21"/>
                  </a:cubicBezTo>
                  <a:cubicBezTo>
                    <a:pt x="1367" y="0"/>
                    <a:pt x="1356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9"/>
            <p:cNvSpPr/>
            <p:nvPr/>
          </p:nvSpPr>
          <p:spPr>
            <a:xfrm>
              <a:off x="861333" y="4937875"/>
              <a:ext cx="11413" cy="114575"/>
            </a:xfrm>
            <a:custGeom>
              <a:rect b="b" l="l" r="r" t="t"/>
              <a:pathLst>
                <a:path extrusionOk="0" h="1275" w="127">
                  <a:moveTo>
                    <a:pt x="43" y="0"/>
                  </a:moveTo>
                  <a:cubicBezTo>
                    <a:pt x="29" y="0"/>
                    <a:pt x="22" y="15"/>
                    <a:pt x="22" y="24"/>
                  </a:cubicBezTo>
                  <a:cubicBezTo>
                    <a:pt x="1" y="434"/>
                    <a:pt x="12" y="844"/>
                    <a:pt x="75" y="1254"/>
                  </a:cubicBezTo>
                  <a:cubicBezTo>
                    <a:pt x="75" y="1264"/>
                    <a:pt x="85" y="1275"/>
                    <a:pt x="96" y="1275"/>
                  </a:cubicBezTo>
                  <a:cubicBezTo>
                    <a:pt x="117" y="1275"/>
                    <a:pt x="127" y="1264"/>
                    <a:pt x="127" y="1243"/>
                  </a:cubicBezTo>
                  <a:cubicBezTo>
                    <a:pt x="64" y="844"/>
                    <a:pt x="54" y="434"/>
                    <a:pt x="75" y="24"/>
                  </a:cubicBezTo>
                  <a:cubicBezTo>
                    <a:pt x="75" y="13"/>
                    <a:pt x="64" y="3"/>
                    <a:pt x="54" y="3"/>
                  </a:cubicBez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9"/>
            <p:cNvSpPr/>
            <p:nvPr/>
          </p:nvSpPr>
          <p:spPr>
            <a:xfrm>
              <a:off x="836801" y="5091991"/>
              <a:ext cx="119068" cy="21926"/>
            </a:xfrm>
            <a:custGeom>
              <a:rect b="b" l="l" r="r" t="t"/>
              <a:pathLst>
                <a:path extrusionOk="0" h="244" w="1325">
                  <a:moveTo>
                    <a:pt x="1283" y="1"/>
                  </a:moveTo>
                  <a:cubicBezTo>
                    <a:pt x="933" y="130"/>
                    <a:pt x="560" y="194"/>
                    <a:pt x="191" y="194"/>
                  </a:cubicBezTo>
                  <a:cubicBezTo>
                    <a:pt x="138" y="194"/>
                    <a:pt x="85" y="193"/>
                    <a:pt x="32" y="190"/>
                  </a:cubicBezTo>
                  <a:cubicBezTo>
                    <a:pt x="11" y="190"/>
                    <a:pt x="1" y="201"/>
                    <a:pt x="1" y="211"/>
                  </a:cubicBezTo>
                  <a:cubicBezTo>
                    <a:pt x="1" y="222"/>
                    <a:pt x="11" y="243"/>
                    <a:pt x="32" y="243"/>
                  </a:cubicBezTo>
                  <a:lnTo>
                    <a:pt x="190" y="243"/>
                  </a:lnTo>
                  <a:cubicBezTo>
                    <a:pt x="568" y="243"/>
                    <a:pt x="946" y="180"/>
                    <a:pt x="1304" y="54"/>
                  </a:cubicBezTo>
                  <a:cubicBezTo>
                    <a:pt x="1315" y="54"/>
                    <a:pt x="1325" y="33"/>
                    <a:pt x="1315" y="22"/>
                  </a:cubicBezTo>
                  <a:cubicBezTo>
                    <a:pt x="1315" y="12"/>
                    <a:pt x="129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9"/>
            <p:cNvSpPr/>
            <p:nvPr/>
          </p:nvSpPr>
          <p:spPr>
            <a:xfrm>
              <a:off x="-10" y="4782141"/>
              <a:ext cx="900243" cy="383623"/>
            </a:xfrm>
            <a:custGeom>
              <a:rect b="b" l="l" r="r" t="t"/>
              <a:pathLst>
                <a:path extrusionOk="0" h="4269" w="10018">
                  <a:moveTo>
                    <a:pt x="4841" y="1"/>
                  </a:moveTo>
                  <a:cubicBezTo>
                    <a:pt x="4362" y="1"/>
                    <a:pt x="3881" y="144"/>
                    <a:pt x="3480" y="422"/>
                  </a:cubicBezTo>
                  <a:cubicBezTo>
                    <a:pt x="2838" y="874"/>
                    <a:pt x="2439" y="1662"/>
                    <a:pt x="2428" y="2461"/>
                  </a:cubicBezTo>
                  <a:cubicBezTo>
                    <a:pt x="2360" y="2427"/>
                    <a:pt x="2285" y="2411"/>
                    <a:pt x="2210" y="2411"/>
                  </a:cubicBezTo>
                  <a:cubicBezTo>
                    <a:pt x="2076" y="2411"/>
                    <a:pt x="1940" y="2462"/>
                    <a:pt x="1840" y="2556"/>
                  </a:cubicBezTo>
                  <a:cubicBezTo>
                    <a:pt x="1693" y="2713"/>
                    <a:pt x="1598" y="2955"/>
                    <a:pt x="1672" y="3155"/>
                  </a:cubicBezTo>
                  <a:cubicBezTo>
                    <a:pt x="1497" y="2986"/>
                    <a:pt x="1257" y="2897"/>
                    <a:pt x="1018" y="2897"/>
                  </a:cubicBezTo>
                  <a:cubicBezTo>
                    <a:pt x="828" y="2897"/>
                    <a:pt x="638" y="2954"/>
                    <a:pt x="484" y="3071"/>
                  </a:cubicBezTo>
                  <a:cubicBezTo>
                    <a:pt x="126" y="3334"/>
                    <a:pt x="0" y="3869"/>
                    <a:pt x="189" y="4269"/>
                  </a:cubicBezTo>
                  <a:cubicBezTo>
                    <a:pt x="1919" y="4198"/>
                    <a:pt x="3672" y="4141"/>
                    <a:pt x="5423" y="4141"/>
                  </a:cubicBezTo>
                  <a:cubicBezTo>
                    <a:pt x="6799" y="4141"/>
                    <a:pt x="8173" y="4176"/>
                    <a:pt x="9534" y="4269"/>
                  </a:cubicBezTo>
                  <a:cubicBezTo>
                    <a:pt x="9681" y="3996"/>
                    <a:pt x="9838" y="3712"/>
                    <a:pt x="9922" y="3407"/>
                  </a:cubicBezTo>
                  <a:cubicBezTo>
                    <a:pt x="10006" y="3113"/>
                    <a:pt x="10017" y="2776"/>
                    <a:pt x="9901" y="2482"/>
                  </a:cubicBezTo>
                  <a:cubicBezTo>
                    <a:pt x="9775" y="2199"/>
                    <a:pt x="9502" y="1967"/>
                    <a:pt x="9197" y="1956"/>
                  </a:cubicBezTo>
                  <a:cubicBezTo>
                    <a:pt x="8903" y="1956"/>
                    <a:pt x="8630" y="2136"/>
                    <a:pt x="8451" y="2367"/>
                  </a:cubicBezTo>
                  <a:cubicBezTo>
                    <a:pt x="8441" y="2062"/>
                    <a:pt x="8240" y="1788"/>
                    <a:pt x="7967" y="1694"/>
                  </a:cubicBezTo>
                  <a:cubicBezTo>
                    <a:pt x="7890" y="1667"/>
                    <a:pt x="7808" y="1654"/>
                    <a:pt x="7727" y="1654"/>
                  </a:cubicBezTo>
                  <a:cubicBezTo>
                    <a:pt x="7518" y="1654"/>
                    <a:pt x="7310" y="1741"/>
                    <a:pt x="7189" y="1914"/>
                  </a:cubicBezTo>
                  <a:cubicBezTo>
                    <a:pt x="7011" y="1137"/>
                    <a:pt x="6444" y="464"/>
                    <a:pt x="5718" y="170"/>
                  </a:cubicBezTo>
                  <a:cubicBezTo>
                    <a:pt x="5439" y="57"/>
                    <a:pt x="5141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9"/>
            <p:cNvSpPr/>
            <p:nvPr/>
          </p:nvSpPr>
          <p:spPr>
            <a:xfrm>
              <a:off x="415520" y="4832285"/>
              <a:ext cx="34148" cy="324044"/>
            </a:xfrm>
            <a:custGeom>
              <a:rect b="b" l="l" r="r" t="t"/>
              <a:pathLst>
                <a:path extrusionOk="0" h="3606" w="380">
                  <a:moveTo>
                    <a:pt x="22" y="1"/>
                  </a:moveTo>
                  <a:cubicBezTo>
                    <a:pt x="12" y="1"/>
                    <a:pt x="1" y="22"/>
                    <a:pt x="1" y="32"/>
                  </a:cubicBezTo>
                  <a:cubicBezTo>
                    <a:pt x="201" y="1199"/>
                    <a:pt x="316" y="2397"/>
                    <a:pt x="327" y="3585"/>
                  </a:cubicBezTo>
                  <a:cubicBezTo>
                    <a:pt x="327" y="3596"/>
                    <a:pt x="348" y="3606"/>
                    <a:pt x="358" y="3606"/>
                  </a:cubicBezTo>
                  <a:cubicBezTo>
                    <a:pt x="369" y="3606"/>
                    <a:pt x="379" y="3596"/>
                    <a:pt x="379" y="3585"/>
                  </a:cubicBezTo>
                  <a:cubicBezTo>
                    <a:pt x="369" y="2386"/>
                    <a:pt x="253" y="1188"/>
                    <a:pt x="54" y="22"/>
                  </a:cubicBezTo>
                  <a:cubicBezTo>
                    <a:pt x="54" y="11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9"/>
            <p:cNvSpPr/>
            <p:nvPr/>
          </p:nvSpPr>
          <p:spPr>
            <a:xfrm>
              <a:off x="186996" y="5029715"/>
              <a:ext cx="143600" cy="128503"/>
            </a:xfrm>
            <a:custGeom>
              <a:rect b="b" l="l" r="r" t="t"/>
              <a:pathLst>
                <a:path extrusionOk="0" h="1430" w="1598">
                  <a:moveTo>
                    <a:pt x="53" y="0"/>
                  </a:moveTo>
                  <a:cubicBezTo>
                    <a:pt x="32" y="0"/>
                    <a:pt x="21" y="0"/>
                    <a:pt x="11" y="11"/>
                  </a:cubicBezTo>
                  <a:cubicBezTo>
                    <a:pt x="0" y="21"/>
                    <a:pt x="11" y="42"/>
                    <a:pt x="21" y="53"/>
                  </a:cubicBezTo>
                  <a:cubicBezTo>
                    <a:pt x="579" y="442"/>
                    <a:pt x="1093" y="904"/>
                    <a:pt x="1546" y="1420"/>
                  </a:cubicBezTo>
                  <a:cubicBezTo>
                    <a:pt x="1556" y="1430"/>
                    <a:pt x="1567" y="1430"/>
                    <a:pt x="1567" y="1430"/>
                  </a:cubicBezTo>
                  <a:cubicBezTo>
                    <a:pt x="1577" y="1430"/>
                    <a:pt x="1577" y="1430"/>
                    <a:pt x="1588" y="1420"/>
                  </a:cubicBezTo>
                  <a:cubicBezTo>
                    <a:pt x="1598" y="1409"/>
                    <a:pt x="1598" y="1399"/>
                    <a:pt x="1588" y="1388"/>
                  </a:cubicBezTo>
                  <a:cubicBezTo>
                    <a:pt x="1125" y="862"/>
                    <a:pt x="610" y="40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9"/>
            <p:cNvSpPr/>
            <p:nvPr/>
          </p:nvSpPr>
          <p:spPr>
            <a:xfrm>
              <a:off x="70803" y="5069345"/>
              <a:ext cx="169121" cy="90761"/>
            </a:xfrm>
            <a:custGeom>
              <a:rect b="b" l="l" r="r" t="t"/>
              <a:pathLst>
                <a:path extrusionOk="0" h="1010" w="1882">
                  <a:moveTo>
                    <a:pt x="43" y="1"/>
                  </a:moveTo>
                  <a:cubicBezTo>
                    <a:pt x="32" y="1"/>
                    <a:pt x="11" y="1"/>
                    <a:pt x="11" y="12"/>
                  </a:cubicBezTo>
                  <a:cubicBezTo>
                    <a:pt x="1" y="33"/>
                    <a:pt x="11" y="43"/>
                    <a:pt x="22" y="54"/>
                  </a:cubicBezTo>
                  <a:cubicBezTo>
                    <a:pt x="641" y="327"/>
                    <a:pt x="1251" y="642"/>
                    <a:pt x="1840" y="1010"/>
                  </a:cubicBezTo>
                  <a:lnTo>
                    <a:pt x="1851" y="1010"/>
                  </a:lnTo>
                  <a:cubicBezTo>
                    <a:pt x="1861" y="1010"/>
                    <a:pt x="1872" y="1010"/>
                    <a:pt x="1872" y="1000"/>
                  </a:cubicBezTo>
                  <a:cubicBezTo>
                    <a:pt x="1882" y="989"/>
                    <a:pt x="1882" y="968"/>
                    <a:pt x="1872" y="968"/>
                  </a:cubicBezTo>
                  <a:cubicBezTo>
                    <a:pt x="1283" y="600"/>
                    <a:pt x="663" y="274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9"/>
            <p:cNvSpPr/>
            <p:nvPr/>
          </p:nvSpPr>
          <p:spPr>
            <a:xfrm>
              <a:off x="629036" y="4965463"/>
              <a:ext cx="72789" cy="192755"/>
            </a:xfrm>
            <a:custGeom>
              <a:rect b="b" l="l" r="r" t="t"/>
              <a:pathLst>
                <a:path extrusionOk="0" h="2145" w="810">
                  <a:moveTo>
                    <a:pt x="789" y="1"/>
                  </a:moveTo>
                  <a:cubicBezTo>
                    <a:pt x="768" y="1"/>
                    <a:pt x="757" y="11"/>
                    <a:pt x="747" y="22"/>
                  </a:cubicBezTo>
                  <a:lnTo>
                    <a:pt x="11" y="2114"/>
                  </a:lnTo>
                  <a:cubicBezTo>
                    <a:pt x="0" y="2124"/>
                    <a:pt x="11" y="2135"/>
                    <a:pt x="21" y="2145"/>
                  </a:cubicBezTo>
                  <a:lnTo>
                    <a:pt x="32" y="2145"/>
                  </a:lnTo>
                  <a:cubicBezTo>
                    <a:pt x="42" y="2145"/>
                    <a:pt x="53" y="2135"/>
                    <a:pt x="53" y="2124"/>
                  </a:cubicBezTo>
                  <a:lnTo>
                    <a:pt x="799" y="43"/>
                  </a:lnTo>
                  <a:cubicBezTo>
                    <a:pt x="810" y="22"/>
                    <a:pt x="799" y="1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9"/>
            <p:cNvSpPr/>
            <p:nvPr/>
          </p:nvSpPr>
          <p:spPr>
            <a:xfrm>
              <a:off x="713148" y="4996915"/>
              <a:ext cx="124729" cy="164179"/>
            </a:xfrm>
            <a:custGeom>
              <a:rect b="b" l="l" r="r" t="t"/>
              <a:pathLst>
                <a:path extrusionOk="0" h="1827" w="1388">
                  <a:moveTo>
                    <a:pt x="1361" y="0"/>
                  </a:moveTo>
                  <a:cubicBezTo>
                    <a:pt x="1356" y="0"/>
                    <a:pt x="1350" y="3"/>
                    <a:pt x="1345" y="8"/>
                  </a:cubicBezTo>
                  <a:cubicBezTo>
                    <a:pt x="862" y="565"/>
                    <a:pt x="410" y="1164"/>
                    <a:pt x="10" y="1785"/>
                  </a:cubicBezTo>
                  <a:cubicBezTo>
                    <a:pt x="0" y="1795"/>
                    <a:pt x="10" y="1816"/>
                    <a:pt x="21" y="1816"/>
                  </a:cubicBezTo>
                  <a:cubicBezTo>
                    <a:pt x="21" y="1827"/>
                    <a:pt x="31" y="1827"/>
                    <a:pt x="31" y="1827"/>
                  </a:cubicBezTo>
                  <a:cubicBezTo>
                    <a:pt x="42" y="1827"/>
                    <a:pt x="52" y="1816"/>
                    <a:pt x="52" y="1816"/>
                  </a:cubicBezTo>
                  <a:cubicBezTo>
                    <a:pt x="452" y="1196"/>
                    <a:pt x="904" y="597"/>
                    <a:pt x="1377" y="40"/>
                  </a:cubicBezTo>
                  <a:cubicBezTo>
                    <a:pt x="1387" y="29"/>
                    <a:pt x="1387" y="19"/>
                    <a:pt x="1377" y="8"/>
                  </a:cubicBezTo>
                  <a:cubicBezTo>
                    <a:pt x="1371" y="3"/>
                    <a:pt x="1366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Google Shape;175;p49"/>
          <p:cNvGrpSpPr/>
          <p:nvPr/>
        </p:nvGrpSpPr>
        <p:grpSpPr>
          <a:xfrm rot="-1130893">
            <a:off x="8475095" y="2730560"/>
            <a:ext cx="364213" cy="441589"/>
            <a:chOff x="3805048" y="-1811907"/>
            <a:chExt cx="262057" cy="317730"/>
          </a:xfrm>
        </p:grpSpPr>
        <p:sp>
          <p:nvSpPr>
            <p:cNvPr id="176" name="Google Shape;176;p49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" name="Google Shape;177;p49"/>
            <p:cNvGrpSpPr/>
            <p:nvPr/>
          </p:nvGrpSpPr>
          <p:grpSpPr>
            <a:xfrm>
              <a:off x="3805048" y="-1811907"/>
              <a:ext cx="262057" cy="317721"/>
              <a:chOff x="4891200" y="348475"/>
              <a:chExt cx="87800" cy="106450"/>
            </a:xfrm>
          </p:grpSpPr>
          <p:sp>
            <p:nvSpPr>
              <p:cNvPr id="178" name="Google Shape;178;p49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9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9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9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9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9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9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9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9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9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8" name="Google Shape;188;p49"/>
          <p:cNvGrpSpPr/>
          <p:nvPr/>
        </p:nvGrpSpPr>
        <p:grpSpPr>
          <a:xfrm>
            <a:off x="4470023" y="4742691"/>
            <a:ext cx="172274" cy="183549"/>
            <a:chOff x="3797575" y="537425"/>
            <a:chExt cx="23925" cy="25500"/>
          </a:xfrm>
        </p:grpSpPr>
        <p:sp>
          <p:nvSpPr>
            <p:cNvPr id="189" name="Google Shape;189;p4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49"/>
          <p:cNvGrpSpPr/>
          <p:nvPr/>
        </p:nvGrpSpPr>
        <p:grpSpPr>
          <a:xfrm>
            <a:off x="2690910" y="367641"/>
            <a:ext cx="172274" cy="183549"/>
            <a:chOff x="3797575" y="537425"/>
            <a:chExt cx="23925" cy="25500"/>
          </a:xfrm>
        </p:grpSpPr>
        <p:sp>
          <p:nvSpPr>
            <p:cNvPr id="193" name="Google Shape;193;p4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49"/>
          <p:cNvGrpSpPr/>
          <p:nvPr/>
        </p:nvGrpSpPr>
        <p:grpSpPr>
          <a:xfrm>
            <a:off x="1295732" y="4223545"/>
            <a:ext cx="299601" cy="242789"/>
            <a:chOff x="7268295" y="4291970"/>
            <a:chExt cx="299601" cy="242789"/>
          </a:xfrm>
        </p:grpSpPr>
        <p:sp>
          <p:nvSpPr>
            <p:cNvPr id="197" name="Google Shape;197;p49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49"/>
          <p:cNvGrpSpPr/>
          <p:nvPr/>
        </p:nvGrpSpPr>
        <p:grpSpPr>
          <a:xfrm rot="5528258">
            <a:off x="2493890" y="725210"/>
            <a:ext cx="299600" cy="242788"/>
            <a:chOff x="7268295" y="4291970"/>
            <a:chExt cx="299601" cy="242789"/>
          </a:xfrm>
        </p:grpSpPr>
        <p:sp>
          <p:nvSpPr>
            <p:cNvPr id="200" name="Google Shape;200;p49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9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49"/>
          <p:cNvGrpSpPr/>
          <p:nvPr/>
        </p:nvGrpSpPr>
        <p:grpSpPr>
          <a:xfrm>
            <a:off x="6946682" y="692370"/>
            <a:ext cx="299601" cy="242789"/>
            <a:chOff x="7268295" y="4291970"/>
            <a:chExt cx="299601" cy="242789"/>
          </a:xfrm>
        </p:grpSpPr>
        <p:sp>
          <p:nvSpPr>
            <p:cNvPr id="203" name="Google Shape;203;p49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9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49"/>
          <p:cNvGrpSpPr/>
          <p:nvPr/>
        </p:nvGrpSpPr>
        <p:grpSpPr>
          <a:xfrm>
            <a:off x="5323724" y="291460"/>
            <a:ext cx="172270" cy="183549"/>
            <a:chOff x="3797575" y="537425"/>
            <a:chExt cx="23925" cy="25500"/>
          </a:xfrm>
        </p:grpSpPr>
        <p:sp>
          <p:nvSpPr>
            <p:cNvPr id="206" name="Google Shape;206;p4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49"/>
          <p:cNvSpPr txBox="1"/>
          <p:nvPr>
            <p:ph type="ctrTitle"/>
          </p:nvPr>
        </p:nvSpPr>
        <p:spPr>
          <a:xfrm>
            <a:off x="1247100" y="1242306"/>
            <a:ext cx="6649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0" name="Google Shape;210;p49"/>
          <p:cNvSpPr txBox="1"/>
          <p:nvPr>
            <p:ph idx="1" type="subTitle"/>
          </p:nvPr>
        </p:nvSpPr>
        <p:spPr>
          <a:xfrm>
            <a:off x="1247100" y="3280955"/>
            <a:ext cx="6649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11" name="Google Shape;211;p49"/>
          <p:cNvGrpSpPr/>
          <p:nvPr/>
        </p:nvGrpSpPr>
        <p:grpSpPr>
          <a:xfrm rot="633289">
            <a:off x="-641064" y="3219011"/>
            <a:ext cx="1293072" cy="1096017"/>
            <a:chOff x="1809851" y="-1311528"/>
            <a:chExt cx="586723" cy="497333"/>
          </a:xfrm>
        </p:grpSpPr>
        <p:sp>
          <p:nvSpPr>
            <p:cNvPr id="212" name="Google Shape;212;p49"/>
            <p:cNvSpPr/>
            <p:nvPr/>
          </p:nvSpPr>
          <p:spPr>
            <a:xfrm rot="-5400000">
              <a:off x="1858059" y="-1352717"/>
              <a:ext cx="497326" cy="579703"/>
            </a:xfrm>
            <a:custGeom>
              <a:rect b="b" l="l" r="r" t="t"/>
              <a:pathLst>
                <a:path extrusionOk="0" h="7769" w="6665">
                  <a:moveTo>
                    <a:pt x="1241" y="5267"/>
                  </a:moveTo>
                  <a:cubicBezTo>
                    <a:pt x="2029" y="5929"/>
                    <a:pt x="2975" y="6339"/>
                    <a:pt x="3921" y="5729"/>
                  </a:cubicBezTo>
                  <a:cubicBezTo>
                    <a:pt x="3711" y="6244"/>
                    <a:pt x="3616" y="6812"/>
                    <a:pt x="3753" y="7348"/>
                  </a:cubicBezTo>
                  <a:cubicBezTo>
                    <a:pt x="4047" y="7127"/>
                    <a:pt x="4257" y="6769"/>
                    <a:pt x="4341" y="6391"/>
                  </a:cubicBezTo>
                  <a:cubicBezTo>
                    <a:pt x="4499" y="6886"/>
                    <a:pt x="4752" y="7379"/>
                    <a:pt x="5004" y="7768"/>
                  </a:cubicBezTo>
                  <a:cubicBezTo>
                    <a:pt x="5161" y="7432"/>
                    <a:pt x="5161" y="7043"/>
                    <a:pt x="5077" y="6685"/>
                  </a:cubicBezTo>
                  <a:cubicBezTo>
                    <a:pt x="5424" y="6970"/>
                    <a:pt x="5824" y="7201"/>
                    <a:pt x="6223" y="7295"/>
                  </a:cubicBezTo>
                  <a:cubicBezTo>
                    <a:pt x="6086" y="6980"/>
                    <a:pt x="5866" y="6664"/>
                    <a:pt x="5603" y="6370"/>
                  </a:cubicBezTo>
                  <a:cubicBezTo>
                    <a:pt x="5719" y="6391"/>
                    <a:pt x="5834" y="6402"/>
                    <a:pt x="5950" y="6391"/>
                  </a:cubicBezTo>
                  <a:cubicBezTo>
                    <a:pt x="6191" y="6391"/>
                    <a:pt x="6433" y="6339"/>
                    <a:pt x="6665" y="6213"/>
                  </a:cubicBezTo>
                  <a:cubicBezTo>
                    <a:pt x="6433" y="6087"/>
                    <a:pt x="6223" y="6013"/>
                    <a:pt x="6023" y="5929"/>
                  </a:cubicBezTo>
                  <a:cubicBezTo>
                    <a:pt x="5782" y="5845"/>
                    <a:pt x="5350" y="5687"/>
                    <a:pt x="5035" y="5582"/>
                  </a:cubicBezTo>
                  <a:cubicBezTo>
                    <a:pt x="5540" y="5582"/>
                    <a:pt x="6055" y="5393"/>
                    <a:pt x="6359" y="5025"/>
                  </a:cubicBezTo>
                  <a:cubicBezTo>
                    <a:pt x="5771" y="4899"/>
                    <a:pt x="5119" y="4920"/>
                    <a:pt x="4541" y="5120"/>
                  </a:cubicBezTo>
                  <a:cubicBezTo>
                    <a:pt x="5698" y="3039"/>
                    <a:pt x="1914" y="1"/>
                    <a:pt x="547" y="2639"/>
                  </a:cubicBezTo>
                  <a:cubicBezTo>
                    <a:pt x="1" y="3732"/>
                    <a:pt x="452" y="4604"/>
                    <a:pt x="1241" y="52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" name="Google Shape;213;p49"/>
            <p:cNvGrpSpPr/>
            <p:nvPr/>
          </p:nvGrpSpPr>
          <p:grpSpPr>
            <a:xfrm>
              <a:off x="1809851" y="-1311522"/>
              <a:ext cx="586717" cy="497326"/>
              <a:chOff x="4222725" y="516125"/>
              <a:chExt cx="196575" cy="166625"/>
            </a:xfrm>
          </p:grpSpPr>
          <p:sp>
            <p:nvSpPr>
              <p:cNvPr id="214" name="Google Shape;214;p49"/>
              <p:cNvSpPr/>
              <p:nvPr/>
            </p:nvSpPr>
            <p:spPr>
              <a:xfrm>
                <a:off x="4222725" y="533475"/>
                <a:ext cx="164000" cy="149275"/>
              </a:xfrm>
              <a:custGeom>
                <a:rect b="b" l="l" r="r" t="t"/>
                <a:pathLst>
                  <a:path extrusionOk="0" h="5971" w="6560">
                    <a:moveTo>
                      <a:pt x="5445" y="1577"/>
                    </a:moveTo>
                    <a:cubicBezTo>
                      <a:pt x="3375" y="0"/>
                      <a:pt x="0" y="4005"/>
                      <a:pt x="2744" y="5424"/>
                    </a:cubicBezTo>
                    <a:cubicBezTo>
                      <a:pt x="3826" y="5970"/>
                      <a:pt x="4699" y="5519"/>
                      <a:pt x="5361" y="4730"/>
                    </a:cubicBezTo>
                    <a:cubicBezTo>
                      <a:pt x="6129" y="3816"/>
                      <a:pt x="6559" y="2670"/>
                      <a:pt x="5445" y="15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49"/>
              <p:cNvSpPr/>
              <p:nvPr/>
            </p:nvSpPr>
            <p:spPr>
              <a:xfrm>
                <a:off x="4358575" y="527150"/>
                <a:ext cx="48900" cy="52325"/>
              </a:xfrm>
              <a:custGeom>
                <a:rect b="b" l="l" r="r" t="t"/>
                <a:pathLst>
                  <a:path extrusionOk="0" h="2093" w="1956">
                    <a:moveTo>
                      <a:pt x="1956" y="1"/>
                    </a:moveTo>
                    <a:cubicBezTo>
                      <a:pt x="1136" y="358"/>
                      <a:pt x="316" y="1262"/>
                      <a:pt x="1" y="2093"/>
                    </a:cubicBezTo>
                    <a:cubicBezTo>
                      <a:pt x="894" y="1820"/>
                      <a:pt x="1735" y="905"/>
                      <a:pt x="19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49"/>
              <p:cNvSpPr/>
              <p:nvPr/>
            </p:nvSpPr>
            <p:spPr>
              <a:xfrm>
                <a:off x="4357775" y="516125"/>
                <a:ext cx="27875" cy="62550"/>
              </a:xfrm>
              <a:custGeom>
                <a:rect b="b" l="l" r="r" t="t"/>
                <a:pathLst>
                  <a:path extrusionOk="0" h="2502" w="1115">
                    <a:moveTo>
                      <a:pt x="905" y="0"/>
                    </a:moveTo>
                    <a:cubicBezTo>
                      <a:pt x="779" y="232"/>
                      <a:pt x="706" y="442"/>
                      <a:pt x="632" y="642"/>
                    </a:cubicBezTo>
                    <a:cubicBezTo>
                      <a:pt x="526" y="936"/>
                      <a:pt x="306" y="1535"/>
                      <a:pt x="201" y="1829"/>
                    </a:cubicBezTo>
                    <a:cubicBezTo>
                      <a:pt x="127" y="2039"/>
                      <a:pt x="54" y="2250"/>
                      <a:pt x="1" y="2502"/>
                    </a:cubicBezTo>
                    <a:cubicBezTo>
                      <a:pt x="695" y="2219"/>
                      <a:pt x="1115" y="1451"/>
                      <a:pt x="1094" y="715"/>
                    </a:cubicBezTo>
                    <a:cubicBezTo>
                      <a:pt x="1084" y="474"/>
                      <a:pt x="1031" y="232"/>
                      <a:pt x="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49"/>
              <p:cNvSpPr/>
              <p:nvPr/>
            </p:nvSpPr>
            <p:spPr>
              <a:xfrm>
                <a:off x="4359875" y="554475"/>
                <a:ext cx="59425" cy="23525"/>
              </a:xfrm>
              <a:custGeom>
                <a:rect b="b" l="l" r="r" t="t"/>
                <a:pathLst>
                  <a:path extrusionOk="0" h="941" w="2377">
                    <a:moveTo>
                      <a:pt x="1747" y="1"/>
                    </a:moveTo>
                    <a:cubicBezTo>
                      <a:pt x="1074" y="1"/>
                      <a:pt x="375" y="412"/>
                      <a:pt x="1" y="937"/>
                    </a:cubicBezTo>
                    <a:cubicBezTo>
                      <a:pt x="43" y="940"/>
                      <a:pt x="86" y="941"/>
                      <a:pt x="129" y="941"/>
                    </a:cubicBezTo>
                    <a:cubicBezTo>
                      <a:pt x="881" y="941"/>
                      <a:pt x="1760" y="525"/>
                      <a:pt x="2376" y="138"/>
                    </a:cubicBezTo>
                    <a:cubicBezTo>
                      <a:pt x="2177" y="43"/>
                      <a:pt x="1963" y="1"/>
                      <a:pt x="17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49"/>
              <p:cNvSpPr/>
              <p:nvPr/>
            </p:nvSpPr>
            <p:spPr>
              <a:xfrm>
                <a:off x="4346750" y="523750"/>
                <a:ext cx="22100" cy="56250"/>
              </a:xfrm>
              <a:custGeom>
                <a:rect b="b" l="l" r="r" t="t"/>
                <a:pathLst>
                  <a:path extrusionOk="0" h="2250" w="884">
                    <a:moveTo>
                      <a:pt x="169" y="1"/>
                    </a:moveTo>
                    <a:cubicBezTo>
                      <a:pt x="0" y="736"/>
                      <a:pt x="74" y="1587"/>
                      <a:pt x="453" y="2250"/>
                    </a:cubicBezTo>
                    <a:cubicBezTo>
                      <a:pt x="883" y="1598"/>
                      <a:pt x="778" y="505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49"/>
              <p:cNvSpPr/>
              <p:nvPr/>
            </p:nvSpPr>
            <p:spPr>
              <a:xfrm>
                <a:off x="4357250" y="573300"/>
                <a:ext cx="51525" cy="17225"/>
              </a:xfrm>
              <a:custGeom>
                <a:rect b="b" l="l" r="r" t="t"/>
                <a:pathLst>
                  <a:path extrusionOk="0" h="689" w="2061">
                    <a:moveTo>
                      <a:pt x="769" y="0"/>
                    </a:moveTo>
                    <a:cubicBezTo>
                      <a:pt x="491" y="0"/>
                      <a:pt x="220" y="76"/>
                      <a:pt x="1" y="247"/>
                    </a:cubicBezTo>
                    <a:cubicBezTo>
                      <a:pt x="469" y="501"/>
                      <a:pt x="1004" y="689"/>
                      <a:pt x="1540" y="689"/>
                    </a:cubicBezTo>
                    <a:cubicBezTo>
                      <a:pt x="1714" y="689"/>
                      <a:pt x="1889" y="669"/>
                      <a:pt x="2061" y="625"/>
                    </a:cubicBezTo>
                    <a:cubicBezTo>
                      <a:pt x="1778" y="242"/>
                      <a:pt x="1263" y="0"/>
                      <a:pt x="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49"/>
              <p:cNvSpPr/>
              <p:nvPr/>
            </p:nvSpPr>
            <p:spPr>
              <a:xfrm>
                <a:off x="4318125" y="567950"/>
                <a:ext cx="55975" cy="48125"/>
              </a:xfrm>
              <a:custGeom>
                <a:rect b="b" l="l" r="r" t="t"/>
                <a:pathLst>
                  <a:path extrusionOk="0" h="1925" w="2239">
                    <a:moveTo>
                      <a:pt x="423" y="0"/>
                    </a:moveTo>
                    <a:cubicBezTo>
                      <a:pt x="244" y="0"/>
                      <a:pt x="64" y="57"/>
                      <a:pt x="21" y="251"/>
                    </a:cubicBezTo>
                    <a:cubicBezTo>
                      <a:pt x="0" y="345"/>
                      <a:pt x="21" y="429"/>
                      <a:pt x="94" y="492"/>
                    </a:cubicBezTo>
                    <a:cubicBezTo>
                      <a:pt x="115" y="513"/>
                      <a:pt x="147" y="534"/>
                      <a:pt x="168" y="534"/>
                    </a:cubicBezTo>
                    <a:cubicBezTo>
                      <a:pt x="234" y="553"/>
                      <a:pt x="300" y="561"/>
                      <a:pt x="365" y="561"/>
                    </a:cubicBezTo>
                    <a:cubicBezTo>
                      <a:pt x="407" y="561"/>
                      <a:pt x="448" y="558"/>
                      <a:pt x="490" y="551"/>
                    </a:cubicBezTo>
                    <a:lnTo>
                      <a:pt x="490" y="551"/>
                    </a:lnTo>
                    <a:cubicBezTo>
                      <a:pt x="428" y="618"/>
                      <a:pt x="382" y="698"/>
                      <a:pt x="368" y="797"/>
                    </a:cubicBezTo>
                    <a:cubicBezTo>
                      <a:pt x="368" y="949"/>
                      <a:pt x="514" y="1071"/>
                      <a:pt x="656" y="1071"/>
                    </a:cubicBezTo>
                    <a:cubicBezTo>
                      <a:pt x="662" y="1071"/>
                      <a:pt x="667" y="1071"/>
                      <a:pt x="673" y="1070"/>
                    </a:cubicBezTo>
                    <a:cubicBezTo>
                      <a:pt x="763" y="1066"/>
                      <a:pt x="847" y="1044"/>
                      <a:pt x="925" y="1008"/>
                    </a:cubicBezTo>
                    <a:lnTo>
                      <a:pt x="925" y="1008"/>
                    </a:lnTo>
                    <a:cubicBezTo>
                      <a:pt x="887" y="1105"/>
                      <a:pt x="875" y="1207"/>
                      <a:pt x="925" y="1302"/>
                    </a:cubicBezTo>
                    <a:cubicBezTo>
                      <a:pt x="1016" y="1489"/>
                      <a:pt x="1161" y="1569"/>
                      <a:pt x="1310" y="1569"/>
                    </a:cubicBezTo>
                    <a:cubicBezTo>
                      <a:pt x="1393" y="1569"/>
                      <a:pt x="1478" y="1544"/>
                      <a:pt x="1556" y="1500"/>
                    </a:cubicBezTo>
                    <a:lnTo>
                      <a:pt x="1556" y="1500"/>
                    </a:lnTo>
                    <a:cubicBezTo>
                      <a:pt x="1530" y="1598"/>
                      <a:pt x="1537" y="1699"/>
                      <a:pt x="1608" y="1785"/>
                    </a:cubicBezTo>
                    <a:cubicBezTo>
                      <a:pt x="1684" y="1873"/>
                      <a:pt x="1805" y="1924"/>
                      <a:pt x="1920" y="1924"/>
                    </a:cubicBezTo>
                    <a:cubicBezTo>
                      <a:pt x="2011" y="1924"/>
                      <a:pt x="2098" y="1891"/>
                      <a:pt x="2154" y="1816"/>
                    </a:cubicBezTo>
                    <a:cubicBezTo>
                      <a:pt x="2239" y="1701"/>
                      <a:pt x="2196" y="1554"/>
                      <a:pt x="2144" y="1438"/>
                    </a:cubicBezTo>
                    <a:lnTo>
                      <a:pt x="2144" y="1438"/>
                    </a:lnTo>
                    <a:cubicBezTo>
                      <a:pt x="2186" y="1554"/>
                      <a:pt x="2218" y="1690"/>
                      <a:pt x="2133" y="1795"/>
                    </a:cubicBezTo>
                    <a:cubicBezTo>
                      <a:pt x="2085" y="1850"/>
                      <a:pt x="2016" y="1875"/>
                      <a:pt x="1943" y="1875"/>
                    </a:cubicBezTo>
                    <a:cubicBezTo>
                      <a:pt x="1781" y="1875"/>
                      <a:pt x="1604" y="1753"/>
                      <a:pt x="1619" y="1585"/>
                    </a:cubicBezTo>
                    <a:cubicBezTo>
                      <a:pt x="1624" y="1521"/>
                      <a:pt x="1650" y="1459"/>
                      <a:pt x="1686" y="1403"/>
                    </a:cubicBezTo>
                    <a:lnTo>
                      <a:pt x="1686" y="1403"/>
                    </a:lnTo>
                    <a:cubicBezTo>
                      <a:pt x="1724" y="1367"/>
                      <a:pt x="1758" y="1326"/>
                      <a:pt x="1787" y="1281"/>
                    </a:cubicBezTo>
                    <a:lnTo>
                      <a:pt x="1787" y="1281"/>
                    </a:lnTo>
                    <a:cubicBezTo>
                      <a:pt x="1787" y="1281"/>
                      <a:pt x="1787" y="1281"/>
                      <a:pt x="1787" y="1281"/>
                    </a:cubicBezTo>
                    <a:cubicBezTo>
                      <a:pt x="1818" y="1241"/>
                      <a:pt x="1791" y="1202"/>
                      <a:pt x="1758" y="1202"/>
                    </a:cubicBezTo>
                    <a:cubicBezTo>
                      <a:pt x="1747" y="1202"/>
                      <a:pt x="1735" y="1207"/>
                      <a:pt x="1724" y="1218"/>
                    </a:cubicBezTo>
                    <a:cubicBezTo>
                      <a:pt x="1708" y="1235"/>
                      <a:pt x="1692" y="1253"/>
                      <a:pt x="1677" y="1273"/>
                    </a:cubicBezTo>
                    <a:lnTo>
                      <a:pt x="1677" y="1273"/>
                    </a:lnTo>
                    <a:cubicBezTo>
                      <a:pt x="1581" y="1374"/>
                      <a:pt x="1447" y="1457"/>
                      <a:pt x="1316" y="1457"/>
                    </a:cubicBezTo>
                    <a:cubicBezTo>
                      <a:pt x="1250" y="1457"/>
                      <a:pt x="1184" y="1436"/>
                      <a:pt x="1124" y="1386"/>
                    </a:cubicBezTo>
                    <a:cubicBezTo>
                      <a:pt x="1040" y="1323"/>
                      <a:pt x="988" y="1218"/>
                      <a:pt x="1009" y="1113"/>
                    </a:cubicBezTo>
                    <a:cubicBezTo>
                      <a:pt x="1040" y="996"/>
                      <a:pt x="1114" y="902"/>
                      <a:pt x="1198" y="807"/>
                    </a:cubicBezTo>
                    <a:cubicBezTo>
                      <a:pt x="1219" y="776"/>
                      <a:pt x="1219" y="744"/>
                      <a:pt x="1187" y="723"/>
                    </a:cubicBezTo>
                    <a:cubicBezTo>
                      <a:pt x="1177" y="713"/>
                      <a:pt x="1161" y="707"/>
                      <a:pt x="1145" y="707"/>
                    </a:cubicBezTo>
                    <a:cubicBezTo>
                      <a:pt x="1130" y="707"/>
                      <a:pt x="1114" y="713"/>
                      <a:pt x="1103" y="723"/>
                    </a:cubicBezTo>
                    <a:cubicBezTo>
                      <a:pt x="1100" y="727"/>
                      <a:pt x="1097" y="732"/>
                      <a:pt x="1093" y="736"/>
                    </a:cubicBezTo>
                    <a:lnTo>
                      <a:pt x="1093" y="736"/>
                    </a:lnTo>
                    <a:cubicBezTo>
                      <a:pt x="1030" y="815"/>
                      <a:pt x="930" y="883"/>
                      <a:pt x="830" y="923"/>
                    </a:cubicBezTo>
                    <a:cubicBezTo>
                      <a:pt x="781" y="944"/>
                      <a:pt x="727" y="956"/>
                      <a:pt x="677" y="956"/>
                    </a:cubicBezTo>
                    <a:cubicBezTo>
                      <a:pt x="577" y="956"/>
                      <a:pt x="490" y="909"/>
                      <a:pt x="484" y="797"/>
                    </a:cubicBezTo>
                    <a:cubicBezTo>
                      <a:pt x="505" y="629"/>
                      <a:pt x="673" y="524"/>
                      <a:pt x="809" y="440"/>
                    </a:cubicBezTo>
                    <a:cubicBezTo>
                      <a:pt x="830" y="419"/>
                      <a:pt x="841" y="398"/>
                      <a:pt x="830" y="377"/>
                    </a:cubicBezTo>
                    <a:cubicBezTo>
                      <a:pt x="824" y="356"/>
                      <a:pt x="808" y="345"/>
                      <a:pt x="790" y="345"/>
                    </a:cubicBezTo>
                    <a:cubicBezTo>
                      <a:pt x="779" y="345"/>
                      <a:pt x="768" y="348"/>
                      <a:pt x="757" y="356"/>
                    </a:cubicBezTo>
                    <a:cubicBezTo>
                      <a:pt x="744" y="363"/>
                      <a:pt x="730" y="371"/>
                      <a:pt x="717" y="379"/>
                    </a:cubicBezTo>
                    <a:lnTo>
                      <a:pt x="717" y="379"/>
                    </a:lnTo>
                    <a:cubicBezTo>
                      <a:pt x="617" y="430"/>
                      <a:pt x="447" y="487"/>
                      <a:pt x="306" y="487"/>
                    </a:cubicBezTo>
                    <a:cubicBezTo>
                      <a:pt x="196" y="487"/>
                      <a:pt x="103" y="453"/>
                      <a:pt x="73" y="356"/>
                    </a:cubicBezTo>
                    <a:cubicBezTo>
                      <a:pt x="22" y="90"/>
                      <a:pt x="299" y="20"/>
                      <a:pt x="522" y="20"/>
                    </a:cubicBezTo>
                    <a:cubicBezTo>
                      <a:pt x="573" y="20"/>
                      <a:pt x="621" y="24"/>
                      <a:pt x="662" y="29"/>
                    </a:cubicBezTo>
                    <a:cubicBezTo>
                      <a:pt x="592" y="13"/>
                      <a:pt x="507" y="0"/>
                      <a:pt x="4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49"/>
              <p:cNvSpPr/>
              <p:nvPr/>
            </p:nvSpPr>
            <p:spPr>
              <a:xfrm>
                <a:off x="4293150" y="577350"/>
                <a:ext cx="70975" cy="65250"/>
              </a:xfrm>
              <a:custGeom>
                <a:rect b="b" l="l" r="r" t="t"/>
                <a:pathLst>
                  <a:path extrusionOk="0" h="2610" w="2839">
                    <a:moveTo>
                      <a:pt x="602" y="0"/>
                    </a:moveTo>
                    <a:cubicBezTo>
                      <a:pt x="390" y="0"/>
                      <a:pt x="163" y="114"/>
                      <a:pt x="42" y="284"/>
                    </a:cubicBezTo>
                    <a:cubicBezTo>
                      <a:pt x="0" y="358"/>
                      <a:pt x="0" y="452"/>
                      <a:pt x="42" y="526"/>
                    </a:cubicBezTo>
                    <a:cubicBezTo>
                      <a:pt x="109" y="646"/>
                      <a:pt x="230" y="689"/>
                      <a:pt x="366" y="689"/>
                    </a:cubicBezTo>
                    <a:cubicBezTo>
                      <a:pt x="459" y="689"/>
                      <a:pt x="558" y="669"/>
                      <a:pt x="651" y="639"/>
                    </a:cubicBezTo>
                    <a:lnTo>
                      <a:pt x="651" y="639"/>
                    </a:lnTo>
                    <a:cubicBezTo>
                      <a:pt x="564" y="727"/>
                      <a:pt x="495" y="830"/>
                      <a:pt x="495" y="957"/>
                    </a:cubicBezTo>
                    <a:cubicBezTo>
                      <a:pt x="516" y="1115"/>
                      <a:pt x="652" y="1230"/>
                      <a:pt x="810" y="1251"/>
                    </a:cubicBezTo>
                    <a:cubicBezTo>
                      <a:pt x="828" y="1253"/>
                      <a:pt x="846" y="1254"/>
                      <a:pt x="864" y="1254"/>
                    </a:cubicBezTo>
                    <a:cubicBezTo>
                      <a:pt x="962" y="1254"/>
                      <a:pt x="1054" y="1228"/>
                      <a:pt x="1144" y="1190"/>
                    </a:cubicBezTo>
                    <a:lnTo>
                      <a:pt x="1144" y="1190"/>
                    </a:lnTo>
                    <a:cubicBezTo>
                      <a:pt x="1118" y="1228"/>
                      <a:pt x="1093" y="1269"/>
                      <a:pt x="1072" y="1314"/>
                    </a:cubicBezTo>
                    <a:cubicBezTo>
                      <a:pt x="999" y="1461"/>
                      <a:pt x="1093" y="1640"/>
                      <a:pt x="1219" y="1725"/>
                    </a:cubicBezTo>
                    <a:cubicBezTo>
                      <a:pt x="1305" y="1781"/>
                      <a:pt x="1402" y="1807"/>
                      <a:pt x="1501" y="1807"/>
                    </a:cubicBezTo>
                    <a:cubicBezTo>
                      <a:pt x="1573" y="1807"/>
                      <a:pt x="1645" y="1793"/>
                      <a:pt x="1714" y="1768"/>
                    </a:cubicBezTo>
                    <a:lnTo>
                      <a:pt x="1714" y="1768"/>
                    </a:lnTo>
                    <a:cubicBezTo>
                      <a:pt x="1670" y="1855"/>
                      <a:pt x="1649" y="1949"/>
                      <a:pt x="1682" y="2050"/>
                    </a:cubicBezTo>
                    <a:cubicBezTo>
                      <a:pt x="1770" y="2234"/>
                      <a:pt x="1895" y="2308"/>
                      <a:pt x="2026" y="2308"/>
                    </a:cubicBezTo>
                    <a:cubicBezTo>
                      <a:pt x="2131" y="2308"/>
                      <a:pt x="2239" y="2260"/>
                      <a:pt x="2333" y="2183"/>
                    </a:cubicBezTo>
                    <a:lnTo>
                      <a:pt x="2333" y="2183"/>
                    </a:lnTo>
                    <a:cubicBezTo>
                      <a:pt x="2280" y="2390"/>
                      <a:pt x="2311" y="2610"/>
                      <a:pt x="2559" y="2610"/>
                    </a:cubicBezTo>
                    <a:cubicBezTo>
                      <a:pt x="2574" y="2610"/>
                      <a:pt x="2590" y="2609"/>
                      <a:pt x="2607" y="2607"/>
                    </a:cubicBezTo>
                    <a:cubicBezTo>
                      <a:pt x="2786" y="2544"/>
                      <a:pt x="2817" y="2323"/>
                      <a:pt x="2838" y="2166"/>
                    </a:cubicBezTo>
                    <a:lnTo>
                      <a:pt x="2838" y="2166"/>
                    </a:lnTo>
                    <a:cubicBezTo>
                      <a:pt x="2817" y="2281"/>
                      <a:pt x="2786" y="2386"/>
                      <a:pt x="2723" y="2481"/>
                    </a:cubicBezTo>
                    <a:cubicBezTo>
                      <a:pt x="2684" y="2547"/>
                      <a:pt x="2623" y="2580"/>
                      <a:pt x="2561" y="2580"/>
                    </a:cubicBezTo>
                    <a:cubicBezTo>
                      <a:pt x="2523" y="2580"/>
                      <a:pt x="2485" y="2568"/>
                      <a:pt x="2450" y="2544"/>
                    </a:cubicBezTo>
                    <a:cubicBezTo>
                      <a:pt x="2291" y="2429"/>
                      <a:pt x="2369" y="2204"/>
                      <a:pt x="2460" y="2047"/>
                    </a:cubicBezTo>
                    <a:lnTo>
                      <a:pt x="2460" y="2047"/>
                    </a:lnTo>
                    <a:cubicBezTo>
                      <a:pt x="2479" y="2021"/>
                      <a:pt x="2497" y="1994"/>
                      <a:pt x="2513" y="1966"/>
                    </a:cubicBezTo>
                    <a:lnTo>
                      <a:pt x="2513" y="1966"/>
                    </a:lnTo>
                    <a:cubicBezTo>
                      <a:pt x="2513" y="1966"/>
                      <a:pt x="2513" y="1966"/>
                      <a:pt x="2513" y="1966"/>
                    </a:cubicBezTo>
                    <a:cubicBezTo>
                      <a:pt x="2528" y="1936"/>
                      <a:pt x="2500" y="1906"/>
                      <a:pt x="2476" y="1906"/>
                    </a:cubicBezTo>
                    <a:cubicBezTo>
                      <a:pt x="2466" y="1906"/>
                      <a:pt x="2456" y="1911"/>
                      <a:pt x="2450" y="1924"/>
                    </a:cubicBezTo>
                    <a:cubicBezTo>
                      <a:pt x="2450" y="1924"/>
                      <a:pt x="2450" y="1924"/>
                      <a:pt x="2450" y="1924"/>
                    </a:cubicBezTo>
                    <a:lnTo>
                      <a:pt x="2450" y="1924"/>
                    </a:lnTo>
                    <a:cubicBezTo>
                      <a:pt x="2440" y="1937"/>
                      <a:pt x="2431" y="1951"/>
                      <a:pt x="2422" y="1967"/>
                    </a:cubicBezTo>
                    <a:lnTo>
                      <a:pt x="2422" y="1967"/>
                    </a:lnTo>
                    <a:cubicBezTo>
                      <a:pt x="2360" y="2054"/>
                      <a:pt x="2277" y="2131"/>
                      <a:pt x="2186" y="2176"/>
                    </a:cubicBezTo>
                    <a:cubicBezTo>
                      <a:pt x="2143" y="2205"/>
                      <a:pt x="2096" y="2218"/>
                      <a:pt x="2051" y="2218"/>
                    </a:cubicBezTo>
                    <a:cubicBezTo>
                      <a:pt x="1933" y="2218"/>
                      <a:pt x="1822" y="2132"/>
                      <a:pt x="1777" y="2019"/>
                    </a:cubicBezTo>
                    <a:cubicBezTo>
                      <a:pt x="1742" y="1870"/>
                      <a:pt x="1845" y="1750"/>
                      <a:pt x="1942" y="1629"/>
                    </a:cubicBezTo>
                    <a:lnTo>
                      <a:pt x="1942" y="1629"/>
                    </a:lnTo>
                    <a:cubicBezTo>
                      <a:pt x="1966" y="1607"/>
                      <a:pt x="1988" y="1582"/>
                      <a:pt x="2008" y="1556"/>
                    </a:cubicBezTo>
                    <a:cubicBezTo>
                      <a:pt x="2039" y="1518"/>
                      <a:pt x="1997" y="1469"/>
                      <a:pt x="1956" y="1469"/>
                    </a:cubicBezTo>
                    <a:cubicBezTo>
                      <a:pt x="1940" y="1469"/>
                      <a:pt x="1925" y="1476"/>
                      <a:pt x="1913" y="1493"/>
                    </a:cubicBezTo>
                    <a:cubicBezTo>
                      <a:pt x="1906" y="1502"/>
                      <a:pt x="1899" y="1512"/>
                      <a:pt x="1891" y="1521"/>
                    </a:cubicBezTo>
                    <a:lnTo>
                      <a:pt x="1891" y="1521"/>
                    </a:lnTo>
                    <a:cubicBezTo>
                      <a:pt x="1799" y="1627"/>
                      <a:pt x="1652" y="1688"/>
                      <a:pt x="1511" y="1688"/>
                    </a:cubicBezTo>
                    <a:cubicBezTo>
                      <a:pt x="1376" y="1688"/>
                      <a:pt x="1247" y="1632"/>
                      <a:pt x="1177" y="1503"/>
                    </a:cubicBezTo>
                    <a:cubicBezTo>
                      <a:pt x="1114" y="1325"/>
                      <a:pt x="1304" y="1199"/>
                      <a:pt x="1399" y="1052"/>
                    </a:cubicBezTo>
                    <a:cubicBezTo>
                      <a:pt x="1409" y="1031"/>
                      <a:pt x="1420" y="1010"/>
                      <a:pt x="1399" y="989"/>
                    </a:cubicBezTo>
                    <a:cubicBezTo>
                      <a:pt x="1392" y="969"/>
                      <a:pt x="1372" y="961"/>
                      <a:pt x="1354" y="961"/>
                    </a:cubicBezTo>
                    <a:cubicBezTo>
                      <a:pt x="1343" y="961"/>
                      <a:pt x="1332" y="964"/>
                      <a:pt x="1325" y="968"/>
                    </a:cubicBezTo>
                    <a:cubicBezTo>
                      <a:pt x="1219" y="1041"/>
                      <a:pt x="1104" y="1094"/>
                      <a:pt x="988" y="1125"/>
                    </a:cubicBezTo>
                    <a:cubicBezTo>
                      <a:pt x="950" y="1138"/>
                      <a:pt x="909" y="1145"/>
                      <a:pt x="868" y="1145"/>
                    </a:cubicBezTo>
                    <a:cubicBezTo>
                      <a:pt x="743" y="1145"/>
                      <a:pt x="623" y="1081"/>
                      <a:pt x="600" y="947"/>
                    </a:cubicBezTo>
                    <a:cubicBezTo>
                      <a:pt x="600" y="768"/>
                      <a:pt x="778" y="652"/>
                      <a:pt x="904" y="536"/>
                    </a:cubicBezTo>
                    <a:cubicBezTo>
                      <a:pt x="932" y="510"/>
                      <a:pt x="904" y="459"/>
                      <a:pt x="869" y="459"/>
                    </a:cubicBezTo>
                    <a:cubicBezTo>
                      <a:pt x="864" y="459"/>
                      <a:pt x="858" y="460"/>
                      <a:pt x="852" y="463"/>
                    </a:cubicBezTo>
                    <a:cubicBezTo>
                      <a:pt x="852" y="463"/>
                      <a:pt x="852" y="463"/>
                      <a:pt x="852" y="463"/>
                    </a:cubicBezTo>
                    <a:lnTo>
                      <a:pt x="852" y="463"/>
                    </a:lnTo>
                    <a:cubicBezTo>
                      <a:pt x="701" y="552"/>
                      <a:pt x="521" y="618"/>
                      <a:pt x="342" y="618"/>
                    </a:cubicBezTo>
                    <a:cubicBezTo>
                      <a:pt x="309" y="618"/>
                      <a:pt x="276" y="615"/>
                      <a:pt x="242" y="610"/>
                    </a:cubicBezTo>
                    <a:cubicBezTo>
                      <a:pt x="137" y="589"/>
                      <a:pt x="63" y="505"/>
                      <a:pt x="53" y="400"/>
                    </a:cubicBezTo>
                    <a:cubicBezTo>
                      <a:pt x="63" y="179"/>
                      <a:pt x="432" y="1"/>
                      <a:pt x="631" y="1"/>
                    </a:cubicBezTo>
                    <a:cubicBezTo>
                      <a:pt x="621" y="0"/>
                      <a:pt x="612" y="0"/>
                      <a:pt x="6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49"/>
              <p:cNvSpPr/>
              <p:nvPr/>
            </p:nvSpPr>
            <p:spPr>
              <a:xfrm>
                <a:off x="4269575" y="595475"/>
                <a:ext cx="76425" cy="67975"/>
              </a:xfrm>
              <a:custGeom>
                <a:rect b="b" l="l" r="r" t="t"/>
                <a:pathLst>
                  <a:path extrusionOk="0" h="2719" w="3057">
                    <a:moveTo>
                      <a:pt x="681" y="1"/>
                    </a:moveTo>
                    <a:cubicBezTo>
                      <a:pt x="1" y="294"/>
                      <a:pt x="136" y="765"/>
                      <a:pt x="554" y="765"/>
                    </a:cubicBezTo>
                    <a:cubicBezTo>
                      <a:pt x="626" y="765"/>
                      <a:pt x="706" y="751"/>
                      <a:pt x="793" y="719"/>
                    </a:cubicBezTo>
                    <a:lnTo>
                      <a:pt x="793" y="719"/>
                    </a:lnTo>
                    <a:cubicBezTo>
                      <a:pt x="617" y="900"/>
                      <a:pt x="442" y="1113"/>
                      <a:pt x="639" y="1325"/>
                    </a:cubicBezTo>
                    <a:cubicBezTo>
                      <a:pt x="725" y="1404"/>
                      <a:pt x="825" y="1436"/>
                      <a:pt x="930" y="1436"/>
                    </a:cubicBezTo>
                    <a:cubicBezTo>
                      <a:pt x="1033" y="1436"/>
                      <a:pt x="1140" y="1405"/>
                      <a:pt x="1240" y="1357"/>
                    </a:cubicBezTo>
                    <a:lnTo>
                      <a:pt x="1240" y="1357"/>
                    </a:lnTo>
                    <a:cubicBezTo>
                      <a:pt x="1191" y="1444"/>
                      <a:pt x="1160" y="1538"/>
                      <a:pt x="1174" y="1640"/>
                    </a:cubicBezTo>
                    <a:cubicBezTo>
                      <a:pt x="1217" y="1808"/>
                      <a:pt x="1375" y="1871"/>
                      <a:pt x="1532" y="1893"/>
                    </a:cubicBezTo>
                    <a:cubicBezTo>
                      <a:pt x="1545" y="1894"/>
                      <a:pt x="1559" y="1895"/>
                      <a:pt x="1572" y="1895"/>
                    </a:cubicBezTo>
                    <a:cubicBezTo>
                      <a:pt x="1641" y="1895"/>
                      <a:pt x="1706" y="1878"/>
                      <a:pt x="1769" y="1850"/>
                    </a:cubicBezTo>
                    <a:lnTo>
                      <a:pt x="1769" y="1850"/>
                    </a:lnTo>
                    <a:cubicBezTo>
                      <a:pt x="1676" y="2014"/>
                      <a:pt x="1650" y="2191"/>
                      <a:pt x="1858" y="2324"/>
                    </a:cubicBezTo>
                    <a:cubicBezTo>
                      <a:pt x="1925" y="2359"/>
                      <a:pt x="1993" y="2373"/>
                      <a:pt x="2061" y="2373"/>
                    </a:cubicBezTo>
                    <a:cubicBezTo>
                      <a:pt x="2201" y="2373"/>
                      <a:pt x="2340" y="2311"/>
                      <a:pt x="2466" y="2230"/>
                    </a:cubicBezTo>
                    <a:lnTo>
                      <a:pt x="2466" y="2230"/>
                    </a:lnTo>
                    <a:cubicBezTo>
                      <a:pt x="2382" y="2360"/>
                      <a:pt x="2321" y="2509"/>
                      <a:pt x="2394" y="2628"/>
                    </a:cubicBezTo>
                    <a:cubicBezTo>
                      <a:pt x="2444" y="2687"/>
                      <a:pt x="2527" y="2719"/>
                      <a:pt x="2607" y="2719"/>
                    </a:cubicBezTo>
                    <a:cubicBezTo>
                      <a:pt x="2627" y="2719"/>
                      <a:pt x="2648" y="2717"/>
                      <a:pt x="2667" y="2712"/>
                    </a:cubicBezTo>
                    <a:cubicBezTo>
                      <a:pt x="2846" y="2670"/>
                      <a:pt x="2972" y="2502"/>
                      <a:pt x="3056" y="2345"/>
                    </a:cubicBezTo>
                    <a:lnTo>
                      <a:pt x="3056" y="2345"/>
                    </a:lnTo>
                    <a:cubicBezTo>
                      <a:pt x="2962" y="2490"/>
                      <a:pt x="2806" y="2683"/>
                      <a:pt x="2626" y="2683"/>
                    </a:cubicBezTo>
                    <a:cubicBezTo>
                      <a:pt x="2585" y="2683"/>
                      <a:pt x="2542" y="2673"/>
                      <a:pt x="2499" y="2649"/>
                    </a:cubicBezTo>
                    <a:cubicBezTo>
                      <a:pt x="2279" y="2523"/>
                      <a:pt x="2573" y="2208"/>
                      <a:pt x="2667" y="2082"/>
                    </a:cubicBezTo>
                    <a:cubicBezTo>
                      <a:pt x="2692" y="2057"/>
                      <a:pt x="2672" y="2020"/>
                      <a:pt x="2642" y="2020"/>
                    </a:cubicBezTo>
                    <a:cubicBezTo>
                      <a:pt x="2633" y="2020"/>
                      <a:pt x="2624" y="2023"/>
                      <a:pt x="2615" y="2030"/>
                    </a:cubicBezTo>
                    <a:cubicBezTo>
                      <a:pt x="2615" y="2030"/>
                      <a:pt x="2615" y="2030"/>
                      <a:pt x="2615" y="2030"/>
                    </a:cubicBezTo>
                    <a:lnTo>
                      <a:pt x="2615" y="2030"/>
                    </a:lnTo>
                    <a:cubicBezTo>
                      <a:pt x="2510" y="2114"/>
                      <a:pt x="2394" y="2187"/>
                      <a:pt x="2268" y="2229"/>
                    </a:cubicBezTo>
                    <a:cubicBezTo>
                      <a:pt x="2207" y="2259"/>
                      <a:pt x="2138" y="2276"/>
                      <a:pt x="2072" y="2276"/>
                    </a:cubicBezTo>
                    <a:cubicBezTo>
                      <a:pt x="1954" y="2276"/>
                      <a:pt x="1845" y="2224"/>
                      <a:pt x="1805" y="2103"/>
                    </a:cubicBezTo>
                    <a:cubicBezTo>
                      <a:pt x="1784" y="1914"/>
                      <a:pt x="1973" y="1777"/>
                      <a:pt x="2089" y="1630"/>
                    </a:cubicBezTo>
                    <a:cubicBezTo>
                      <a:pt x="2123" y="1588"/>
                      <a:pt x="2083" y="1534"/>
                      <a:pt x="2039" y="1534"/>
                    </a:cubicBezTo>
                    <a:cubicBezTo>
                      <a:pt x="2028" y="1534"/>
                      <a:pt x="2016" y="1537"/>
                      <a:pt x="2005" y="1546"/>
                    </a:cubicBezTo>
                    <a:cubicBezTo>
                      <a:pt x="1878" y="1663"/>
                      <a:pt x="1743" y="1780"/>
                      <a:pt x="1582" y="1780"/>
                    </a:cubicBezTo>
                    <a:cubicBezTo>
                      <a:pt x="1569" y="1780"/>
                      <a:pt x="1556" y="1779"/>
                      <a:pt x="1543" y="1777"/>
                    </a:cubicBezTo>
                    <a:cubicBezTo>
                      <a:pt x="1448" y="1766"/>
                      <a:pt x="1312" y="1714"/>
                      <a:pt x="1291" y="1619"/>
                    </a:cubicBezTo>
                    <a:cubicBezTo>
                      <a:pt x="1269" y="1441"/>
                      <a:pt x="1427" y="1294"/>
                      <a:pt x="1532" y="1157"/>
                    </a:cubicBezTo>
                    <a:cubicBezTo>
                      <a:pt x="1564" y="1117"/>
                      <a:pt x="1530" y="1065"/>
                      <a:pt x="1488" y="1065"/>
                    </a:cubicBezTo>
                    <a:cubicBezTo>
                      <a:pt x="1475" y="1065"/>
                      <a:pt x="1461" y="1071"/>
                      <a:pt x="1448" y="1084"/>
                    </a:cubicBezTo>
                    <a:cubicBezTo>
                      <a:pt x="1446" y="1085"/>
                      <a:pt x="1444" y="1087"/>
                      <a:pt x="1442" y="1088"/>
                    </a:cubicBezTo>
                    <a:lnTo>
                      <a:pt x="1442" y="1088"/>
                    </a:lnTo>
                    <a:lnTo>
                      <a:pt x="1438" y="1084"/>
                    </a:lnTo>
                    <a:cubicBezTo>
                      <a:pt x="1432" y="1092"/>
                      <a:pt x="1425" y="1100"/>
                      <a:pt x="1419" y="1108"/>
                    </a:cubicBezTo>
                    <a:lnTo>
                      <a:pt x="1419" y="1108"/>
                    </a:lnTo>
                    <a:cubicBezTo>
                      <a:pt x="1287" y="1219"/>
                      <a:pt x="1101" y="1331"/>
                      <a:pt x="930" y="1331"/>
                    </a:cubicBezTo>
                    <a:cubicBezTo>
                      <a:pt x="852" y="1331"/>
                      <a:pt x="778" y="1308"/>
                      <a:pt x="712" y="1252"/>
                    </a:cubicBezTo>
                    <a:cubicBezTo>
                      <a:pt x="670" y="1210"/>
                      <a:pt x="649" y="1147"/>
                      <a:pt x="660" y="1094"/>
                    </a:cubicBezTo>
                    <a:cubicBezTo>
                      <a:pt x="710" y="892"/>
                      <a:pt x="897" y="767"/>
                      <a:pt x="1023" y="599"/>
                    </a:cubicBezTo>
                    <a:lnTo>
                      <a:pt x="1023" y="599"/>
                    </a:lnTo>
                    <a:cubicBezTo>
                      <a:pt x="1028" y="596"/>
                      <a:pt x="1033" y="593"/>
                      <a:pt x="1038" y="589"/>
                    </a:cubicBezTo>
                    <a:lnTo>
                      <a:pt x="1034" y="585"/>
                    </a:lnTo>
                    <a:lnTo>
                      <a:pt x="1034" y="585"/>
                    </a:lnTo>
                    <a:cubicBezTo>
                      <a:pt x="1035" y="583"/>
                      <a:pt x="1037" y="581"/>
                      <a:pt x="1038" y="579"/>
                    </a:cubicBezTo>
                    <a:cubicBezTo>
                      <a:pt x="1048" y="568"/>
                      <a:pt x="1048" y="547"/>
                      <a:pt x="1038" y="526"/>
                    </a:cubicBezTo>
                    <a:cubicBezTo>
                      <a:pt x="1032" y="520"/>
                      <a:pt x="1022" y="514"/>
                      <a:pt x="1011" y="514"/>
                    </a:cubicBezTo>
                    <a:cubicBezTo>
                      <a:pt x="1003" y="514"/>
                      <a:pt x="994" y="517"/>
                      <a:pt x="985" y="526"/>
                    </a:cubicBezTo>
                    <a:cubicBezTo>
                      <a:pt x="983" y="528"/>
                      <a:pt x="981" y="529"/>
                      <a:pt x="980" y="530"/>
                    </a:cubicBezTo>
                    <a:lnTo>
                      <a:pt x="980" y="530"/>
                    </a:lnTo>
                    <a:lnTo>
                      <a:pt x="975" y="526"/>
                    </a:lnTo>
                    <a:cubicBezTo>
                      <a:pt x="970" y="532"/>
                      <a:pt x="965" y="539"/>
                      <a:pt x="959" y="545"/>
                    </a:cubicBezTo>
                    <a:lnTo>
                      <a:pt x="959" y="545"/>
                    </a:lnTo>
                    <a:cubicBezTo>
                      <a:pt x="847" y="625"/>
                      <a:pt x="682" y="703"/>
                      <a:pt x="532" y="703"/>
                    </a:cubicBezTo>
                    <a:cubicBezTo>
                      <a:pt x="437" y="703"/>
                      <a:pt x="348" y="671"/>
                      <a:pt x="281" y="589"/>
                    </a:cubicBezTo>
                    <a:cubicBezTo>
                      <a:pt x="250" y="547"/>
                      <a:pt x="229" y="484"/>
                      <a:pt x="250" y="421"/>
                    </a:cubicBezTo>
                    <a:cubicBezTo>
                      <a:pt x="313" y="222"/>
                      <a:pt x="502" y="106"/>
                      <a:pt x="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49"/>
              <p:cNvSpPr/>
              <p:nvPr/>
            </p:nvSpPr>
            <p:spPr>
              <a:xfrm>
                <a:off x="4265775" y="624650"/>
                <a:ext cx="53425" cy="47200"/>
              </a:xfrm>
              <a:custGeom>
                <a:rect b="b" l="l" r="r" t="t"/>
                <a:pathLst>
                  <a:path extrusionOk="0" h="1888" w="2137">
                    <a:moveTo>
                      <a:pt x="317" y="1"/>
                    </a:moveTo>
                    <a:cubicBezTo>
                      <a:pt x="1" y="310"/>
                      <a:pt x="113" y="563"/>
                      <a:pt x="360" y="563"/>
                    </a:cubicBezTo>
                    <a:cubicBezTo>
                      <a:pt x="406" y="563"/>
                      <a:pt x="457" y="554"/>
                      <a:pt x="510" y="536"/>
                    </a:cubicBezTo>
                    <a:lnTo>
                      <a:pt x="510" y="536"/>
                    </a:lnTo>
                    <a:cubicBezTo>
                      <a:pt x="451" y="617"/>
                      <a:pt x="403" y="707"/>
                      <a:pt x="391" y="810"/>
                    </a:cubicBezTo>
                    <a:cubicBezTo>
                      <a:pt x="386" y="1030"/>
                      <a:pt x="540" y="1110"/>
                      <a:pt x="721" y="1110"/>
                    </a:cubicBezTo>
                    <a:cubicBezTo>
                      <a:pt x="768" y="1110"/>
                      <a:pt x="816" y="1105"/>
                      <a:pt x="864" y="1095"/>
                    </a:cubicBezTo>
                    <a:lnTo>
                      <a:pt x="864" y="1095"/>
                    </a:lnTo>
                    <a:cubicBezTo>
                      <a:pt x="850" y="1115"/>
                      <a:pt x="836" y="1135"/>
                      <a:pt x="822" y="1157"/>
                    </a:cubicBezTo>
                    <a:cubicBezTo>
                      <a:pt x="728" y="1283"/>
                      <a:pt x="738" y="1461"/>
                      <a:pt x="885" y="1545"/>
                    </a:cubicBezTo>
                    <a:cubicBezTo>
                      <a:pt x="956" y="1587"/>
                      <a:pt x="1036" y="1606"/>
                      <a:pt x="1119" y="1606"/>
                    </a:cubicBezTo>
                    <a:cubicBezTo>
                      <a:pt x="1230" y="1606"/>
                      <a:pt x="1344" y="1573"/>
                      <a:pt x="1443" y="1520"/>
                    </a:cubicBezTo>
                    <a:lnTo>
                      <a:pt x="1443" y="1520"/>
                    </a:lnTo>
                    <a:cubicBezTo>
                      <a:pt x="1397" y="1719"/>
                      <a:pt x="1562" y="1888"/>
                      <a:pt x="1791" y="1888"/>
                    </a:cubicBezTo>
                    <a:cubicBezTo>
                      <a:pt x="1830" y="1888"/>
                      <a:pt x="1872" y="1883"/>
                      <a:pt x="1915" y="1872"/>
                    </a:cubicBezTo>
                    <a:cubicBezTo>
                      <a:pt x="2010" y="1851"/>
                      <a:pt x="2094" y="1777"/>
                      <a:pt x="2136" y="1692"/>
                    </a:cubicBezTo>
                    <a:lnTo>
                      <a:pt x="2136" y="1692"/>
                    </a:lnTo>
                    <a:cubicBezTo>
                      <a:pt x="2067" y="1797"/>
                      <a:pt x="1942" y="1851"/>
                      <a:pt x="1819" y="1851"/>
                    </a:cubicBezTo>
                    <a:cubicBezTo>
                      <a:pt x="1757" y="1851"/>
                      <a:pt x="1695" y="1837"/>
                      <a:pt x="1642" y="1809"/>
                    </a:cubicBezTo>
                    <a:cubicBezTo>
                      <a:pt x="1464" y="1710"/>
                      <a:pt x="1482" y="1537"/>
                      <a:pt x="1597" y="1411"/>
                    </a:cubicBezTo>
                    <a:lnTo>
                      <a:pt x="1597" y="1411"/>
                    </a:lnTo>
                    <a:cubicBezTo>
                      <a:pt x="1605" y="1404"/>
                      <a:pt x="1613" y="1396"/>
                      <a:pt x="1621" y="1388"/>
                    </a:cubicBezTo>
                    <a:lnTo>
                      <a:pt x="1621" y="1388"/>
                    </a:lnTo>
                    <a:cubicBezTo>
                      <a:pt x="1621" y="1388"/>
                      <a:pt x="1621" y="1388"/>
                      <a:pt x="1621" y="1388"/>
                    </a:cubicBezTo>
                    <a:cubicBezTo>
                      <a:pt x="1652" y="1349"/>
                      <a:pt x="1625" y="1310"/>
                      <a:pt x="1592" y="1310"/>
                    </a:cubicBezTo>
                    <a:cubicBezTo>
                      <a:pt x="1581" y="1310"/>
                      <a:pt x="1568" y="1314"/>
                      <a:pt x="1558" y="1325"/>
                    </a:cubicBezTo>
                    <a:cubicBezTo>
                      <a:pt x="1462" y="1421"/>
                      <a:pt x="1283" y="1496"/>
                      <a:pt x="1127" y="1496"/>
                    </a:cubicBezTo>
                    <a:cubicBezTo>
                      <a:pt x="1060" y="1496"/>
                      <a:pt x="998" y="1482"/>
                      <a:pt x="948" y="1451"/>
                    </a:cubicBezTo>
                    <a:cubicBezTo>
                      <a:pt x="854" y="1388"/>
                      <a:pt x="854" y="1304"/>
                      <a:pt x="917" y="1209"/>
                    </a:cubicBezTo>
                    <a:cubicBezTo>
                      <a:pt x="980" y="1125"/>
                      <a:pt x="1064" y="1041"/>
                      <a:pt x="1158" y="968"/>
                    </a:cubicBezTo>
                    <a:cubicBezTo>
                      <a:pt x="1179" y="947"/>
                      <a:pt x="1179" y="915"/>
                      <a:pt x="1169" y="884"/>
                    </a:cubicBezTo>
                    <a:cubicBezTo>
                      <a:pt x="1156" y="871"/>
                      <a:pt x="1135" y="861"/>
                      <a:pt x="1116" y="861"/>
                    </a:cubicBezTo>
                    <a:cubicBezTo>
                      <a:pt x="1104" y="861"/>
                      <a:pt x="1093" y="865"/>
                      <a:pt x="1085" y="873"/>
                    </a:cubicBezTo>
                    <a:cubicBezTo>
                      <a:pt x="1085" y="873"/>
                      <a:pt x="1085" y="873"/>
                      <a:pt x="1085" y="873"/>
                    </a:cubicBezTo>
                    <a:lnTo>
                      <a:pt x="1085" y="873"/>
                    </a:lnTo>
                    <a:cubicBezTo>
                      <a:pt x="1001" y="936"/>
                      <a:pt x="896" y="978"/>
                      <a:pt x="801" y="989"/>
                    </a:cubicBezTo>
                    <a:cubicBezTo>
                      <a:pt x="770" y="995"/>
                      <a:pt x="739" y="998"/>
                      <a:pt x="710" y="998"/>
                    </a:cubicBezTo>
                    <a:cubicBezTo>
                      <a:pt x="591" y="998"/>
                      <a:pt x="497" y="944"/>
                      <a:pt x="497" y="810"/>
                    </a:cubicBezTo>
                    <a:cubicBezTo>
                      <a:pt x="518" y="652"/>
                      <a:pt x="633" y="536"/>
                      <a:pt x="738" y="410"/>
                    </a:cubicBezTo>
                    <a:cubicBezTo>
                      <a:pt x="763" y="377"/>
                      <a:pt x="736" y="338"/>
                      <a:pt x="702" y="338"/>
                    </a:cubicBezTo>
                    <a:cubicBezTo>
                      <a:pt x="693" y="338"/>
                      <a:pt x="684" y="341"/>
                      <a:pt x="675" y="347"/>
                    </a:cubicBezTo>
                    <a:cubicBezTo>
                      <a:pt x="673" y="349"/>
                      <a:pt x="671" y="350"/>
                      <a:pt x="669" y="351"/>
                    </a:cubicBezTo>
                    <a:lnTo>
                      <a:pt x="669" y="351"/>
                    </a:lnTo>
                    <a:lnTo>
                      <a:pt x="665" y="347"/>
                    </a:lnTo>
                    <a:cubicBezTo>
                      <a:pt x="659" y="353"/>
                      <a:pt x="654" y="360"/>
                      <a:pt x="649" y="366"/>
                    </a:cubicBezTo>
                    <a:lnTo>
                      <a:pt x="649" y="366"/>
                    </a:lnTo>
                    <a:cubicBezTo>
                      <a:pt x="586" y="412"/>
                      <a:pt x="528" y="455"/>
                      <a:pt x="455" y="473"/>
                    </a:cubicBezTo>
                    <a:cubicBezTo>
                      <a:pt x="414" y="489"/>
                      <a:pt x="374" y="497"/>
                      <a:pt x="338" y="497"/>
                    </a:cubicBezTo>
                    <a:cubicBezTo>
                      <a:pt x="208" y="497"/>
                      <a:pt x="123" y="397"/>
                      <a:pt x="181" y="232"/>
                    </a:cubicBezTo>
                    <a:cubicBezTo>
                      <a:pt x="212" y="148"/>
                      <a:pt x="265" y="74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4" name="Google Shape;224;p49"/>
          <p:cNvGrpSpPr/>
          <p:nvPr/>
        </p:nvGrpSpPr>
        <p:grpSpPr>
          <a:xfrm rot="1800025">
            <a:off x="2399255" y="4671404"/>
            <a:ext cx="513115" cy="478317"/>
            <a:chOff x="1155379" y="-1029459"/>
            <a:chExt cx="446737" cy="416440"/>
          </a:xfrm>
        </p:grpSpPr>
        <p:sp>
          <p:nvSpPr>
            <p:cNvPr id="225" name="Google Shape;225;p49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6" name="Google Shape;226;p49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227" name="Google Shape;227;p49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49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9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49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49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49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9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9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49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49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49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9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49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49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bg>
      <p:bgPr>
        <a:solidFill>
          <a:schemeClr val="lt1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58"/>
          <p:cNvSpPr/>
          <p:nvPr/>
        </p:nvSpPr>
        <p:spPr>
          <a:xfrm rot="10800000">
            <a:off x="-3364136" y="2963676"/>
            <a:ext cx="6385262" cy="2359522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58"/>
          <p:cNvSpPr/>
          <p:nvPr/>
        </p:nvSpPr>
        <p:spPr>
          <a:xfrm flipH="1" rot="5081879">
            <a:off x="7300486" y="-1736683"/>
            <a:ext cx="3146561" cy="3552633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58"/>
          <p:cNvSpPr/>
          <p:nvPr/>
        </p:nvSpPr>
        <p:spPr>
          <a:xfrm flipH="1" rot="5081857">
            <a:off x="-888698" y="-942189"/>
            <a:ext cx="1883144" cy="2126149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4" name="Google Shape;1204;p58"/>
          <p:cNvGrpSpPr/>
          <p:nvPr/>
        </p:nvGrpSpPr>
        <p:grpSpPr>
          <a:xfrm flipH="1" rot="-279938">
            <a:off x="8838974" y="3226468"/>
            <a:ext cx="723937" cy="712597"/>
            <a:chOff x="835464" y="-1658786"/>
            <a:chExt cx="1521592" cy="1497756"/>
          </a:xfrm>
        </p:grpSpPr>
        <p:sp>
          <p:nvSpPr>
            <p:cNvPr id="1205" name="Google Shape;1205;p58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6" name="Google Shape;1206;p58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1207" name="Google Shape;1207;p58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58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58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58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58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58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58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58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58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58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58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58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58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58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58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58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58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58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58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58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58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58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58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58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31" name="Google Shape;1231;p58"/>
          <p:cNvGrpSpPr/>
          <p:nvPr/>
        </p:nvGrpSpPr>
        <p:grpSpPr>
          <a:xfrm rot="716375">
            <a:off x="-272404" y="1501528"/>
            <a:ext cx="650546" cy="1117257"/>
            <a:chOff x="3432720" y="-2048079"/>
            <a:chExt cx="748527" cy="1285530"/>
          </a:xfrm>
        </p:grpSpPr>
        <p:sp>
          <p:nvSpPr>
            <p:cNvPr id="1232" name="Google Shape;1232;p58"/>
            <p:cNvSpPr/>
            <p:nvPr/>
          </p:nvSpPr>
          <p:spPr>
            <a:xfrm rot="-5400000">
              <a:off x="3227821" y="-1672172"/>
              <a:ext cx="1114546" cy="704700"/>
            </a:xfrm>
            <a:custGeom>
              <a:rect b="b" l="l" r="r" t="t"/>
              <a:pathLst>
                <a:path extrusionOk="0" h="4068" w="6434">
                  <a:moveTo>
                    <a:pt x="96" y="295"/>
                  </a:moveTo>
                  <a:cubicBezTo>
                    <a:pt x="643" y="578"/>
                    <a:pt x="1178" y="873"/>
                    <a:pt x="1704" y="1167"/>
                  </a:cubicBezTo>
                  <a:cubicBezTo>
                    <a:pt x="1399" y="1703"/>
                    <a:pt x="1515" y="2397"/>
                    <a:pt x="1988" y="2807"/>
                  </a:cubicBezTo>
                  <a:cubicBezTo>
                    <a:pt x="2292" y="2313"/>
                    <a:pt x="2240" y="1692"/>
                    <a:pt x="1883" y="1262"/>
                  </a:cubicBezTo>
                  <a:cubicBezTo>
                    <a:pt x="2261" y="1472"/>
                    <a:pt x="2640" y="1692"/>
                    <a:pt x="3018" y="1914"/>
                  </a:cubicBezTo>
                  <a:cubicBezTo>
                    <a:pt x="2671" y="2365"/>
                    <a:pt x="2734" y="2996"/>
                    <a:pt x="3186" y="3353"/>
                  </a:cubicBezTo>
                  <a:cubicBezTo>
                    <a:pt x="3523" y="2944"/>
                    <a:pt x="3501" y="2386"/>
                    <a:pt x="3165" y="1998"/>
                  </a:cubicBezTo>
                  <a:cubicBezTo>
                    <a:pt x="3438" y="2166"/>
                    <a:pt x="3712" y="2323"/>
                    <a:pt x="3985" y="2491"/>
                  </a:cubicBezTo>
                  <a:cubicBezTo>
                    <a:pt x="3659" y="2975"/>
                    <a:pt x="3743" y="3616"/>
                    <a:pt x="4195" y="3995"/>
                  </a:cubicBezTo>
                  <a:cubicBezTo>
                    <a:pt x="4511" y="3574"/>
                    <a:pt x="4489" y="3017"/>
                    <a:pt x="4174" y="2617"/>
                  </a:cubicBezTo>
                  <a:cubicBezTo>
                    <a:pt x="4521" y="2838"/>
                    <a:pt x="4857" y="3059"/>
                    <a:pt x="5193" y="3280"/>
                  </a:cubicBezTo>
                  <a:cubicBezTo>
                    <a:pt x="5214" y="3301"/>
                    <a:pt x="5235" y="3301"/>
                    <a:pt x="5256" y="3290"/>
                  </a:cubicBezTo>
                  <a:cubicBezTo>
                    <a:pt x="5425" y="3784"/>
                    <a:pt x="5919" y="4068"/>
                    <a:pt x="6434" y="3942"/>
                  </a:cubicBezTo>
                  <a:cubicBezTo>
                    <a:pt x="6328" y="3395"/>
                    <a:pt x="5824" y="3059"/>
                    <a:pt x="5288" y="3143"/>
                  </a:cubicBezTo>
                  <a:lnTo>
                    <a:pt x="5277" y="3143"/>
                  </a:lnTo>
                  <a:cubicBezTo>
                    <a:pt x="5130" y="3038"/>
                    <a:pt x="4983" y="2944"/>
                    <a:pt x="4836" y="2849"/>
                  </a:cubicBezTo>
                  <a:cubicBezTo>
                    <a:pt x="5267" y="2933"/>
                    <a:pt x="5698" y="2733"/>
                    <a:pt x="5887" y="2302"/>
                  </a:cubicBezTo>
                  <a:cubicBezTo>
                    <a:pt x="5414" y="2040"/>
                    <a:pt x="4847" y="2218"/>
                    <a:pt x="4595" y="2691"/>
                  </a:cubicBezTo>
                  <a:cubicBezTo>
                    <a:pt x="4352" y="2533"/>
                    <a:pt x="4121" y="2386"/>
                    <a:pt x="3880" y="2239"/>
                  </a:cubicBezTo>
                  <a:cubicBezTo>
                    <a:pt x="4373" y="2271"/>
                    <a:pt x="4857" y="2008"/>
                    <a:pt x="5088" y="1545"/>
                  </a:cubicBezTo>
                  <a:cubicBezTo>
                    <a:pt x="4532" y="1346"/>
                    <a:pt x="3911" y="1577"/>
                    <a:pt x="3596" y="2061"/>
                  </a:cubicBezTo>
                  <a:cubicBezTo>
                    <a:pt x="3301" y="1892"/>
                    <a:pt x="3018" y="1724"/>
                    <a:pt x="2724" y="1556"/>
                  </a:cubicBezTo>
                  <a:cubicBezTo>
                    <a:pt x="3154" y="1556"/>
                    <a:pt x="3544" y="1283"/>
                    <a:pt x="3680" y="852"/>
                  </a:cubicBezTo>
                  <a:cubicBezTo>
                    <a:pt x="3175" y="662"/>
                    <a:pt x="2640" y="904"/>
                    <a:pt x="2418" y="1377"/>
                  </a:cubicBezTo>
                  <a:cubicBezTo>
                    <a:pt x="2156" y="1230"/>
                    <a:pt x="1883" y="1073"/>
                    <a:pt x="1620" y="926"/>
                  </a:cubicBezTo>
                  <a:cubicBezTo>
                    <a:pt x="2061" y="915"/>
                    <a:pt x="2450" y="599"/>
                    <a:pt x="2513" y="127"/>
                  </a:cubicBezTo>
                  <a:cubicBezTo>
                    <a:pt x="1998" y="1"/>
                    <a:pt x="1515" y="305"/>
                    <a:pt x="1388" y="799"/>
                  </a:cubicBezTo>
                  <a:cubicBezTo>
                    <a:pt x="1367" y="788"/>
                    <a:pt x="1346" y="778"/>
                    <a:pt x="1336" y="767"/>
                  </a:cubicBezTo>
                  <a:cubicBezTo>
                    <a:pt x="947" y="568"/>
                    <a:pt x="569" y="358"/>
                    <a:pt x="180" y="158"/>
                  </a:cubicBezTo>
                  <a:cubicBezTo>
                    <a:pt x="85" y="106"/>
                    <a:pt x="1" y="253"/>
                    <a:pt x="96" y="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33" name="Google Shape;1233;p58"/>
            <p:cNvGrpSpPr/>
            <p:nvPr/>
          </p:nvGrpSpPr>
          <p:grpSpPr>
            <a:xfrm>
              <a:off x="3432720" y="-2048079"/>
              <a:ext cx="748527" cy="1285521"/>
              <a:chOff x="3515350" y="320625"/>
              <a:chExt cx="108025" cy="185525"/>
            </a:xfrm>
          </p:grpSpPr>
          <p:sp>
            <p:nvSpPr>
              <p:cNvPr id="1234" name="Google Shape;1234;p58"/>
              <p:cNvSpPr/>
              <p:nvPr/>
            </p:nvSpPr>
            <p:spPr>
              <a:xfrm>
                <a:off x="3566075" y="360300"/>
                <a:ext cx="24725" cy="33150"/>
              </a:xfrm>
              <a:custGeom>
                <a:rect b="b" l="l" r="r" t="t"/>
                <a:pathLst>
                  <a:path extrusionOk="0" h="1326" w="989">
                    <a:moveTo>
                      <a:pt x="284" y="1"/>
                    </a:moveTo>
                    <a:cubicBezTo>
                      <a:pt x="1" y="494"/>
                      <a:pt x="200" y="1083"/>
                      <a:pt x="715" y="1325"/>
                    </a:cubicBezTo>
                    <a:cubicBezTo>
                      <a:pt x="989" y="831"/>
                      <a:pt x="799" y="232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58"/>
              <p:cNvSpPr/>
              <p:nvPr/>
            </p:nvSpPr>
            <p:spPr>
              <a:xfrm>
                <a:off x="3548725" y="380275"/>
                <a:ext cx="26300" cy="38925"/>
              </a:xfrm>
              <a:custGeom>
                <a:rect b="b" l="l" r="r" t="t"/>
                <a:pathLst>
                  <a:path extrusionOk="0" h="1557" w="1052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" y="589"/>
                      <a:pt x="274" y="1272"/>
                      <a:pt x="831" y="1556"/>
                    </a:cubicBezTo>
                    <a:cubicBezTo>
                      <a:pt x="1052" y="968"/>
                      <a:pt x="779" y="284"/>
                      <a:pt x="2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58"/>
              <p:cNvSpPr/>
              <p:nvPr/>
            </p:nvSpPr>
            <p:spPr>
              <a:xfrm>
                <a:off x="3531650" y="415500"/>
                <a:ext cx="26050" cy="32600"/>
              </a:xfrm>
              <a:custGeom>
                <a:rect b="b" l="l" r="r" t="t"/>
                <a:pathLst>
                  <a:path extrusionOk="0" h="1304" w="1042">
                    <a:moveTo>
                      <a:pt x="200" y="0"/>
                    </a:moveTo>
                    <a:lnTo>
                      <a:pt x="200" y="0"/>
                    </a:lnTo>
                    <a:cubicBezTo>
                      <a:pt x="0" y="547"/>
                      <a:pt x="295" y="1124"/>
                      <a:pt x="841" y="1303"/>
                    </a:cubicBezTo>
                    <a:cubicBezTo>
                      <a:pt x="1041" y="757"/>
                      <a:pt x="757" y="178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58"/>
              <p:cNvSpPr/>
              <p:nvPr/>
            </p:nvSpPr>
            <p:spPr>
              <a:xfrm>
                <a:off x="3515350" y="444650"/>
                <a:ext cx="25775" cy="28675"/>
              </a:xfrm>
              <a:custGeom>
                <a:rect b="b" l="l" r="r" t="t"/>
                <a:pathLst>
                  <a:path extrusionOk="0" h="1147" w="1031">
                    <a:moveTo>
                      <a:pt x="127" y="0"/>
                    </a:moveTo>
                    <a:cubicBezTo>
                      <a:pt x="1" y="547"/>
                      <a:pt x="348" y="1062"/>
                      <a:pt x="904" y="1147"/>
                    </a:cubicBezTo>
                    <a:cubicBezTo>
                      <a:pt x="1031" y="600"/>
                      <a:pt x="684" y="85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58"/>
              <p:cNvSpPr/>
              <p:nvPr/>
            </p:nvSpPr>
            <p:spPr>
              <a:xfrm>
                <a:off x="3576575" y="396875"/>
                <a:ext cx="38650" cy="15975"/>
              </a:xfrm>
              <a:custGeom>
                <a:rect b="b" l="l" r="r" t="t"/>
                <a:pathLst>
                  <a:path extrusionOk="0" h="639" w="1546">
                    <a:moveTo>
                      <a:pt x="869" y="0"/>
                    </a:moveTo>
                    <a:cubicBezTo>
                      <a:pt x="546" y="0"/>
                      <a:pt x="226" y="141"/>
                      <a:pt x="1" y="409"/>
                    </a:cubicBezTo>
                    <a:cubicBezTo>
                      <a:pt x="209" y="564"/>
                      <a:pt x="447" y="638"/>
                      <a:pt x="682" y="638"/>
                    </a:cubicBezTo>
                    <a:cubicBezTo>
                      <a:pt x="1004" y="638"/>
                      <a:pt x="1321" y="497"/>
                      <a:pt x="1546" y="230"/>
                    </a:cubicBezTo>
                    <a:cubicBezTo>
                      <a:pt x="1342" y="75"/>
                      <a:pt x="1105" y="0"/>
                      <a:pt x="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58"/>
              <p:cNvSpPr/>
              <p:nvPr/>
            </p:nvSpPr>
            <p:spPr>
              <a:xfrm>
                <a:off x="3562400" y="421750"/>
                <a:ext cx="36800" cy="15850"/>
              </a:xfrm>
              <a:custGeom>
                <a:rect b="b" l="l" r="r" t="t"/>
                <a:pathLst>
                  <a:path extrusionOk="0" h="634" w="1472">
                    <a:moveTo>
                      <a:pt x="814" y="1"/>
                    </a:moveTo>
                    <a:cubicBezTo>
                      <a:pt x="513" y="1"/>
                      <a:pt x="215" y="135"/>
                      <a:pt x="0" y="391"/>
                    </a:cubicBezTo>
                    <a:cubicBezTo>
                      <a:pt x="199" y="553"/>
                      <a:pt x="436" y="633"/>
                      <a:pt x="671" y="633"/>
                    </a:cubicBezTo>
                    <a:cubicBezTo>
                      <a:pt x="970" y="633"/>
                      <a:pt x="1266" y="503"/>
                      <a:pt x="1472" y="244"/>
                    </a:cubicBezTo>
                    <a:cubicBezTo>
                      <a:pt x="1276" y="80"/>
                      <a:pt x="1044" y="1"/>
                      <a:pt x="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58"/>
              <p:cNvSpPr/>
              <p:nvPr/>
            </p:nvSpPr>
            <p:spPr>
              <a:xfrm>
                <a:off x="3543475" y="452775"/>
                <a:ext cx="42075" cy="16250"/>
              </a:xfrm>
              <a:custGeom>
                <a:rect b="b" l="l" r="r" t="t"/>
                <a:pathLst>
                  <a:path extrusionOk="0" h="650" w="1683">
                    <a:moveTo>
                      <a:pt x="989" y="1"/>
                    </a:moveTo>
                    <a:cubicBezTo>
                      <a:pt x="617" y="1"/>
                      <a:pt x="250" y="159"/>
                      <a:pt x="1" y="453"/>
                    </a:cubicBezTo>
                    <a:cubicBezTo>
                      <a:pt x="211" y="585"/>
                      <a:pt x="450" y="649"/>
                      <a:pt x="688" y="649"/>
                    </a:cubicBezTo>
                    <a:cubicBezTo>
                      <a:pt x="1058" y="649"/>
                      <a:pt x="1427" y="495"/>
                      <a:pt x="1682" y="201"/>
                    </a:cubicBezTo>
                    <a:cubicBezTo>
                      <a:pt x="1469" y="66"/>
                      <a:pt x="1228" y="1"/>
                      <a:pt x="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58"/>
              <p:cNvSpPr/>
              <p:nvPr/>
            </p:nvSpPr>
            <p:spPr>
              <a:xfrm>
                <a:off x="3591025" y="346650"/>
                <a:ext cx="26300" cy="30500"/>
              </a:xfrm>
              <a:custGeom>
                <a:rect b="b" l="l" r="r" t="t"/>
                <a:pathLst>
                  <a:path extrusionOk="0" h="1220" w="1052">
                    <a:moveTo>
                      <a:pt x="916" y="0"/>
                    </a:moveTo>
                    <a:lnTo>
                      <a:pt x="916" y="0"/>
                    </a:lnTo>
                    <a:cubicBezTo>
                      <a:pt x="348" y="105"/>
                      <a:pt x="1" y="652"/>
                      <a:pt x="127" y="1220"/>
                    </a:cubicBezTo>
                    <a:cubicBezTo>
                      <a:pt x="694" y="1104"/>
                      <a:pt x="1052" y="568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58"/>
              <p:cNvSpPr/>
              <p:nvPr/>
            </p:nvSpPr>
            <p:spPr>
              <a:xfrm>
                <a:off x="3518400" y="374500"/>
                <a:ext cx="80050" cy="131650"/>
              </a:xfrm>
              <a:custGeom>
                <a:rect b="b" l="l" r="r" t="t"/>
                <a:pathLst>
                  <a:path extrusionOk="0" h="5266" w="3202">
                    <a:moveTo>
                      <a:pt x="3093" y="1"/>
                    </a:moveTo>
                    <a:cubicBezTo>
                      <a:pt x="3068" y="1"/>
                      <a:pt x="3041" y="13"/>
                      <a:pt x="3022" y="43"/>
                    </a:cubicBezTo>
                    <a:cubicBezTo>
                      <a:pt x="2160" y="1314"/>
                      <a:pt x="1392" y="2638"/>
                      <a:pt x="656" y="3984"/>
                    </a:cubicBezTo>
                    <a:cubicBezTo>
                      <a:pt x="446" y="4373"/>
                      <a:pt x="236" y="4751"/>
                      <a:pt x="37" y="5140"/>
                    </a:cubicBezTo>
                    <a:cubicBezTo>
                      <a:pt x="0" y="5205"/>
                      <a:pt x="59" y="5266"/>
                      <a:pt x="116" y="5266"/>
                    </a:cubicBezTo>
                    <a:cubicBezTo>
                      <a:pt x="142" y="5266"/>
                      <a:pt x="167" y="5253"/>
                      <a:pt x="184" y="5224"/>
                    </a:cubicBezTo>
                    <a:cubicBezTo>
                      <a:pt x="899" y="3857"/>
                      <a:pt x="1634" y="2512"/>
                      <a:pt x="2454" y="1220"/>
                    </a:cubicBezTo>
                    <a:cubicBezTo>
                      <a:pt x="2685" y="851"/>
                      <a:pt x="2917" y="484"/>
                      <a:pt x="3158" y="127"/>
                    </a:cubicBezTo>
                    <a:cubicBezTo>
                      <a:pt x="3201" y="61"/>
                      <a:pt x="3150" y="1"/>
                      <a:pt x="30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58"/>
              <p:cNvSpPr/>
              <p:nvPr/>
            </p:nvSpPr>
            <p:spPr>
              <a:xfrm>
                <a:off x="3547150" y="320625"/>
                <a:ext cx="16850" cy="16575"/>
              </a:xfrm>
              <a:custGeom>
                <a:rect b="b" l="l" r="r" t="t"/>
                <a:pathLst>
                  <a:path extrusionOk="0" h="663" w="674">
                    <a:moveTo>
                      <a:pt x="284" y="0"/>
                    </a:moveTo>
                    <a:cubicBezTo>
                      <a:pt x="211" y="0"/>
                      <a:pt x="137" y="42"/>
                      <a:pt x="95" y="116"/>
                    </a:cubicBezTo>
                    <a:cubicBezTo>
                      <a:pt x="85" y="148"/>
                      <a:pt x="64" y="190"/>
                      <a:pt x="53" y="222"/>
                    </a:cubicBezTo>
                    <a:cubicBezTo>
                      <a:pt x="1" y="337"/>
                      <a:pt x="53" y="495"/>
                      <a:pt x="127" y="558"/>
                    </a:cubicBezTo>
                    <a:cubicBezTo>
                      <a:pt x="148" y="568"/>
                      <a:pt x="169" y="589"/>
                      <a:pt x="179" y="600"/>
                    </a:cubicBezTo>
                    <a:cubicBezTo>
                      <a:pt x="242" y="631"/>
                      <a:pt x="305" y="663"/>
                      <a:pt x="379" y="663"/>
                    </a:cubicBezTo>
                    <a:cubicBezTo>
                      <a:pt x="389" y="663"/>
                      <a:pt x="410" y="652"/>
                      <a:pt x="431" y="652"/>
                    </a:cubicBezTo>
                    <a:cubicBezTo>
                      <a:pt x="505" y="642"/>
                      <a:pt x="568" y="610"/>
                      <a:pt x="610" y="537"/>
                    </a:cubicBezTo>
                    <a:cubicBezTo>
                      <a:pt x="663" y="453"/>
                      <a:pt x="673" y="379"/>
                      <a:pt x="673" y="295"/>
                    </a:cubicBezTo>
                    <a:cubicBezTo>
                      <a:pt x="673" y="222"/>
                      <a:pt x="652" y="169"/>
                      <a:pt x="610" y="126"/>
                    </a:cubicBezTo>
                    <a:cubicBezTo>
                      <a:pt x="526" y="53"/>
                      <a:pt x="431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58"/>
              <p:cNvSpPr/>
              <p:nvPr/>
            </p:nvSpPr>
            <p:spPr>
              <a:xfrm>
                <a:off x="3606550" y="448850"/>
                <a:ext cx="16825" cy="16325"/>
              </a:xfrm>
              <a:custGeom>
                <a:rect b="b" l="l" r="r" t="t"/>
                <a:pathLst>
                  <a:path extrusionOk="0" h="653" w="673">
                    <a:moveTo>
                      <a:pt x="284" y="1"/>
                    </a:moveTo>
                    <a:cubicBezTo>
                      <a:pt x="199" y="1"/>
                      <a:pt x="136" y="43"/>
                      <a:pt x="94" y="117"/>
                    </a:cubicBezTo>
                    <a:cubicBezTo>
                      <a:pt x="84" y="148"/>
                      <a:pt x="63" y="180"/>
                      <a:pt x="52" y="222"/>
                    </a:cubicBezTo>
                    <a:cubicBezTo>
                      <a:pt x="0" y="337"/>
                      <a:pt x="42" y="484"/>
                      <a:pt x="126" y="558"/>
                    </a:cubicBezTo>
                    <a:cubicBezTo>
                      <a:pt x="147" y="568"/>
                      <a:pt x="157" y="579"/>
                      <a:pt x="178" y="589"/>
                    </a:cubicBezTo>
                    <a:cubicBezTo>
                      <a:pt x="242" y="631"/>
                      <a:pt x="305" y="652"/>
                      <a:pt x="379" y="652"/>
                    </a:cubicBezTo>
                    <a:lnTo>
                      <a:pt x="431" y="652"/>
                    </a:lnTo>
                    <a:cubicBezTo>
                      <a:pt x="505" y="642"/>
                      <a:pt x="568" y="600"/>
                      <a:pt x="610" y="526"/>
                    </a:cubicBezTo>
                    <a:cubicBezTo>
                      <a:pt x="652" y="453"/>
                      <a:pt x="673" y="369"/>
                      <a:pt x="673" y="285"/>
                    </a:cubicBezTo>
                    <a:cubicBezTo>
                      <a:pt x="673" y="222"/>
                      <a:pt x="652" y="169"/>
                      <a:pt x="610" y="127"/>
                    </a:cubicBezTo>
                    <a:cubicBezTo>
                      <a:pt x="526" y="43"/>
                      <a:pt x="431" y="1"/>
                      <a:pt x="3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45" name="Google Shape;1245;p58"/>
          <p:cNvGrpSpPr/>
          <p:nvPr/>
        </p:nvGrpSpPr>
        <p:grpSpPr>
          <a:xfrm>
            <a:off x="8364248" y="880102"/>
            <a:ext cx="545261" cy="546775"/>
            <a:chOff x="-27" y="-1109906"/>
            <a:chExt cx="244074" cy="244752"/>
          </a:xfrm>
        </p:grpSpPr>
        <p:sp>
          <p:nvSpPr>
            <p:cNvPr id="1246" name="Google Shape;1246;p58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7" name="Google Shape;1247;p58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1248" name="Google Shape;1248;p58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58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58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58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58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58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58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58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58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58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58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58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58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58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58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58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58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58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58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58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68" name="Google Shape;1268;p58"/>
          <p:cNvSpPr/>
          <p:nvPr/>
        </p:nvSpPr>
        <p:spPr>
          <a:xfrm rot="-5400000">
            <a:off x="1406263" y="-15822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9" name="Google Shape;1269;p58"/>
          <p:cNvGrpSpPr/>
          <p:nvPr/>
        </p:nvGrpSpPr>
        <p:grpSpPr>
          <a:xfrm>
            <a:off x="129099" y="973110"/>
            <a:ext cx="172270" cy="183549"/>
            <a:chOff x="3797575" y="537425"/>
            <a:chExt cx="23925" cy="25500"/>
          </a:xfrm>
        </p:grpSpPr>
        <p:sp>
          <p:nvSpPr>
            <p:cNvPr id="1270" name="Google Shape;1270;p58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8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8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3" name="Google Shape;1273;p58"/>
          <p:cNvGrpSpPr/>
          <p:nvPr/>
        </p:nvGrpSpPr>
        <p:grpSpPr>
          <a:xfrm>
            <a:off x="2081911" y="185072"/>
            <a:ext cx="172270" cy="183549"/>
            <a:chOff x="3797575" y="537425"/>
            <a:chExt cx="23925" cy="25500"/>
          </a:xfrm>
        </p:grpSpPr>
        <p:sp>
          <p:nvSpPr>
            <p:cNvPr id="1274" name="Google Shape;1274;p58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8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58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7" name="Google Shape;1277;p58"/>
          <p:cNvGrpSpPr/>
          <p:nvPr/>
        </p:nvGrpSpPr>
        <p:grpSpPr>
          <a:xfrm>
            <a:off x="8787624" y="2243935"/>
            <a:ext cx="172270" cy="183549"/>
            <a:chOff x="3797575" y="537425"/>
            <a:chExt cx="23925" cy="25500"/>
          </a:xfrm>
        </p:grpSpPr>
        <p:sp>
          <p:nvSpPr>
            <p:cNvPr id="1278" name="Google Shape;1278;p58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8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8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58"/>
          <p:cNvGrpSpPr/>
          <p:nvPr/>
        </p:nvGrpSpPr>
        <p:grpSpPr>
          <a:xfrm>
            <a:off x="239136" y="4777435"/>
            <a:ext cx="172270" cy="183549"/>
            <a:chOff x="3797575" y="537425"/>
            <a:chExt cx="23925" cy="25500"/>
          </a:xfrm>
        </p:grpSpPr>
        <p:sp>
          <p:nvSpPr>
            <p:cNvPr id="1282" name="Google Shape;1282;p58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8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8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5" name="Google Shape;1285;p58"/>
          <p:cNvGrpSpPr/>
          <p:nvPr/>
        </p:nvGrpSpPr>
        <p:grpSpPr>
          <a:xfrm rot="280257">
            <a:off x="-448686" y="-247990"/>
            <a:ext cx="952943" cy="938015"/>
            <a:chOff x="835464" y="-1658786"/>
            <a:chExt cx="1521592" cy="1497756"/>
          </a:xfrm>
        </p:grpSpPr>
        <p:sp>
          <p:nvSpPr>
            <p:cNvPr id="1286" name="Google Shape;1286;p58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7" name="Google Shape;1287;p58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1288" name="Google Shape;1288;p58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58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58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58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58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58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58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58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58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58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58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58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58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58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58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58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58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58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58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58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58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58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58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58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12" name="Google Shape;1312;p58"/>
          <p:cNvGrpSpPr/>
          <p:nvPr/>
        </p:nvGrpSpPr>
        <p:grpSpPr>
          <a:xfrm flipH="1">
            <a:off x="8279423" y="-132817"/>
            <a:ext cx="1026167" cy="819346"/>
            <a:chOff x="3568700" y="2891825"/>
            <a:chExt cx="267775" cy="213800"/>
          </a:xfrm>
        </p:grpSpPr>
        <p:sp>
          <p:nvSpPr>
            <p:cNvPr id="1313" name="Google Shape;1313;p58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8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8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8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8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8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8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8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8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8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3" name="Google Shape;1323;p58"/>
          <p:cNvSpPr/>
          <p:nvPr/>
        </p:nvSpPr>
        <p:spPr>
          <a:xfrm rot="-5400000">
            <a:off x="7453906" y="4393015"/>
            <a:ext cx="287550" cy="1221429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4" name="Google Shape;1324;p58"/>
          <p:cNvGrpSpPr/>
          <p:nvPr/>
        </p:nvGrpSpPr>
        <p:grpSpPr>
          <a:xfrm>
            <a:off x="7907213" y="4257893"/>
            <a:ext cx="1771974" cy="1012497"/>
            <a:chOff x="5662693" y="4822203"/>
            <a:chExt cx="3187577" cy="1821365"/>
          </a:xfrm>
        </p:grpSpPr>
        <p:sp>
          <p:nvSpPr>
            <p:cNvPr id="1325" name="Google Shape;1325;p58"/>
            <p:cNvSpPr/>
            <p:nvPr/>
          </p:nvSpPr>
          <p:spPr>
            <a:xfrm>
              <a:off x="7405943" y="4822203"/>
              <a:ext cx="1444327" cy="1821362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8"/>
            <p:cNvSpPr/>
            <p:nvPr/>
          </p:nvSpPr>
          <p:spPr>
            <a:xfrm>
              <a:off x="5662693" y="5802722"/>
              <a:ext cx="2473408" cy="84084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58"/>
          <p:cNvGrpSpPr/>
          <p:nvPr/>
        </p:nvGrpSpPr>
        <p:grpSpPr>
          <a:xfrm>
            <a:off x="141050" y="3698478"/>
            <a:ext cx="368429" cy="369452"/>
            <a:chOff x="-27" y="-1109906"/>
            <a:chExt cx="244074" cy="244752"/>
          </a:xfrm>
        </p:grpSpPr>
        <p:sp>
          <p:nvSpPr>
            <p:cNvPr id="1328" name="Google Shape;1328;p58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9" name="Google Shape;1329;p58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1330" name="Google Shape;1330;p58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58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58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58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58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58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58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58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58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58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58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58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58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58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58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58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58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58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58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58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0" name="Google Shape;1350;p58"/>
          <p:cNvGrpSpPr/>
          <p:nvPr/>
        </p:nvGrpSpPr>
        <p:grpSpPr>
          <a:xfrm>
            <a:off x="8036136" y="721297"/>
            <a:ext cx="172270" cy="183549"/>
            <a:chOff x="3797575" y="537425"/>
            <a:chExt cx="23925" cy="25500"/>
          </a:xfrm>
        </p:grpSpPr>
        <p:sp>
          <p:nvSpPr>
            <p:cNvPr id="1351" name="Google Shape;1351;p58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8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8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4" name="Google Shape;135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55" name="Google Shape;1355;p58"/>
          <p:cNvGrpSpPr/>
          <p:nvPr/>
        </p:nvGrpSpPr>
        <p:grpSpPr>
          <a:xfrm>
            <a:off x="7620475" y="155149"/>
            <a:ext cx="286762" cy="287559"/>
            <a:chOff x="-27" y="-1109906"/>
            <a:chExt cx="244074" cy="244752"/>
          </a:xfrm>
        </p:grpSpPr>
        <p:sp>
          <p:nvSpPr>
            <p:cNvPr id="1356" name="Google Shape;1356;p58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7" name="Google Shape;1357;p58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1358" name="Google Shape;1358;p58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58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58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58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58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58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58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58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58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58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58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58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58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58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58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58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58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58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58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58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_1">
    <p:bg>
      <p:bgPr>
        <a:solidFill>
          <a:schemeClr val="lt1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9"/>
          <p:cNvSpPr/>
          <p:nvPr/>
        </p:nvSpPr>
        <p:spPr>
          <a:xfrm rot="9900051">
            <a:off x="7133199" y="3338701"/>
            <a:ext cx="5183638" cy="1915521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59"/>
          <p:cNvSpPr/>
          <p:nvPr/>
        </p:nvSpPr>
        <p:spPr>
          <a:xfrm>
            <a:off x="-2631354" y="-590275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1" name="Google Shape;1381;p59"/>
          <p:cNvGrpSpPr/>
          <p:nvPr/>
        </p:nvGrpSpPr>
        <p:grpSpPr>
          <a:xfrm flipH="1">
            <a:off x="8515655" y="4131246"/>
            <a:ext cx="735325" cy="1106871"/>
            <a:chOff x="900964" y="-1155438"/>
            <a:chExt cx="616832" cy="928505"/>
          </a:xfrm>
        </p:grpSpPr>
        <p:sp>
          <p:nvSpPr>
            <p:cNvPr id="1382" name="Google Shape;1382;p59"/>
            <p:cNvSpPr/>
            <p:nvPr/>
          </p:nvSpPr>
          <p:spPr>
            <a:xfrm rot="-5400000">
              <a:off x="890565" y="-1000566"/>
              <a:ext cx="599013" cy="578215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3" name="Google Shape;1383;p59"/>
            <p:cNvGrpSpPr/>
            <p:nvPr/>
          </p:nvGrpSpPr>
          <p:grpSpPr>
            <a:xfrm>
              <a:off x="900977" y="-1155438"/>
              <a:ext cx="616819" cy="928505"/>
              <a:chOff x="3918225" y="568425"/>
              <a:chExt cx="108250" cy="162950"/>
            </a:xfrm>
          </p:grpSpPr>
          <p:sp>
            <p:nvSpPr>
              <p:cNvPr id="1384" name="Google Shape;1384;p59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59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59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59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59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59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59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59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59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59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59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59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59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59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59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59"/>
              <p:cNvSpPr/>
              <p:nvPr/>
            </p:nvSpPr>
            <p:spPr>
              <a:xfrm>
                <a:off x="3944450" y="568425"/>
                <a:ext cx="17100" cy="17100"/>
              </a:xfrm>
              <a:custGeom>
                <a:rect b="b" l="l" r="r" t="t"/>
                <a:pathLst>
                  <a:path extrusionOk="0" h="684" w="684">
                    <a:moveTo>
                      <a:pt x="347" y="0"/>
                    </a:moveTo>
                    <a:cubicBezTo>
                      <a:pt x="305" y="0"/>
                      <a:pt x="263" y="10"/>
                      <a:pt x="221" y="32"/>
                    </a:cubicBezTo>
                    <a:cubicBezTo>
                      <a:pt x="148" y="74"/>
                      <a:pt x="85" y="137"/>
                      <a:pt x="43" y="211"/>
                    </a:cubicBezTo>
                    <a:cubicBezTo>
                      <a:pt x="11" y="263"/>
                      <a:pt x="1" y="316"/>
                      <a:pt x="11" y="379"/>
                    </a:cubicBezTo>
                    <a:cubicBezTo>
                      <a:pt x="53" y="505"/>
                      <a:pt x="116" y="599"/>
                      <a:pt x="232" y="662"/>
                    </a:cubicBezTo>
                    <a:cubicBezTo>
                      <a:pt x="263" y="673"/>
                      <a:pt x="295" y="683"/>
                      <a:pt x="337" y="683"/>
                    </a:cubicBezTo>
                    <a:cubicBezTo>
                      <a:pt x="368" y="683"/>
                      <a:pt x="410" y="673"/>
                      <a:pt x="442" y="652"/>
                    </a:cubicBezTo>
                    <a:cubicBezTo>
                      <a:pt x="484" y="631"/>
                      <a:pt x="516" y="610"/>
                      <a:pt x="548" y="589"/>
                    </a:cubicBezTo>
                    <a:cubicBezTo>
                      <a:pt x="642" y="515"/>
                      <a:pt x="684" y="358"/>
                      <a:pt x="653" y="263"/>
                    </a:cubicBezTo>
                    <a:lnTo>
                      <a:pt x="621" y="200"/>
                    </a:lnTo>
                    <a:cubicBezTo>
                      <a:pt x="590" y="116"/>
                      <a:pt x="526" y="53"/>
                      <a:pt x="442" y="21"/>
                    </a:cubicBezTo>
                    <a:cubicBezTo>
                      <a:pt x="410" y="10"/>
                      <a:pt x="379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59"/>
              <p:cNvSpPr/>
              <p:nvPr/>
            </p:nvSpPr>
            <p:spPr>
              <a:xfrm>
                <a:off x="4009625" y="710050"/>
                <a:ext cx="16850" cy="16300"/>
              </a:xfrm>
              <a:custGeom>
                <a:rect b="b" l="l" r="r" t="t"/>
                <a:pathLst>
                  <a:path extrusionOk="0" h="652" w="674">
                    <a:moveTo>
                      <a:pt x="358" y="0"/>
                    </a:moveTo>
                    <a:cubicBezTo>
                      <a:pt x="242" y="0"/>
                      <a:pt x="148" y="42"/>
                      <a:pt x="64" y="126"/>
                    </a:cubicBezTo>
                    <a:cubicBezTo>
                      <a:pt x="11" y="168"/>
                      <a:pt x="1" y="221"/>
                      <a:pt x="1" y="284"/>
                    </a:cubicBezTo>
                    <a:cubicBezTo>
                      <a:pt x="1" y="379"/>
                      <a:pt x="11" y="453"/>
                      <a:pt x="64" y="526"/>
                    </a:cubicBezTo>
                    <a:cubicBezTo>
                      <a:pt x="106" y="600"/>
                      <a:pt x="169" y="642"/>
                      <a:pt x="242" y="652"/>
                    </a:cubicBezTo>
                    <a:lnTo>
                      <a:pt x="295" y="652"/>
                    </a:lnTo>
                    <a:cubicBezTo>
                      <a:pt x="368" y="652"/>
                      <a:pt x="431" y="631"/>
                      <a:pt x="484" y="589"/>
                    </a:cubicBezTo>
                    <a:lnTo>
                      <a:pt x="547" y="558"/>
                    </a:lnTo>
                    <a:cubicBezTo>
                      <a:pt x="620" y="484"/>
                      <a:pt x="673" y="337"/>
                      <a:pt x="620" y="221"/>
                    </a:cubicBezTo>
                    <a:cubicBezTo>
                      <a:pt x="599" y="179"/>
                      <a:pt x="589" y="147"/>
                      <a:pt x="568" y="116"/>
                    </a:cubicBezTo>
                    <a:cubicBezTo>
                      <a:pt x="526" y="42"/>
                      <a:pt x="463" y="0"/>
                      <a:pt x="3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59"/>
              <p:cNvSpPr/>
              <p:nvPr/>
            </p:nvSpPr>
            <p:spPr>
              <a:xfrm>
                <a:off x="3991750" y="717925"/>
                <a:ext cx="13700" cy="13450"/>
              </a:xfrm>
              <a:custGeom>
                <a:rect b="b" l="l" r="r" t="t"/>
                <a:pathLst>
                  <a:path extrusionOk="0" h="538" w="548">
                    <a:moveTo>
                      <a:pt x="295" y="1"/>
                    </a:moveTo>
                    <a:cubicBezTo>
                      <a:pt x="200" y="1"/>
                      <a:pt x="116" y="43"/>
                      <a:pt x="53" y="106"/>
                    </a:cubicBezTo>
                    <a:cubicBezTo>
                      <a:pt x="11" y="148"/>
                      <a:pt x="1" y="190"/>
                      <a:pt x="1" y="243"/>
                    </a:cubicBezTo>
                    <a:cubicBezTo>
                      <a:pt x="1" y="316"/>
                      <a:pt x="11" y="379"/>
                      <a:pt x="53" y="442"/>
                    </a:cubicBezTo>
                    <a:cubicBezTo>
                      <a:pt x="85" y="495"/>
                      <a:pt x="137" y="526"/>
                      <a:pt x="200" y="537"/>
                    </a:cubicBezTo>
                    <a:lnTo>
                      <a:pt x="242" y="537"/>
                    </a:lnTo>
                    <a:cubicBezTo>
                      <a:pt x="295" y="537"/>
                      <a:pt x="347" y="526"/>
                      <a:pt x="400" y="495"/>
                    </a:cubicBezTo>
                    <a:cubicBezTo>
                      <a:pt x="410" y="484"/>
                      <a:pt x="431" y="474"/>
                      <a:pt x="442" y="453"/>
                    </a:cubicBezTo>
                    <a:cubicBezTo>
                      <a:pt x="505" y="400"/>
                      <a:pt x="547" y="285"/>
                      <a:pt x="505" y="190"/>
                    </a:cubicBezTo>
                    <a:cubicBezTo>
                      <a:pt x="494" y="159"/>
                      <a:pt x="473" y="127"/>
                      <a:pt x="463" y="96"/>
                    </a:cubicBezTo>
                    <a:cubicBezTo>
                      <a:pt x="431" y="43"/>
                      <a:pt x="379" y="11"/>
                      <a:pt x="316" y="11"/>
                    </a:cubicBezTo>
                    <a:cubicBezTo>
                      <a:pt x="305" y="1"/>
                      <a:pt x="295" y="1"/>
                      <a:pt x="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02" name="Google Shape;1402;p59"/>
          <p:cNvGrpSpPr/>
          <p:nvPr/>
        </p:nvGrpSpPr>
        <p:grpSpPr>
          <a:xfrm flipH="1">
            <a:off x="7823450" y="-146549"/>
            <a:ext cx="1517909" cy="1211947"/>
            <a:chOff x="3568700" y="2891825"/>
            <a:chExt cx="267775" cy="213800"/>
          </a:xfrm>
        </p:grpSpPr>
        <p:sp>
          <p:nvSpPr>
            <p:cNvPr id="1403" name="Google Shape;1403;p59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3" name="Google Shape;1413;p59"/>
          <p:cNvGrpSpPr/>
          <p:nvPr/>
        </p:nvGrpSpPr>
        <p:grpSpPr>
          <a:xfrm>
            <a:off x="175324" y="2004010"/>
            <a:ext cx="172270" cy="183549"/>
            <a:chOff x="3797575" y="537425"/>
            <a:chExt cx="23925" cy="25500"/>
          </a:xfrm>
        </p:grpSpPr>
        <p:sp>
          <p:nvSpPr>
            <p:cNvPr id="1414" name="Google Shape;1414;p5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7" name="Google Shape;1417;p59"/>
          <p:cNvGrpSpPr/>
          <p:nvPr/>
        </p:nvGrpSpPr>
        <p:grpSpPr>
          <a:xfrm>
            <a:off x="175324" y="1375047"/>
            <a:ext cx="172270" cy="183549"/>
            <a:chOff x="3797575" y="537425"/>
            <a:chExt cx="23925" cy="25500"/>
          </a:xfrm>
        </p:grpSpPr>
        <p:sp>
          <p:nvSpPr>
            <p:cNvPr id="1418" name="Google Shape;1418;p5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1" name="Google Shape;1421;p59"/>
          <p:cNvGrpSpPr/>
          <p:nvPr/>
        </p:nvGrpSpPr>
        <p:grpSpPr>
          <a:xfrm>
            <a:off x="7518624" y="261485"/>
            <a:ext cx="172270" cy="183549"/>
            <a:chOff x="3797575" y="537425"/>
            <a:chExt cx="23925" cy="25500"/>
          </a:xfrm>
        </p:grpSpPr>
        <p:sp>
          <p:nvSpPr>
            <p:cNvPr id="1422" name="Google Shape;1422;p5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5" name="Google Shape;1425;p59"/>
          <p:cNvSpPr/>
          <p:nvPr/>
        </p:nvSpPr>
        <p:spPr>
          <a:xfrm rot="-5400000">
            <a:off x="8969713" y="268732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rgbClr val="F892B4">
              <a:alpha val="4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59"/>
          <p:cNvSpPr/>
          <p:nvPr/>
        </p:nvSpPr>
        <p:spPr>
          <a:xfrm rot="-5400000">
            <a:off x="6763988" y="-152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rgbClr val="F892B4">
              <a:alpha val="4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7" name="Google Shape;1427;p59"/>
          <p:cNvGrpSpPr/>
          <p:nvPr/>
        </p:nvGrpSpPr>
        <p:grpSpPr>
          <a:xfrm>
            <a:off x="8584818" y="1279319"/>
            <a:ext cx="316026" cy="374989"/>
            <a:chOff x="2072500" y="2677156"/>
            <a:chExt cx="426601" cy="506195"/>
          </a:xfrm>
        </p:grpSpPr>
        <p:sp>
          <p:nvSpPr>
            <p:cNvPr id="1428" name="Google Shape;1428;p59"/>
            <p:cNvSpPr/>
            <p:nvPr/>
          </p:nvSpPr>
          <p:spPr>
            <a:xfrm>
              <a:off x="2199285" y="2677156"/>
              <a:ext cx="299816" cy="423874"/>
            </a:xfrm>
            <a:custGeom>
              <a:rect b="b" l="l" r="r" t="t"/>
              <a:pathLst>
                <a:path extrusionOk="0" h="4042" w="2859">
                  <a:moveTo>
                    <a:pt x="971" y="0"/>
                  </a:moveTo>
                  <a:cubicBezTo>
                    <a:pt x="737" y="0"/>
                    <a:pt x="503" y="99"/>
                    <a:pt x="368" y="292"/>
                  </a:cubicBezTo>
                  <a:cubicBezTo>
                    <a:pt x="231" y="482"/>
                    <a:pt x="189" y="734"/>
                    <a:pt x="168" y="975"/>
                  </a:cubicBezTo>
                  <a:cubicBezTo>
                    <a:pt x="116" y="1491"/>
                    <a:pt x="95" y="2016"/>
                    <a:pt x="74" y="2542"/>
                  </a:cubicBezTo>
                  <a:cubicBezTo>
                    <a:pt x="74" y="2668"/>
                    <a:pt x="11" y="2941"/>
                    <a:pt x="0" y="3172"/>
                  </a:cubicBezTo>
                  <a:lnTo>
                    <a:pt x="0" y="3224"/>
                  </a:lnTo>
                  <a:cubicBezTo>
                    <a:pt x="0" y="3351"/>
                    <a:pt x="21" y="3456"/>
                    <a:pt x="84" y="3519"/>
                  </a:cubicBezTo>
                  <a:cubicBezTo>
                    <a:pt x="137" y="3561"/>
                    <a:pt x="189" y="3582"/>
                    <a:pt x="263" y="3582"/>
                  </a:cubicBezTo>
                  <a:cubicBezTo>
                    <a:pt x="284" y="3729"/>
                    <a:pt x="484" y="3813"/>
                    <a:pt x="610" y="3866"/>
                  </a:cubicBezTo>
                  <a:cubicBezTo>
                    <a:pt x="897" y="3981"/>
                    <a:pt x="1210" y="4042"/>
                    <a:pt x="1523" y="4042"/>
                  </a:cubicBezTo>
                  <a:cubicBezTo>
                    <a:pt x="1667" y="4042"/>
                    <a:pt x="1812" y="4029"/>
                    <a:pt x="1955" y="4002"/>
                  </a:cubicBezTo>
                  <a:lnTo>
                    <a:pt x="1997" y="4002"/>
                  </a:lnTo>
                  <a:cubicBezTo>
                    <a:pt x="2165" y="3971"/>
                    <a:pt x="2333" y="3918"/>
                    <a:pt x="2492" y="3845"/>
                  </a:cubicBezTo>
                  <a:cubicBezTo>
                    <a:pt x="2639" y="3782"/>
                    <a:pt x="2786" y="3677"/>
                    <a:pt x="2838" y="3540"/>
                  </a:cubicBezTo>
                  <a:cubicBezTo>
                    <a:pt x="2849" y="3530"/>
                    <a:pt x="2849" y="3519"/>
                    <a:pt x="2849" y="3509"/>
                  </a:cubicBezTo>
                  <a:cubicBezTo>
                    <a:pt x="2859" y="3488"/>
                    <a:pt x="2859" y="3467"/>
                    <a:pt x="2859" y="3446"/>
                  </a:cubicBezTo>
                  <a:cubicBezTo>
                    <a:pt x="2859" y="3298"/>
                    <a:pt x="2754" y="3172"/>
                    <a:pt x="2744" y="3035"/>
                  </a:cubicBezTo>
                  <a:cubicBezTo>
                    <a:pt x="2733" y="2983"/>
                    <a:pt x="2744" y="2941"/>
                    <a:pt x="2744" y="2888"/>
                  </a:cubicBezTo>
                  <a:lnTo>
                    <a:pt x="2744" y="2867"/>
                  </a:lnTo>
                  <a:lnTo>
                    <a:pt x="2744" y="2783"/>
                  </a:lnTo>
                  <a:cubicBezTo>
                    <a:pt x="2712" y="2668"/>
                    <a:pt x="2597" y="2584"/>
                    <a:pt x="2481" y="2552"/>
                  </a:cubicBezTo>
                  <a:cubicBezTo>
                    <a:pt x="2452" y="2547"/>
                    <a:pt x="2422" y="2545"/>
                    <a:pt x="2394" y="2545"/>
                  </a:cubicBezTo>
                  <a:cubicBezTo>
                    <a:pt x="2297" y="2545"/>
                    <a:pt x="2202" y="2568"/>
                    <a:pt x="2113" y="2584"/>
                  </a:cubicBezTo>
                  <a:cubicBezTo>
                    <a:pt x="1976" y="2626"/>
                    <a:pt x="1840" y="2657"/>
                    <a:pt x="1703" y="2710"/>
                  </a:cubicBezTo>
                  <a:lnTo>
                    <a:pt x="1735" y="2678"/>
                  </a:lnTo>
                  <a:cubicBezTo>
                    <a:pt x="1766" y="2657"/>
                    <a:pt x="1787" y="2636"/>
                    <a:pt x="1819" y="2605"/>
                  </a:cubicBezTo>
                  <a:cubicBezTo>
                    <a:pt x="2060" y="2374"/>
                    <a:pt x="2260" y="2163"/>
                    <a:pt x="2354" y="2058"/>
                  </a:cubicBezTo>
                  <a:cubicBezTo>
                    <a:pt x="2481" y="1911"/>
                    <a:pt x="2607" y="1753"/>
                    <a:pt x="2681" y="1575"/>
                  </a:cubicBezTo>
                  <a:cubicBezTo>
                    <a:pt x="2744" y="1386"/>
                    <a:pt x="2754" y="1175"/>
                    <a:pt x="2639" y="1007"/>
                  </a:cubicBezTo>
                  <a:cubicBezTo>
                    <a:pt x="2639" y="996"/>
                    <a:pt x="2639" y="996"/>
                    <a:pt x="2628" y="986"/>
                  </a:cubicBezTo>
                  <a:cubicBezTo>
                    <a:pt x="2628" y="975"/>
                    <a:pt x="2618" y="975"/>
                    <a:pt x="2607" y="965"/>
                  </a:cubicBezTo>
                  <a:cubicBezTo>
                    <a:pt x="2565" y="912"/>
                    <a:pt x="2523" y="870"/>
                    <a:pt x="2460" y="839"/>
                  </a:cubicBezTo>
                  <a:lnTo>
                    <a:pt x="2439" y="818"/>
                  </a:lnTo>
                  <a:cubicBezTo>
                    <a:pt x="2239" y="702"/>
                    <a:pt x="1976" y="660"/>
                    <a:pt x="1787" y="513"/>
                  </a:cubicBezTo>
                  <a:cubicBezTo>
                    <a:pt x="1777" y="513"/>
                    <a:pt x="1777" y="503"/>
                    <a:pt x="1766" y="503"/>
                  </a:cubicBezTo>
                  <a:lnTo>
                    <a:pt x="1735" y="471"/>
                  </a:lnTo>
                  <a:cubicBezTo>
                    <a:pt x="1640" y="387"/>
                    <a:pt x="1577" y="281"/>
                    <a:pt x="1482" y="187"/>
                  </a:cubicBezTo>
                  <a:cubicBezTo>
                    <a:pt x="1398" y="103"/>
                    <a:pt x="1293" y="50"/>
                    <a:pt x="1177" y="19"/>
                  </a:cubicBezTo>
                  <a:lnTo>
                    <a:pt x="1146" y="19"/>
                  </a:lnTo>
                  <a:cubicBezTo>
                    <a:pt x="1089" y="6"/>
                    <a:pt x="1030" y="0"/>
                    <a:pt x="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2193727" y="2679148"/>
              <a:ext cx="129092" cy="340610"/>
            </a:xfrm>
            <a:custGeom>
              <a:rect b="b" l="l" r="r" t="t"/>
              <a:pathLst>
                <a:path extrusionOk="0" h="3248" w="1231">
                  <a:moveTo>
                    <a:pt x="1199" y="0"/>
                  </a:moveTo>
                  <a:cubicBezTo>
                    <a:pt x="999" y="199"/>
                    <a:pt x="852" y="410"/>
                    <a:pt x="737" y="631"/>
                  </a:cubicBezTo>
                  <a:cubicBezTo>
                    <a:pt x="569" y="998"/>
                    <a:pt x="505" y="1409"/>
                    <a:pt x="452" y="1808"/>
                  </a:cubicBezTo>
                  <a:cubicBezTo>
                    <a:pt x="442" y="1860"/>
                    <a:pt x="431" y="1902"/>
                    <a:pt x="431" y="1955"/>
                  </a:cubicBezTo>
                  <a:cubicBezTo>
                    <a:pt x="431" y="1965"/>
                    <a:pt x="431" y="1965"/>
                    <a:pt x="421" y="1976"/>
                  </a:cubicBezTo>
                  <a:cubicBezTo>
                    <a:pt x="368" y="2365"/>
                    <a:pt x="284" y="2796"/>
                    <a:pt x="53" y="3153"/>
                  </a:cubicBezTo>
                  <a:cubicBezTo>
                    <a:pt x="43" y="3184"/>
                    <a:pt x="22" y="3205"/>
                    <a:pt x="1" y="3226"/>
                  </a:cubicBezTo>
                  <a:lnTo>
                    <a:pt x="22" y="3247"/>
                  </a:lnTo>
                  <a:cubicBezTo>
                    <a:pt x="32" y="3226"/>
                    <a:pt x="43" y="3216"/>
                    <a:pt x="53" y="3205"/>
                  </a:cubicBezTo>
                  <a:cubicBezTo>
                    <a:pt x="116" y="3111"/>
                    <a:pt x="169" y="3016"/>
                    <a:pt x="211" y="2922"/>
                  </a:cubicBezTo>
                  <a:cubicBezTo>
                    <a:pt x="221" y="2901"/>
                    <a:pt x="221" y="2880"/>
                    <a:pt x="232" y="2859"/>
                  </a:cubicBezTo>
                  <a:cubicBezTo>
                    <a:pt x="347" y="2575"/>
                    <a:pt x="410" y="2270"/>
                    <a:pt x="452" y="1986"/>
                  </a:cubicBezTo>
                  <a:lnTo>
                    <a:pt x="452" y="1955"/>
                  </a:lnTo>
                  <a:cubicBezTo>
                    <a:pt x="463" y="1913"/>
                    <a:pt x="463" y="1860"/>
                    <a:pt x="473" y="1808"/>
                  </a:cubicBezTo>
                  <a:cubicBezTo>
                    <a:pt x="537" y="1419"/>
                    <a:pt x="590" y="1009"/>
                    <a:pt x="768" y="641"/>
                  </a:cubicBezTo>
                  <a:cubicBezTo>
                    <a:pt x="873" y="421"/>
                    <a:pt x="1031" y="199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2237876" y="2729799"/>
              <a:ext cx="148807" cy="158874"/>
            </a:xfrm>
            <a:custGeom>
              <a:rect b="b" l="l" r="r" t="t"/>
              <a:pathLst>
                <a:path extrusionOk="0" h="1515" w="1419">
                  <a:moveTo>
                    <a:pt x="1398" y="1"/>
                  </a:moveTo>
                  <a:cubicBezTo>
                    <a:pt x="1030" y="536"/>
                    <a:pt x="620" y="1115"/>
                    <a:pt x="31" y="1472"/>
                  </a:cubicBezTo>
                  <a:cubicBezTo>
                    <a:pt x="21" y="1482"/>
                    <a:pt x="10" y="1493"/>
                    <a:pt x="0" y="1493"/>
                  </a:cubicBezTo>
                  <a:lnTo>
                    <a:pt x="10" y="1514"/>
                  </a:lnTo>
                  <a:cubicBezTo>
                    <a:pt x="21" y="1514"/>
                    <a:pt x="21" y="1514"/>
                    <a:pt x="31" y="1503"/>
                  </a:cubicBezTo>
                  <a:cubicBezTo>
                    <a:pt x="557" y="1188"/>
                    <a:pt x="946" y="694"/>
                    <a:pt x="1293" y="200"/>
                  </a:cubicBezTo>
                  <a:cubicBezTo>
                    <a:pt x="1304" y="190"/>
                    <a:pt x="1314" y="169"/>
                    <a:pt x="1325" y="158"/>
                  </a:cubicBezTo>
                  <a:cubicBezTo>
                    <a:pt x="1356" y="106"/>
                    <a:pt x="1388" y="64"/>
                    <a:pt x="1419" y="11"/>
                  </a:cubicBezTo>
                  <a:cubicBezTo>
                    <a:pt x="1409" y="11"/>
                    <a:pt x="1409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2214700" y="2762832"/>
              <a:ext cx="242559" cy="222843"/>
            </a:xfrm>
            <a:custGeom>
              <a:rect b="b" l="l" r="r" t="t"/>
              <a:pathLst>
                <a:path extrusionOk="0" h="2125" w="2313">
                  <a:moveTo>
                    <a:pt x="2292" y="1"/>
                  </a:moveTo>
                  <a:cubicBezTo>
                    <a:pt x="2092" y="379"/>
                    <a:pt x="1798" y="705"/>
                    <a:pt x="1462" y="968"/>
                  </a:cubicBezTo>
                  <a:cubicBezTo>
                    <a:pt x="1451" y="968"/>
                    <a:pt x="1451" y="968"/>
                    <a:pt x="1441" y="978"/>
                  </a:cubicBezTo>
                  <a:cubicBezTo>
                    <a:pt x="1378" y="1020"/>
                    <a:pt x="1304" y="1073"/>
                    <a:pt x="1240" y="1115"/>
                  </a:cubicBezTo>
                  <a:cubicBezTo>
                    <a:pt x="1135" y="1178"/>
                    <a:pt x="1041" y="1230"/>
                    <a:pt x="936" y="1283"/>
                  </a:cubicBezTo>
                  <a:cubicBezTo>
                    <a:pt x="852" y="1325"/>
                    <a:pt x="778" y="1367"/>
                    <a:pt x="694" y="1419"/>
                  </a:cubicBezTo>
                  <a:cubicBezTo>
                    <a:pt x="684" y="1419"/>
                    <a:pt x="673" y="1430"/>
                    <a:pt x="663" y="1440"/>
                  </a:cubicBezTo>
                  <a:cubicBezTo>
                    <a:pt x="526" y="1514"/>
                    <a:pt x="400" y="1609"/>
                    <a:pt x="295" y="1714"/>
                  </a:cubicBezTo>
                  <a:cubicBezTo>
                    <a:pt x="200" y="1809"/>
                    <a:pt x="105" y="1924"/>
                    <a:pt x="32" y="2061"/>
                  </a:cubicBezTo>
                  <a:cubicBezTo>
                    <a:pt x="21" y="2082"/>
                    <a:pt x="11" y="2103"/>
                    <a:pt x="0" y="2113"/>
                  </a:cubicBezTo>
                  <a:lnTo>
                    <a:pt x="11" y="2124"/>
                  </a:lnTo>
                  <a:lnTo>
                    <a:pt x="32" y="2124"/>
                  </a:lnTo>
                  <a:cubicBezTo>
                    <a:pt x="105" y="1977"/>
                    <a:pt x="200" y="1840"/>
                    <a:pt x="316" y="1735"/>
                  </a:cubicBezTo>
                  <a:cubicBezTo>
                    <a:pt x="421" y="1620"/>
                    <a:pt x="558" y="1525"/>
                    <a:pt x="694" y="1440"/>
                  </a:cubicBezTo>
                  <a:cubicBezTo>
                    <a:pt x="726" y="1430"/>
                    <a:pt x="747" y="1419"/>
                    <a:pt x="768" y="1398"/>
                  </a:cubicBezTo>
                  <a:cubicBezTo>
                    <a:pt x="831" y="1367"/>
                    <a:pt x="894" y="1335"/>
                    <a:pt x="946" y="1304"/>
                  </a:cubicBezTo>
                  <a:cubicBezTo>
                    <a:pt x="1051" y="1251"/>
                    <a:pt x="1146" y="1199"/>
                    <a:pt x="1251" y="1136"/>
                  </a:cubicBezTo>
                  <a:cubicBezTo>
                    <a:pt x="1693" y="863"/>
                    <a:pt x="2060" y="473"/>
                    <a:pt x="2313" y="22"/>
                  </a:cubicBezTo>
                  <a:lnTo>
                    <a:pt x="2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2363507" y="2745215"/>
              <a:ext cx="13318" cy="120178"/>
            </a:xfrm>
            <a:custGeom>
              <a:rect b="b" l="l" r="r" t="t"/>
              <a:pathLst>
                <a:path extrusionOk="0" h="1146" w="127">
                  <a:moveTo>
                    <a:pt x="95" y="1"/>
                  </a:moveTo>
                  <a:cubicBezTo>
                    <a:pt x="22" y="452"/>
                    <a:pt x="1" y="831"/>
                    <a:pt x="11" y="1146"/>
                  </a:cubicBezTo>
                  <a:lnTo>
                    <a:pt x="43" y="1146"/>
                  </a:lnTo>
                  <a:cubicBezTo>
                    <a:pt x="22" y="831"/>
                    <a:pt x="53" y="452"/>
                    <a:pt x="127" y="11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2204842" y="2778353"/>
              <a:ext cx="270034" cy="246963"/>
            </a:xfrm>
            <a:custGeom>
              <a:rect b="b" l="l" r="r" t="t"/>
              <a:pathLst>
                <a:path extrusionOk="0" h="2355" w="2575">
                  <a:moveTo>
                    <a:pt x="2554" y="0"/>
                  </a:moveTo>
                  <a:cubicBezTo>
                    <a:pt x="2502" y="115"/>
                    <a:pt x="2439" y="241"/>
                    <a:pt x="2386" y="357"/>
                  </a:cubicBezTo>
                  <a:cubicBezTo>
                    <a:pt x="2228" y="704"/>
                    <a:pt x="2070" y="1051"/>
                    <a:pt x="1808" y="1313"/>
                  </a:cubicBezTo>
                  <a:cubicBezTo>
                    <a:pt x="1797" y="1313"/>
                    <a:pt x="1797" y="1324"/>
                    <a:pt x="1787" y="1324"/>
                  </a:cubicBezTo>
                  <a:lnTo>
                    <a:pt x="1787" y="1335"/>
                  </a:lnTo>
                  <a:cubicBezTo>
                    <a:pt x="1493" y="1608"/>
                    <a:pt x="1093" y="1766"/>
                    <a:pt x="736" y="1892"/>
                  </a:cubicBezTo>
                  <a:cubicBezTo>
                    <a:pt x="463" y="1986"/>
                    <a:pt x="157" y="2091"/>
                    <a:pt x="0" y="2344"/>
                  </a:cubicBezTo>
                  <a:lnTo>
                    <a:pt x="21" y="2354"/>
                  </a:lnTo>
                  <a:cubicBezTo>
                    <a:pt x="178" y="2112"/>
                    <a:pt x="463" y="2007"/>
                    <a:pt x="746" y="1913"/>
                  </a:cubicBezTo>
                  <a:cubicBezTo>
                    <a:pt x="1103" y="1787"/>
                    <a:pt x="1503" y="1629"/>
                    <a:pt x="1808" y="1345"/>
                  </a:cubicBezTo>
                  <a:cubicBezTo>
                    <a:pt x="2081" y="1072"/>
                    <a:pt x="2249" y="715"/>
                    <a:pt x="2407" y="368"/>
                  </a:cubicBezTo>
                  <a:cubicBezTo>
                    <a:pt x="2460" y="252"/>
                    <a:pt x="2512" y="136"/>
                    <a:pt x="2575" y="21"/>
                  </a:cubicBezTo>
                  <a:cubicBezTo>
                    <a:pt x="2575" y="10"/>
                    <a:pt x="2565" y="10"/>
                    <a:pt x="2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2284122" y="2906081"/>
              <a:ext cx="111369" cy="12269"/>
            </a:xfrm>
            <a:custGeom>
              <a:rect b="b" l="l" r="r" t="t"/>
              <a:pathLst>
                <a:path extrusionOk="0" h="117" w="1062">
                  <a:moveTo>
                    <a:pt x="481" y="0"/>
                  </a:moveTo>
                  <a:cubicBezTo>
                    <a:pt x="319" y="0"/>
                    <a:pt x="157" y="22"/>
                    <a:pt x="1" y="64"/>
                  </a:cubicBezTo>
                  <a:lnTo>
                    <a:pt x="1" y="85"/>
                  </a:lnTo>
                  <a:cubicBezTo>
                    <a:pt x="152" y="44"/>
                    <a:pt x="307" y="25"/>
                    <a:pt x="461" y="25"/>
                  </a:cubicBezTo>
                  <a:cubicBezTo>
                    <a:pt x="662" y="25"/>
                    <a:pt x="862" y="57"/>
                    <a:pt x="1052" y="117"/>
                  </a:cubicBezTo>
                  <a:lnTo>
                    <a:pt x="1062" y="95"/>
                  </a:lnTo>
                  <a:cubicBezTo>
                    <a:pt x="877" y="32"/>
                    <a:pt x="679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2205891" y="2950230"/>
              <a:ext cx="184147" cy="79804"/>
            </a:xfrm>
            <a:custGeom>
              <a:rect b="b" l="l" r="r" t="t"/>
              <a:pathLst>
                <a:path extrusionOk="0" h="761" w="1756">
                  <a:moveTo>
                    <a:pt x="1756" y="1"/>
                  </a:moveTo>
                  <a:cubicBezTo>
                    <a:pt x="1682" y="43"/>
                    <a:pt x="1619" y="74"/>
                    <a:pt x="1556" y="116"/>
                  </a:cubicBezTo>
                  <a:lnTo>
                    <a:pt x="1546" y="116"/>
                  </a:lnTo>
                  <a:cubicBezTo>
                    <a:pt x="1441" y="190"/>
                    <a:pt x="1324" y="253"/>
                    <a:pt x="1209" y="316"/>
                  </a:cubicBezTo>
                  <a:lnTo>
                    <a:pt x="1198" y="316"/>
                  </a:lnTo>
                  <a:cubicBezTo>
                    <a:pt x="1114" y="368"/>
                    <a:pt x="1030" y="421"/>
                    <a:pt x="936" y="463"/>
                  </a:cubicBezTo>
                  <a:cubicBezTo>
                    <a:pt x="676" y="602"/>
                    <a:pt x="400" y="733"/>
                    <a:pt x="115" y="733"/>
                  </a:cubicBezTo>
                  <a:cubicBezTo>
                    <a:pt x="77" y="733"/>
                    <a:pt x="39" y="731"/>
                    <a:pt x="0" y="726"/>
                  </a:cubicBezTo>
                  <a:lnTo>
                    <a:pt x="0" y="758"/>
                  </a:lnTo>
                  <a:cubicBezTo>
                    <a:pt x="24" y="759"/>
                    <a:pt x="48" y="760"/>
                    <a:pt x="72" y="760"/>
                  </a:cubicBezTo>
                  <a:cubicBezTo>
                    <a:pt x="188" y="760"/>
                    <a:pt x="308" y="741"/>
                    <a:pt x="421" y="715"/>
                  </a:cubicBezTo>
                  <a:cubicBezTo>
                    <a:pt x="600" y="662"/>
                    <a:pt x="778" y="578"/>
                    <a:pt x="946" y="484"/>
                  </a:cubicBezTo>
                  <a:cubicBezTo>
                    <a:pt x="1041" y="442"/>
                    <a:pt x="1135" y="389"/>
                    <a:pt x="1230" y="337"/>
                  </a:cubicBezTo>
                  <a:cubicBezTo>
                    <a:pt x="1251" y="316"/>
                    <a:pt x="1282" y="305"/>
                    <a:pt x="1314" y="284"/>
                  </a:cubicBezTo>
                  <a:cubicBezTo>
                    <a:pt x="1398" y="242"/>
                    <a:pt x="1483" y="190"/>
                    <a:pt x="1556" y="137"/>
                  </a:cubicBezTo>
                  <a:lnTo>
                    <a:pt x="1577" y="137"/>
                  </a:lnTo>
                  <a:lnTo>
                    <a:pt x="1672" y="74"/>
                  </a:lnTo>
                  <a:cubicBezTo>
                    <a:pt x="1703" y="53"/>
                    <a:pt x="1724" y="32"/>
                    <a:pt x="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2212498" y="2977810"/>
              <a:ext cx="274543" cy="73932"/>
            </a:xfrm>
            <a:custGeom>
              <a:rect b="b" l="l" r="r" t="t"/>
              <a:pathLst>
                <a:path extrusionOk="0" h="705" w="2618">
                  <a:moveTo>
                    <a:pt x="2618" y="0"/>
                  </a:moveTo>
                  <a:cubicBezTo>
                    <a:pt x="2481" y="21"/>
                    <a:pt x="2355" y="74"/>
                    <a:pt x="2218" y="137"/>
                  </a:cubicBezTo>
                  <a:cubicBezTo>
                    <a:pt x="2218" y="137"/>
                    <a:pt x="2207" y="137"/>
                    <a:pt x="2197" y="147"/>
                  </a:cubicBezTo>
                  <a:cubicBezTo>
                    <a:pt x="2123" y="179"/>
                    <a:pt x="2060" y="210"/>
                    <a:pt x="1987" y="242"/>
                  </a:cubicBezTo>
                  <a:cubicBezTo>
                    <a:pt x="1955" y="263"/>
                    <a:pt x="1934" y="273"/>
                    <a:pt x="1903" y="284"/>
                  </a:cubicBezTo>
                  <a:cubicBezTo>
                    <a:pt x="1703" y="389"/>
                    <a:pt x="1441" y="516"/>
                    <a:pt x="1146" y="589"/>
                  </a:cubicBezTo>
                  <a:lnTo>
                    <a:pt x="1114" y="600"/>
                  </a:lnTo>
                  <a:cubicBezTo>
                    <a:pt x="918" y="656"/>
                    <a:pt x="727" y="679"/>
                    <a:pt x="546" y="679"/>
                  </a:cubicBezTo>
                  <a:cubicBezTo>
                    <a:pt x="456" y="679"/>
                    <a:pt x="368" y="673"/>
                    <a:pt x="284" y="663"/>
                  </a:cubicBezTo>
                  <a:cubicBezTo>
                    <a:pt x="168" y="642"/>
                    <a:pt x="84" y="621"/>
                    <a:pt x="11" y="579"/>
                  </a:cubicBezTo>
                  <a:lnTo>
                    <a:pt x="0" y="600"/>
                  </a:lnTo>
                  <a:cubicBezTo>
                    <a:pt x="74" y="642"/>
                    <a:pt x="158" y="663"/>
                    <a:pt x="273" y="684"/>
                  </a:cubicBezTo>
                  <a:cubicBezTo>
                    <a:pt x="361" y="698"/>
                    <a:pt x="451" y="705"/>
                    <a:pt x="543" y="705"/>
                  </a:cubicBezTo>
                  <a:cubicBezTo>
                    <a:pt x="728" y="705"/>
                    <a:pt x="922" y="677"/>
                    <a:pt x="1125" y="621"/>
                  </a:cubicBezTo>
                  <a:lnTo>
                    <a:pt x="1156" y="610"/>
                  </a:lnTo>
                  <a:cubicBezTo>
                    <a:pt x="1451" y="537"/>
                    <a:pt x="1714" y="410"/>
                    <a:pt x="1913" y="305"/>
                  </a:cubicBezTo>
                  <a:cubicBezTo>
                    <a:pt x="1945" y="294"/>
                    <a:pt x="1976" y="284"/>
                    <a:pt x="1997" y="273"/>
                  </a:cubicBezTo>
                  <a:cubicBezTo>
                    <a:pt x="2071" y="231"/>
                    <a:pt x="2144" y="189"/>
                    <a:pt x="2228" y="158"/>
                  </a:cubicBezTo>
                  <a:cubicBezTo>
                    <a:pt x="2355" y="105"/>
                    <a:pt x="2481" y="53"/>
                    <a:pt x="2618" y="21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2331522" y="2975293"/>
              <a:ext cx="115879" cy="19191"/>
            </a:xfrm>
            <a:custGeom>
              <a:rect b="b" l="l" r="r" t="t"/>
              <a:pathLst>
                <a:path extrusionOk="0" h="183" w="1105">
                  <a:moveTo>
                    <a:pt x="461" y="1"/>
                  </a:moveTo>
                  <a:cubicBezTo>
                    <a:pt x="306" y="1"/>
                    <a:pt x="150" y="26"/>
                    <a:pt x="0" y="77"/>
                  </a:cubicBezTo>
                  <a:lnTo>
                    <a:pt x="11" y="98"/>
                  </a:lnTo>
                  <a:cubicBezTo>
                    <a:pt x="154" y="52"/>
                    <a:pt x="304" y="29"/>
                    <a:pt x="454" y="29"/>
                  </a:cubicBezTo>
                  <a:cubicBezTo>
                    <a:pt x="680" y="29"/>
                    <a:pt x="904" y="81"/>
                    <a:pt x="1093" y="182"/>
                  </a:cubicBezTo>
                  <a:lnTo>
                    <a:pt x="1104" y="161"/>
                  </a:lnTo>
                  <a:cubicBezTo>
                    <a:pt x="911" y="55"/>
                    <a:pt x="687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2330473" y="3040626"/>
              <a:ext cx="167578" cy="21288"/>
            </a:xfrm>
            <a:custGeom>
              <a:rect b="b" l="l" r="r" t="t"/>
              <a:pathLst>
                <a:path extrusionOk="0" h="203" w="1598">
                  <a:moveTo>
                    <a:pt x="10" y="1"/>
                  </a:moveTo>
                  <a:lnTo>
                    <a:pt x="0" y="22"/>
                  </a:lnTo>
                  <a:cubicBezTo>
                    <a:pt x="176" y="171"/>
                    <a:pt x="411" y="203"/>
                    <a:pt x="607" y="203"/>
                  </a:cubicBezTo>
                  <a:cubicBezTo>
                    <a:pt x="645" y="203"/>
                    <a:pt x="681" y="202"/>
                    <a:pt x="715" y="200"/>
                  </a:cubicBezTo>
                  <a:cubicBezTo>
                    <a:pt x="1009" y="200"/>
                    <a:pt x="1293" y="158"/>
                    <a:pt x="1577" y="74"/>
                  </a:cubicBezTo>
                  <a:lnTo>
                    <a:pt x="1587" y="74"/>
                  </a:lnTo>
                  <a:cubicBezTo>
                    <a:pt x="1598" y="64"/>
                    <a:pt x="1598" y="53"/>
                    <a:pt x="1598" y="43"/>
                  </a:cubicBezTo>
                  <a:lnTo>
                    <a:pt x="1598" y="43"/>
                  </a:lnTo>
                  <a:cubicBezTo>
                    <a:pt x="1314" y="127"/>
                    <a:pt x="1019" y="169"/>
                    <a:pt x="715" y="179"/>
                  </a:cubicBezTo>
                  <a:cubicBezTo>
                    <a:pt x="687" y="180"/>
                    <a:pt x="658" y="181"/>
                    <a:pt x="627" y="181"/>
                  </a:cubicBezTo>
                  <a:cubicBezTo>
                    <a:pt x="438" y="181"/>
                    <a:pt x="204" y="147"/>
                    <a:pt x="31" y="11"/>
                  </a:cubicBezTo>
                  <a:cubicBezTo>
                    <a:pt x="21" y="11"/>
                    <a:pt x="21" y="1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2234520" y="3059292"/>
              <a:ext cx="174290" cy="37647"/>
            </a:xfrm>
            <a:custGeom>
              <a:rect b="b" l="l" r="r" t="t"/>
              <a:pathLst>
                <a:path extrusionOk="0" h="359" w="1662">
                  <a:moveTo>
                    <a:pt x="64" y="0"/>
                  </a:moveTo>
                  <a:cubicBezTo>
                    <a:pt x="43" y="0"/>
                    <a:pt x="21" y="1"/>
                    <a:pt x="0" y="1"/>
                  </a:cubicBezTo>
                  <a:lnTo>
                    <a:pt x="0" y="33"/>
                  </a:lnTo>
                  <a:cubicBezTo>
                    <a:pt x="24" y="32"/>
                    <a:pt x="49" y="32"/>
                    <a:pt x="73" y="32"/>
                  </a:cubicBezTo>
                  <a:cubicBezTo>
                    <a:pt x="606" y="32"/>
                    <a:pt x="1136" y="147"/>
                    <a:pt x="1619" y="358"/>
                  </a:cubicBezTo>
                  <a:lnTo>
                    <a:pt x="1661" y="358"/>
                  </a:lnTo>
                  <a:cubicBezTo>
                    <a:pt x="1166" y="126"/>
                    <a:pt x="611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2129862" y="2945092"/>
              <a:ext cx="243607" cy="238259"/>
            </a:xfrm>
            <a:custGeom>
              <a:rect b="b" l="l" r="r" t="t"/>
              <a:pathLst>
                <a:path extrusionOk="0" h="2272" w="2323">
                  <a:moveTo>
                    <a:pt x="235" y="0"/>
                  </a:moveTo>
                  <a:cubicBezTo>
                    <a:pt x="198" y="0"/>
                    <a:pt x="160" y="10"/>
                    <a:pt x="126" y="29"/>
                  </a:cubicBezTo>
                  <a:cubicBezTo>
                    <a:pt x="31" y="92"/>
                    <a:pt x="0" y="218"/>
                    <a:pt x="63" y="312"/>
                  </a:cubicBezTo>
                  <a:cubicBezTo>
                    <a:pt x="589" y="1174"/>
                    <a:pt x="1367" y="1858"/>
                    <a:pt x="2260" y="2267"/>
                  </a:cubicBezTo>
                  <a:cubicBezTo>
                    <a:pt x="2265" y="2270"/>
                    <a:pt x="2271" y="2271"/>
                    <a:pt x="2276" y="2271"/>
                  </a:cubicBezTo>
                  <a:cubicBezTo>
                    <a:pt x="2291" y="2271"/>
                    <a:pt x="2305" y="2261"/>
                    <a:pt x="2313" y="2246"/>
                  </a:cubicBezTo>
                  <a:cubicBezTo>
                    <a:pt x="2323" y="2236"/>
                    <a:pt x="2313" y="2204"/>
                    <a:pt x="2292" y="2194"/>
                  </a:cubicBezTo>
                  <a:cubicBezTo>
                    <a:pt x="1472" y="1700"/>
                    <a:pt x="809" y="954"/>
                    <a:pt x="421" y="113"/>
                  </a:cubicBezTo>
                  <a:cubicBezTo>
                    <a:pt x="421" y="113"/>
                    <a:pt x="410" y="102"/>
                    <a:pt x="410" y="92"/>
                  </a:cubicBezTo>
                  <a:cubicBezTo>
                    <a:pt x="369" y="31"/>
                    <a:pt x="303" y="0"/>
                    <a:pt x="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2072500" y="2856479"/>
              <a:ext cx="89347" cy="115879"/>
            </a:xfrm>
            <a:custGeom>
              <a:rect b="b" l="l" r="r" t="t"/>
              <a:pathLst>
                <a:path extrusionOk="0" h="1105" w="852">
                  <a:moveTo>
                    <a:pt x="684" y="1"/>
                  </a:moveTo>
                  <a:cubicBezTo>
                    <a:pt x="673" y="1"/>
                    <a:pt x="673" y="12"/>
                    <a:pt x="673" y="22"/>
                  </a:cubicBezTo>
                  <a:lnTo>
                    <a:pt x="821" y="1052"/>
                  </a:lnTo>
                  <a:cubicBezTo>
                    <a:pt x="536" y="842"/>
                    <a:pt x="274" y="600"/>
                    <a:pt x="32" y="337"/>
                  </a:cubicBezTo>
                  <a:lnTo>
                    <a:pt x="11" y="337"/>
                  </a:lnTo>
                  <a:cubicBezTo>
                    <a:pt x="1" y="348"/>
                    <a:pt x="1" y="358"/>
                    <a:pt x="11" y="358"/>
                  </a:cubicBezTo>
                  <a:cubicBezTo>
                    <a:pt x="263" y="632"/>
                    <a:pt x="536" y="874"/>
                    <a:pt x="831" y="1094"/>
                  </a:cubicBezTo>
                  <a:lnTo>
                    <a:pt x="842" y="1105"/>
                  </a:lnTo>
                  <a:cubicBezTo>
                    <a:pt x="842" y="1105"/>
                    <a:pt x="842" y="1094"/>
                    <a:pt x="852" y="1094"/>
                  </a:cubicBezTo>
                  <a:lnTo>
                    <a:pt x="852" y="1084"/>
                  </a:lnTo>
                  <a:lnTo>
                    <a:pt x="705" y="12"/>
                  </a:lnTo>
                  <a:cubicBezTo>
                    <a:pt x="705" y="1"/>
                    <a:pt x="694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2" name="Google Shape;1442;p59"/>
          <p:cNvGrpSpPr/>
          <p:nvPr/>
        </p:nvGrpSpPr>
        <p:grpSpPr>
          <a:xfrm flipH="1">
            <a:off x="555218" y="1420969"/>
            <a:ext cx="316026" cy="374989"/>
            <a:chOff x="2072500" y="2677156"/>
            <a:chExt cx="426601" cy="506195"/>
          </a:xfrm>
        </p:grpSpPr>
        <p:sp>
          <p:nvSpPr>
            <p:cNvPr id="1443" name="Google Shape;1443;p59"/>
            <p:cNvSpPr/>
            <p:nvPr/>
          </p:nvSpPr>
          <p:spPr>
            <a:xfrm>
              <a:off x="2199285" y="2677156"/>
              <a:ext cx="299816" cy="423874"/>
            </a:xfrm>
            <a:custGeom>
              <a:rect b="b" l="l" r="r" t="t"/>
              <a:pathLst>
                <a:path extrusionOk="0" h="4042" w="2859">
                  <a:moveTo>
                    <a:pt x="971" y="0"/>
                  </a:moveTo>
                  <a:cubicBezTo>
                    <a:pt x="737" y="0"/>
                    <a:pt x="503" y="99"/>
                    <a:pt x="368" y="292"/>
                  </a:cubicBezTo>
                  <a:cubicBezTo>
                    <a:pt x="231" y="482"/>
                    <a:pt x="189" y="734"/>
                    <a:pt x="168" y="975"/>
                  </a:cubicBezTo>
                  <a:cubicBezTo>
                    <a:pt x="116" y="1491"/>
                    <a:pt x="95" y="2016"/>
                    <a:pt x="74" y="2542"/>
                  </a:cubicBezTo>
                  <a:cubicBezTo>
                    <a:pt x="74" y="2668"/>
                    <a:pt x="11" y="2941"/>
                    <a:pt x="0" y="3172"/>
                  </a:cubicBezTo>
                  <a:lnTo>
                    <a:pt x="0" y="3224"/>
                  </a:lnTo>
                  <a:cubicBezTo>
                    <a:pt x="0" y="3351"/>
                    <a:pt x="21" y="3456"/>
                    <a:pt x="84" y="3519"/>
                  </a:cubicBezTo>
                  <a:cubicBezTo>
                    <a:pt x="137" y="3561"/>
                    <a:pt x="189" y="3582"/>
                    <a:pt x="263" y="3582"/>
                  </a:cubicBezTo>
                  <a:cubicBezTo>
                    <a:pt x="284" y="3729"/>
                    <a:pt x="484" y="3813"/>
                    <a:pt x="610" y="3866"/>
                  </a:cubicBezTo>
                  <a:cubicBezTo>
                    <a:pt x="897" y="3981"/>
                    <a:pt x="1210" y="4042"/>
                    <a:pt x="1523" y="4042"/>
                  </a:cubicBezTo>
                  <a:cubicBezTo>
                    <a:pt x="1667" y="4042"/>
                    <a:pt x="1812" y="4029"/>
                    <a:pt x="1955" y="4002"/>
                  </a:cubicBezTo>
                  <a:lnTo>
                    <a:pt x="1997" y="4002"/>
                  </a:lnTo>
                  <a:cubicBezTo>
                    <a:pt x="2165" y="3971"/>
                    <a:pt x="2333" y="3918"/>
                    <a:pt x="2492" y="3845"/>
                  </a:cubicBezTo>
                  <a:cubicBezTo>
                    <a:pt x="2639" y="3782"/>
                    <a:pt x="2786" y="3677"/>
                    <a:pt x="2838" y="3540"/>
                  </a:cubicBezTo>
                  <a:cubicBezTo>
                    <a:pt x="2849" y="3530"/>
                    <a:pt x="2849" y="3519"/>
                    <a:pt x="2849" y="3509"/>
                  </a:cubicBezTo>
                  <a:cubicBezTo>
                    <a:pt x="2859" y="3488"/>
                    <a:pt x="2859" y="3467"/>
                    <a:pt x="2859" y="3446"/>
                  </a:cubicBezTo>
                  <a:cubicBezTo>
                    <a:pt x="2859" y="3298"/>
                    <a:pt x="2754" y="3172"/>
                    <a:pt x="2744" y="3035"/>
                  </a:cubicBezTo>
                  <a:cubicBezTo>
                    <a:pt x="2733" y="2983"/>
                    <a:pt x="2744" y="2941"/>
                    <a:pt x="2744" y="2888"/>
                  </a:cubicBezTo>
                  <a:lnTo>
                    <a:pt x="2744" y="2867"/>
                  </a:lnTo>
                  <a:lnTo>
                    <a:pt x="2744" y="2783"/>
                  </a:lnTo>
                  <a:cubicBezTo>
                    <a:pt x="2712" y="2668"/>
                    <a:pt x="2597" y="2584"/>
                    <a:pt x="2481" y="2552"/>
                  </a:cubicBezTo>
                  <a:cubicBezTo>
                    <a:pt x="2452" y="2547"/>
                    <a:pt x="2422" y="2545"/>
                    <a:pt x="2394" y="2545"/>
                  </a:cubicBezTo>
                  <a:cubicBezTo>
                    <a:pt x="2297" y="2545"/>
                    <a:pt x="2202" y="2568"/>
                    <a:pt x="2113" y="2584"/>
                  </a:cubicBezTo>
                  <a:cubicBezTo>
                    <a:pt x="1976" y="2626"/>
                    <a:pt x="1840" y="2657"/>
                    <a:pt x="1703" y="2710"/>
                  </a:cubicBezTo>
                  <a:lnTo>
                    <a:pt x="1735" y="2678"/>
                  </a:lnTo>
                  <a:cubicBezTo>
                    <a:pt x="1766" y="2657"/>
                    <a:pt x="1787" y="2636"/>
                    <a:pt x="1819" y="2605"/>
                  </a:cubicBezTo>
                  <a:cubicBezTo>
                    <a:pt x="2060" y="2374"/>
                    <a:pt x="2260" y="2163"/>
                    <a:pt x="2354" y="2058"/>
                  </a:cubicBezTo>
                  <a:cubicBezTo>
                    <a:pt x="2481" y="1911"/>
                    <a:pt x="2607" y="1753"/>
                    <a:pt x="2681" y="1575"/>
                  </a:cubicBezTo>
                  <a:cubicBezTo>
                    <a:pt x="2744" y="1386"/>
                    <a:pt x="2754" y="1175"/>
                    <a:pt x="2639" y="1007"/>
                  </a:cubicBezTo>
                  <a:cubicBezTo>
                    <a:pt x="2639" y="996"/>
                    <a:pt x="2639" y="996"/>
                    <a:pt x="2628" y="986"/>
                  </a:cubicBezTo>
                  <a:cubicBezTo>
                    <a:pt x="2628" y="975"/>
                    <a:pt x="2618" y="975"/>
                    <a:pt x="2607" y="965"/>
                  </a:cubicBezTo>
                  <a:cubicBezTo>
                    <a:pt x="2565" y="912"/>
                    <a:pt x="2523" y="870"/>
                    <a:pt x="2460" y="839"/>
                  </a:cubicBezTo>
                  <a:lnTo>
                    <a:pt x="2439" y="818"/>
                  </a:lnTo>
                  <a:cubicBezTo>
                    <a:pt x="2239" y="702"/>
                    <a:pt x="1976" y="660"/>
                    <a:pt x="1787" y="513"/>
                  </a:cubicBezTo>
                  <a:cubicBezTo>
                    <a:pt x="1777" y="513"/>
                    <a:pt x="1777" y="503"/>
                    <a:pt x="1766" y="503"/>
                  </a:cubicBezTo>
                  <a:lnTo>
                    <a:pt x="1735" y="471"/>
                  </a:lnTo>
                  <a:cubicBezTo>
                    <a:pt x="1640" y="387"/>
                    <a:pt x="1577" y="281"/>
                    <a:pt x="1482" y="187"/>
                  </a:cubicBezTo>
                  <a:cubicBezTo>
                    <a:pt x="1398" y="103"/>
                    <a:pt x="1293" y="50"/>
                    <a:pt x="1177" y="19"/>
                  </a:cubicBezTo>
                  <a:lnTo>
                    <a:pt x="1146" y="19"/>
                  </a:lnTo>
                  <a:cubicBezTo>
                    <a:pt x="1089" y="6"/>
                    <a:pt x="1030" y="0"/>
                    <a:pt x="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2193727" y="2679148"/>
              <a:ext cx="129092" cy="340610"/>
            </a:xfrm>
            <a:custGeom>
              <a:rect b="b" l="l" r="r" t="t"/>
              <a:pathLst>
                <a:path extrusionOk="0" h="3248" w="1231">
                  <a:moveTo>
                    <a:pt x="1199" y="0"/>
                  </a:moveTo>
                  <a:cubicBezTo>
                    <a:pt x="999" y="199"/>
                    <a:pt x="852" y="410"/>
                    <a:pt x="737" y="631"/>
                  </a:cubicBezTo>
                  <a:cubicBezTo>
                    <a:pt x="569" y="998"/>
                    <a:pt x="505" y="1409"/>
                    <a:pt x="452" y="1808"/>
                  </a:cubicBezTo>
                  <a:cubicBezTo>
                    <a:pt x="442" y="1860"/>
                    <a:pt x="431" y="1902"/>
                    <a:pt x="431" y="1955"/>
                  </a:cubicBezTo>
                  <a:cubicBezTo>
                    <a:pt x="431" y="1965"/>
                    <a:pt x="431" y="1965"/>
                    <a:pt x="421" y="1976"/>
                  </a:cubicBezTo>
                  <a:cubicBezTo>
                    <a:pt x="368" y="2365"/>
                    <a:pt x="284" y="2796"/>
                    <a:pt x="53" y="3153"/>
                  </a:cubicBezTo>
                  <a:cubicBezTo>
                    <a:pt x="43" y="3184"/>
                    <a:pt x="22" y="3205"/>
                    <a:pt x="1" y="3226"/>
                  </a:cubicBezTo>
                  <a:lnTo>
                    <a:pt x="22" y="3247"/>
                  </a:lnTo>
                  <a:cubicBezTo>
                    <a:pt x="32" y="3226"/>
                    <a:pt x="43" y="3216"/>
                    <a:pt x="53" y="3205"/>
                  </a:cubicBezTo>
                  <a:cubicBezTo>
                    <a:pt x="116" y="3111"/>
                    <a:pt x="169" y="3016"/>
                    <a:pt x="211" y="2922"/>
                  </a:cubicBezTo>
                  <a:cubicBezTo>
                    <a:pt x="221" y="2901"/>
                    <a:pt x="221" y="2880"/>
                    <a:pt x="232" y="2859"/>
                  </a:cubicBezTo>
                  <a:cubicBezTo>
                    <a:pt x="347" y="2575"/>
                    <a:pt x="410" y="2270"/>
                    <a:pt x="452" y="1986"/>
                  </a:cubicBezTo>
                  <a:lnTo>
                    <a:pt x="452" y="1955"/>
                  </a:lnTo>
                  <a:cubicBezTo>
                    <a:pt x="463" y="1913"/>
                    <a:pt x="463" y="1860"/>
                    <a:pt x="473" y="1808"/>
                  </a:cubicBezTo>
                  <a:cubicBezTo>
                    <a:pt x="537" y="1419"/>
                    <a:pt x="590" y="1009"/>
                    <a:pt x="768" y="641"/>
                  </a:cubicBezTo>
                  <a:cubicBezTo>
                    <a:pt x="873" y="421"/>
                    <a:pt x="1031" y="199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2237876" y="2729799"/>
              <a:ext cx="148807" cy="158874"/>
            </a:xfrm>
            <a:custGeom>
              <a:rect b="b" l="l" r="r" t="t"/>
              <a:pathLst>
                <a:path extrusionOk="0" h="1515" w="1419">
                  <a:moveTo>
                    <a:pt x="1398" y="1"/>
                  </a:moveTo>
                  <a:cubicBezTo>
                    <a:pt x="1030" y="536"/>
                    <a:pt x="620" y="1115"/>
                    <a:pt x="31" y="1472"/>
                  </a:cubicBezTo>
                  <a:cubicBezTo>
                    <a:pt x="21" y="1482"/>
                    <a:pt x="10" y="1493"/>
                    <a:pt x="0" y="1493"/>
                  </a:cubicBezTo>
                  <a:lnTo>
                    <a:pt x="10" y="1514"/>
                  </a:lnTo>
                  <a:cubicBezTo>
                    <a:pt x="21" y="1514"/>
                    <a:pt x="21" y="1514"/>
                    <a:pt x="31" y="1503"/>
                  </a:cubicBezTo>
                  <a:cubicBezTo>
                    <a:pt x="557" y="1188"/>
                    <a:pt x="946" y="694"/>
                    <a:pt x="1293" y="200"/>
                  </a:cubicBezTo>
                  <a:cubicBezTo>
                    <a:pt x="1304" y="190"/>
                    <a:pt x="1314" y="169"/>
                    <a:pt x="1325" y="158"/>
                  </a:cubicBezTo>
                  <a:cubicBezTo>
                    <a:pt x="1356" y="106"/>
                    <a:pt x="1388" y="64"/>
                    <a:pt x="1419" y="11"/>
                  </a:cubicBezTo>
                  <a:cubicBezTo>
                    <a:pt x="1409" y="11"/>
                    <a:pt x="1409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2214700" y="2762832"/>
              <a:ext cx="242559" cy="222843"/>
            </a:xfrm>
            <a:custGeom>
              <a:rect b="b" l="l" r="r" t="t"/>
              <a:pathLst>
                <a:path extrusionOk="0" h="2125" w="2313">
                  <a:moveTo>
                    <a:pt x="2292" y="1"/>
                  </a:moveTo>
                  <a:cubicBezTo>
                    <a:pt x="2092" y="379"/>
                    <a:pt x="1798" y="705"/>
                    <a:pt x="1462" y="968"/>
                  </a:cubicBezTo>
                  <a:cubicBezTo>
                    <a:pt x="1451" y="968"/>
                    <a:pt x="1451" y="968"/>
                    <a:pt x="1441" y="978"/>
                  </a:cubicBezTo>
                  <a:cubicBezTo>
                    <a:pt x="1378" y="1020"/>
                    <a:pt x="1304" y="1073"/>
                    <a:pt x="1240" y="1115"/>
                  </a:cubicBezTo>
                  <a:cubicBezTo>
                    <a:pt x="1135" y="1178"/>
                    <a:pt x="1041" y="1230"/>
                    <a:pt x="936" y="1283"/>
                  </a:cubicBezTo>
                  <a:cubicBezTo>
                    <a:pt x="852" y="1325"/>
                    <a:pt x="778" y="1367"/>
                    <a:pt x="694" y="1419"/>
                  </a:cubicBezTo>
                  <a:cubicBezTo>
                    <a:pt x="684" y="1419"/>
                    <a:pt x="673" y="1430"/>
                    <a:pt x="663" y="1440"/>
                  </a:cubicBezTo>
                  <a:cubicBezTo>
                    <a:pt x="526" y="1514"/>
                    <a:pt x="400" y="1609"/>
                    <a:pt x="295" y="1714"/>
                  </a:cubicBezTo>
                  <a:cubicBezTo>
                    <a:pt x="200" y="1809"/>
                    <a:pt x="105" y="1924"/>
                    <a:pt x="32" y="2061"/>
                  </a:cubicBezTo>
                  <a:cubicBezTo>
                    <a:pt x="21" y="2082"/>
                    <a:pt x="11" y="2103"/>
                    <a:pt x="0" y="2113"/>
                  </a:cubicBezTo>
                  <a:lnTo>
                    <a:pt x="11" y="2124"/>
                  </a:lnTo>
                  <a:lnTo>
                    <a:pt x="32" y="2124"/>
                  </a:lnTo>
                  <a:cubicBezTo>
                    <a:pt x="105" y="1977"/>
                    <a:pt x="200" y="1840"/>
                    <a:pt x="316" y="1735"/>
                  </a:cubicBezTo>
                  <a:cubicBezTo>
                    <a:pt x="421" y="1620"/>
                    <a:pt x="558" y="1525"/>
                    <a:pt x="694" y="1440"/>
                  </a:cubicBezTo>
                  <a:cubicBezTo>
                    <a:pt x="726" y="1430"/>
                    <a:pt x="747" y="1419"/>
                    <a:pt x="768" y="1398"/>
                  </a:cubicBezTo>
                  <a:cubicBezTo>
                    <a:pt x="831" y="1367"/>
                    <a:pt x="894" y="1335"/>
                    <a:pt x="946" y="1304"/>
                  </a:cubicBezTo>
                  <a:cubicBezTo>
                    <a:pt x="1051" y="1251"/>
                    <a:pt x="1146" y="1199"/>
                    <a:pt x="1251" y="1136"/>
                  </a:cubicBezTo>
                  <a:cubicBezTo>
                    <a:pt x="1693" y="863"/>
                    <a:pt x="2060" y="473"/>
                    <a:pt x="2313" y="22"/>
                  </a:cubicBezTo>
                  <a:lnTo>
                    <a:pt x="2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2363507" y="2745215"/>
              <a:ext cx="13318" cy="120178"/>
            </a:xfrm>
            <a:custGeom>
              <a:rect b="b" l="l" r="r" t="t"/>
              <a:pathLst>
                <a:path extrusionOk="0" h="1146" w="127">
                  <a:moveTo>
                    <a:pt x="95" y="1"/>
                  </a:moveTo>
                  <a:cubicBezTo>
                    <a:pt x="22" y="452"/>
                    <a:pt x="1" y="831"/>
                    <a:pt x="11" y="1146"/>
                  </a:cubicBezTo>
                  <a:lnTo>
                    <a:pt x="43" y="1146"/>
                  </a:lnTo>
                  <a:cubicBezTo>
                    <a:pt x="22" y="831"/>
                    <a:pt x="53" y="452"/>
                    <a:pt x="127" y="11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2204842" y="2778353"/>
              <a:ext cx="270034" cy="246963"/>
            </a:xfrm>
            <a:custGeom>
              <a:rect b="b" l="l" r="r" t="t"/>
              <a:pathLst>
                <a:path extrusionOk="0" h="2355" w="2575">
                  <a:moveTo>
                    <a:pt x="2554" y="0"/>
                  </a:moveTo>
                  <a:cubicBezTo>
                    <a:pt x="2502" y="115"/>
                    <a:pt x="2439" y="241"/>
                    <a:pt x="2386" y="357"/>
                  </a:cubicBezTo>
                  <a:cubicBezTo>
                    <a:pt x="2228" y="704"/>
                    <a:pt x="2070" y="1051"/>
                    <a:pt x="1808" y="1313"/>
                  </a:cubicBezTo>
                  <a:cubicBezTo>
                    <a:pt x="1797" y="1313"/>
                    <a:pt x="1797" y="1324"/>
                    <a:pt x="1787" y="1324"/>
                  </a:cubicBezTo>
                  <a:lnTo>
                    <a:pt x="1787" y="1335"/>
                  </a:lnTo>
                  <a:cubicBezTo>
                    <a:pt x="1493" y="1608"/>
                    <a:pt x="1093" y="1766"/>
                    <a:pt x="736" y="1892"/>
                  </a:cubicBezTo>
                  <a:cubicBezTo>
                    <a:pt x="463" y="1986"/>
                    <a:pt x="157" y="2091"/>
                    <a:pt x="0" y="2344"/>
                  </a:cubicBezTo>
                  <a:lnTo>
                    <a:pt x="21" y="2354"/>
                  </a:lnTo>
                  <a:cubicBezTo>
                    <a:pt x="178" y="2112"/>
                    <a:pt x="463" y="2007"/>
                    <a:pt x="746" y="1913"/>
                  </a:cubicBezTo>
                  <a:cubicBezTo>
                    <a:pt x="1103" y="1787"/>
                    <a:pt x="1503" y="1629"/>
                    <a:pt x="1808" y="1345"/>
                  </a:cubicBezTo>
                  <a:cubicBezTo>
                    <a:pt x="2081" y="1072"/>
                    <a:pt x="2249" y="715"/>
                    <a:pt x="2407" y="368"/>
                  </a:cubicBezTo>
                  <a:cubicBezTo>
                    <a:pt x="2460" y="252"/>
                    <a:pt x="2512" y="136"/>
                    <a:pt x="2575" y="21"/>
                  </a:cubicBezTo>
                  <a:cubicBezTo>
                    <a:pt x="2575" y="10"/>
                    <a:pt x="2565" y="10"/>
                    <a:pt x="2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2284122" y="2906081"/>
              <a:ext cx="111369" cy="12269"/>
            </a:xfrm>
            <a:custGeom>
              <a:rect b="b" l="l" r="r" t="t"/>
              <a:pathLst>
                <a:path extrusionOk="0" h="117" w="1062">
                  <a:moveTo>
                    <a:pt x="481" y="0"/>
                  </a:moveTo>
                  <a:cubicBezTo>
                    <a:pt x="319" y="0"/>
                    <a:pt x="157" y="22"/>
                    <a:pt x="1" y="64"/>
                  </a:cubicBezTo>
                  <a:lnTo>
                    <a:pt x="1" y="85"/>
                  </a:lnTo>
                  <a:cubicBezTo>
                    <a:pt x="152" y="44"/>
                    <a:pt x="307" y="25"/>
                    <a:pt x="461" y="25"/>
                  </a:cubicBezTo>
                  <a:cubicBezTo>
                    <a:pt x="662" y="25"/>
                    <a:pt x="862" y="57"/>
                    <a:pt x="1052" y="117"/>
                  </a:cubicBezTo>
                  <a:lnTo>
                    <a:pt x="1062" y="95"/>
                  </a:lnTo>
                  <a:cubicBezTo>
                    <a:pt x="877" y="32"/>
                    <a:pt x="679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2205891" y="2950230"/>
              <a:ext cx="184147" cy="79804"/>
            </a:xfrm>
            <a:custGeom>
              <a:rect b="b" l="l" r="r" t="t"/>
              <a:pathLst>
                <a:path extrusionOk="0" h="761" w="1756">
                  <a:moveTo>
                    <a:pt x="1756" y="1"/>
                  </a:moveTo>
                  <a:cubicBezTo>
                    <a:pt x="1682" y="43"/>
                    <a:pt x="1619" y="74"/>
                    <a:pt x="1556" y="116"/>
                  </a:cubicBezTo>
                  <a:lnTo>
                    <a:pt x="1546" y="116"/>
                  </a:lnTo>
                  <a:cubicBezTo>
                    <a:pt x="1441" y="190"/>
                    <a:pt x="1324" y="253"/>
                    <a:pt x="1209" y="316"/>
                  </a:cubicBezTo>
                  <a:lnTo>
                    <a:pt x="1198" y="316"/>
                  </a:lnTo>
                  <a:cubicBezTo>
                    <a:pt x="1114" y="368"/>
                    <a:pt x="1030" y="421"/>
                    <a:pt x="936" y="463"/>
                  </a:cubicBezTo>
                  <a:cubicBezTo>
                    <a:pt x="676" y="602"/>
                    <a:pt x="400" y="733"/>
                    <a:pt x="115" y="733"/>
                  </a:cubicBezTo>
                  <a:cubicBezTo>
                    <a:pt x="77" y="733"/>
                    <a:pt x="39" y="731"/>
                    <a:pt x="0" y="726"/>
                  </a:cubicBezTo>
                  <a:lnTo>
                    <a:pt x="0" y="758"/>
                  </a:lnTo>
                  <a:cubicBezTo>
                    <a:pt x="24" y="759"/>
                    <a:pt x="48" y="760"/>
                    <a:pt x="72" y="760"/>
                  </a:cubicBezTo>
                  <a:cubicBezTo>
                    <a:pt x="188" y="760"/>
                    <a:pt x="308" y="741"/>
                    <a:pt x="421" y="715"/>
                  </a:cubicBezTo>
                  <a:cubicBezTo>
                    <a:pt x="600" y="662"/>
                    <a:pt x="778" y="578"/>
                    <a:pt x="946" y="484"/>
                  </a:cubicBezTo>
                  <a:cubicBezTo>
                    <a:pt x="1041" y="442"/>
                    <a:pt x="1135" y="389"/>
                    <a:pt x="1230" y="337"/>
                  </a:cubicBezTo>
                  <a:cubicBezTo>
                    <a:pt x="1251" y="316"/>
                    <a:pt x="1282" y="305"/>
                    <a:pt x="1314" y="284"/>
                  </a:cubicBezTo>
                  <a:cubicBezTo>
                    <a:pt x="1398" y="242"/>
                    <a:pt x="1483" y="190"/>
                    <a:pt x="1556" y="137"/>
                  </a:cubicBezTo>
                  <a:lnTo>
                    <a:pt x="1577" y="137"/>
                  </a:lnTo>
                  <a:lnTo>
                    <a:pt x="1672" y="74"/>
                  </a:lnTo>
                  <a:cubicBezTo>
                    <a:pt x="1703" y="53"/>
                    <a:pt x="1724" y="32"/>
                    <a:pt x="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2212498" y="2977810"/>
              <a:ext cx="274543" cy="73932"/>
            </a:xfrm>
            <a:custGeom>
              <a:rect b="b" l="l" r="r" t="t"/>
              <a:pathLst>
                <a:path extrusionOk="0" h="705" w="2618">
                  <a:moveTo>
                    <a:pt x="2618" y="0"/>
                  </a:moveTo>
                  <a:cubicBezTo>
                    <a:pt x="2481" y="21"/>
                    <a:pt x="2355" y="74"/>
                    <a:pt x="2218" y="137"/>
                  </a:cubicBezTo>
                  <a:cubicBezTo>
                    <a:pt x="2218" y="137"/>
                    <a:pt x="2207" y="137"/>
                    <a:pt x="2197" y="147"/>
                  </a:cubicBezTo>
                  <a:cubicBezTo>
                    <a:pt x="2123" y="179"/>
                    <a:pt x="2060" y="210"/>
                    <a:pt x="1987" y="242"/>
                  </a:cubicBezTo>
                  <a:cubicBezTo>
                    <a:pt x="1955" y="263"/>
                    <a:pt x="1934" y="273"/>
                    <a:pt x="1903" y="284"/>
                  </a:cubicBezTo>
                  <a:cubicBezTo>
                    <a:pt x="1703" y="389"/>
                    <a:pt x="1441" y="516"/>
                    <a:pt x="1146" y="589"/>
                  </a:cubicBezTo>
                  <a:lnTo>
                    <a:pt x="1114" y="600"/>
                  </a:lnTo>
                  <a:cubicBezTo>
                    <a:pt x="918" y="656"/>
                    <a:pt x="727" y="679"/>
                    <a:pt x="546" y="679"/>
                  </a:cubicBezTo>
                  <a:cubicBezTo>
                    <a:pt x="456" y="679"/>
                    <a:pt x="368" y="673"/>
                    <a:pt x="284" y="663"/>
                  </a:cubicBezTo>
                  <a:cubicBezTo>
                    <a:pt x="168" y="642"/>
                    <a:pt x="84" y="621"/>
                    <a:pt x="11" y="579"/>
                  </a:cubicBezTo>
                  <a:lnTo>
                    <a:pt x="0" y="600"/>
                  </a:lnTo>
                  <a:cubicBezTo>
                    <a:pt x="74" y="642"/>
                    <a:pt x="158" y="663"/>
                    <a:pt x="273" y="684"/>
                  </a:cubicBezTo>
                  <a:cubicBezTo>
                    <a:pt x="361" y="698"/>
                    <a:pt x="451" y="705"/>
                    <a:pt x="543" y="705"/>
                  </a:cubicBezTo>
                  <a:cubicBezTo>
                    <a:pt x="728" y="705"/>
                    <a:pt x="922" y="677"/>
                    <a:pt x="1125" y="621"/>
                  </a:cubicBezTo>
                  <a:lnTo>
                    <a:pt x="1156" y="610"/>
                  </a:lnTo>
                  <a:cubicBezTo>
                    <a:pt x="1451" y="537"/>
                    <a:pt x="1714" y="410"/>
                    <a:pt x="1913" y="305"/>
                  </a:cubicBezTo>
                  <a:cubicBezTo>
                    <a:pt x="1945" y="294"/>
                    <a:pt x="1976" y="284"/>
                    <a:pt x="1997" y="273"/>
                  </a:cubicBezTo>
                  <a:cubicBezTo>
                    <a:pt x="2071" y="231"/>
                    <a:pt x="2144" y="189"/>
                    <a:pt x="2228" y="158"/>
                  </a:cubicBezTo>
                  <a:cubicBezTo>
                    <a:pt x="2355" y="105"/>
                    <a:pt x="2481" y="53"/>
                    <a:pt x="2618" y="21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2331522" y="2975293"/>
              <a:ext cx="115879" cy="19191"/>
            </a:xfrm>
            <a:custGeom>
              <a:rect b="b" l="l" r="r" t="t"/>
              <a:pathLst>
                <a:path extrusionOk="0" h="183" w="1105">
                  <a:moveTo>
                    <a:pt x="461" y="1"/>
                  </a:moveTo>
                  <a:cubicBezTo>
                    <a:pt x="306" y="1"/>
                    <a:pt x="150" y="26"/>
                    <a:pt x="0" y="77"/>
                  </a:cubicBezTo>
                  <a:lnTo>
                    <a:pt x="11" y="98"/>
                  </a:lnTo>
                  <a:cubicBezTo>
                    <a:pt x="154" y="52"/>
                    <a:pt x="304" y="29"/>
                    <a:pt x="454" y="29"/>
                  </a:cubicBezTo>
                  <a:cubicBezTo>
                    <a:pt x="680" y="29"/>
                    <a:pt x="904" y="81"/>
                    <a:pt x="1093" y="182"/>
                  </a:cubicBezTo>
                  <a:lnTo>
                    <a:pt x="1104" y="161"/>
                  </a:lnTo>
                  <a:cubicBezTo>
                    <a:pt x="911" y="55"/>
                    <a:pt x="687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2330473" y="3040626"/>
              <a:ext cx="167578" cy="21288"/>
            </a:xfrm>
            <a:custGeom>
              <a:rect b="b" l="l" r="r" t="t"/>
              <a:pathLst>
                <a:path extrusionOk="0" h="203" w="1598">
                  <a:moveTo>
                    <a:pt x="10" y="1"/>
                  </a:moveTo>
                  <a:lnTo>
                    <a:pt x="0" y="22"/>
                  </a:lnTo>
                  <a:cubicBezTo>
                    <a:pt x="176" y="171"/>
                    <a:pt x="411" y="203"/>
                    <a:pt x="607" y="203"/>
                  </a:cubicBezTo>
                  <a:cubicBezTo>
                    <a:pt x="645" y="203"/>
                    <a:pt x="681" y="202"/>
                    <a:pt x="715" y="200"/>
                  </a:cubicBezTo>
                  <a:cubicBezTo>
                    <a:pt x="1009" y="200"/>
                    <a:pt x="1293" y="158"/>
                    <a:pt x="1577" y="74"/>
                  </a:cubicBezTo>
                  <a:lnTo>
                    <a:pt x="1587" y="74"/>
                  </a:lnTo>
                  <a:cubicBezTo>
                    <a:pt x="1598" y="64"/>
                    <a:pt x="1598" y="53"/>
                    <a:pt x="1598" y="43"/>
                  </a:cubicBezTo>
                  <a:lnTo>
                    <a:pt x="1598" y="43"/>
                  </a:lnTo>
                  <a:cubicBezTo>
                    <a:pt x="1314" y="127"/>
                    <a:pt x="1019" y="169"/>
                    <a:pt x="715" y="179"/>
                  </a:cubicBezTo>
                  <a:cubicBezTo>
                    <a:pt x="687" y="180"/>
                    <a:pt x="658" y="181"/>
                    <a:pt x="627" y="181"/>
                  </a:cubicBezTo>
                  <a:cubicBezTo>
                    <a:pt x="438" y="181"/>
                    <a:pt x="204" y="147"/>
                    <a:pt x="31" y="11"/>
                  </a:cubicBezTo>
                  <a:cubicBezTo>
                    <a:pt x="21" y="11"/>
                    <a:pt x="21" y="1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2234520" y="3059292"/>
              <a:ext cx="174290" cy="37647"/>
            </a:xfrm>
            <a:custGeom>
              <a:rect b="b" l="l" r="r" t="t"/>
              <a:pathLst>
                <a:path extrusionOk="0" h="359" w="1662">
                  <a:moveTo>
                    <a:pt x="64" y="0"/>
                  </a:moveTo>
                  <a:cubicBezTo>
                    <a:pt x="43" y="0"/>
                    <a:pt x="21" y="1"/>
                    <a:pt x="0" y="1"/>
                  </a:cubicBezTo>
                  <a:lnTo>
                    <a:pt x="0" y="33"/>
                  </a:lnTo>
                  <a:cubicBezTo>
                    <a:pt x="24" y="32"/>
                    <a:pt x="49" y="32"/>
                    <a:pt x="73" y="32"/>
                  </a:cubicBezTo>
                  <a:cubicBezTo>
                    <a:pt x="606" y="32"/>
                    <a:pt x="1136" y="147"/>
                    <a:pt x="1619" y="358"/>
                  </a:cubicBezTo>
                  <a:lnTo>
                    <a:pt x="1661" y="358"/>
                  </a:lnTo>
                  <a:cubicBezTo>
                    <a:pt x="1166" y="126"/>
                    <a:pt x="611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2129862" y="2945092"/>
              <a:ext cx="243607" cy="238259"/>
            </a:xfrm>
            <a:custGeom>
              <a:rect b="b" l="l" r="r" t="t"/>
              <a:pathLst>
                <a:path extrusionOk="0" h="2272" w="2323">
                  <a:moveTo>
                    <a:pt x="235" y="0"/>
                  </a:moveTo>
                  <a:cubicBezTo>
                    <a:pt x="198" y="0"/>
                    <a:pt x="160" y="10"/>
                    <a:pt x="126" y="29"/>
                  </a:cubicBezTo>
                  <a:cubicBezTo>
                    <a:pt x="31" y="92"/>
                    <a:pt x="0" y="218"/>
                    <a:pt x="63" y="312"/>
                  </a:cubicBezTo>
                  <a:cubicBezTo>
                    <a:pt x="589" y="1174"/>
                    <a:pt x="1367" y="1858"/>
                    <a:pt x="2260" y="2267"/>
                  </a:cubicBezTo>
                  <a:cubicBezTo>
                    <a:pt x="2265" y="2270"/>
                    <a:pt x="2271" y="2271"/>
                    <a:pt x="2276" y="2271"/>
                  </a:cubicBezTo>
                  <a:cubicBezTo>
                    <a:pt x="2291" y="2271"/>
                    <a:pt x="2305" y="2261"/>
                    <a:pt x="2313" y="2246"/>
                  </a:cubicBezTo>
                  <a:cubicBezTo>
                    <a:pt x="2323" y="2236"/>
                    <a:pt x="2313" y="2204"/>
                    <a:pt x="2292" y="2194"/>
                  </a:cubicBezTo>
                  <a:cubicBezTo>
                    <a:pt x="1472" y="1700"/>
                    <a:pt x="809" y="954"/>
                    <a:pt x="421" y="113"/>
                  </a:cubicBezTo>
                  <a:cubicBezTo>
                    <a:pt x="421" y="113"/>
                    <a:pt x="410" y="102"/>
                    <a:pt x="410" y="92"/>
                  </a:cubicBezTo>
                  <a:cubicBezTo>
                    <a:pt x="369" y="31"/>
                    <a:pt x="303" y="0"/>
                    <a:pt x="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2072500" y="2856479"/>
              <a:ext cx="89347" cy="115879"/>
            </a:xfrm>
            <a:custGeom>
              <a:rect b="b" l="l" r="r" t="t"/>
              <a:pathLst>
                <a:path extrusionOk="0" h="1105" w="852">
                  <a:moveTo>
                    <a:pt x="684" y="1"/>
                  </a:moveTo>
                  <a:cubicBezTo>
                    <a:pt x="673" y="1"/>
                    <a:pt x="673" y="12"/>
                    <a:pt x="673" y="22"/>
                  </a:cubicBezTo>
                  <a:lnTo>
                    <a:pt x="821" y="1052"/>
                  </a:lnTo>
                  <a:cubicBezTo>
                    <a:pt x="536" y="842"/>
                    <a:pt x="274" y="600"/>
                    <a:pt x="32" y="337"/>
                  </a:cubicBezTo>
                  <a:lnTo>
                    <a:pt x="11" y="337"/>
                  </a:lnTo>
                  <a:cubicBezTo>
                    <a:pt x="1" y="348"/>
                    <a:pt x="1" y="358"/>
                    <a:pt x="11" y="358"/>
                  </a:cubicBezTo>
                  <a:cubicBezTo>
                    <a:pt x="263" y="632"/>
                    <a:pt x="536" y="874"/>
                    <a:pt x="831" y="1094"/>
                  </a:cubicBezTo>
                  <a:lnTo>
                    <a:pt x="842" y="1105"/>
                  </a:lnTo>
                  <a:cubicBezTo>
                    <a:pt x="842" y="1105"/>
                    <a:pt x="842" y="1094"/>
                    <a:pt x="852" y="1094"/>
                  </a:cubicBezTo>
                  <a:lnTo>
                    <a:pt x="852" y="1084"/>
                  </a:lnTo>
                  <a:lnTo>
                    <a:pt x="705" y="12"/>
                  </a:lnTo>
                  <a:cubicBezTo>
                    <a:pt x="705" y="1"/>
                    <a:pt x="694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59"/>
          <p:cNvGrpSpPr/>
          <p:nvPr/>
        </p:nvGrpSpPr>
        <p:grpSpPr>
          <a:xfrm>
            <a:off x="-153925" y="4271294"/>
            <a:ext cx="640666" cy="665415"/>
            <a:chOff x="900925" y="-1079387"/>
            <a:chExt cx="302872" cy="314587"/>
          </a:xfrm>
        </p:grpSpPr>
        <p:sp>
          <p:nvSpPr>
            <p:cNvPr id="1458" name="Google Shape;1458;p59"/>
            <p:cNvSpPr/>
            <p:nvPr/>
          </p:nvSpPr>
          <p:spPr>
            <a:xfrm rot="-5400000">
              <a:off x="895477" y="-1073521"/>
              <a:ext cx="313767" cy="302872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9" name="Google Shape;1459;p59"/>
            <p:cNvGrpSpPr/>
            <p:nvPr/>
          </p:nvGrpSpPr>
          <p:grpSpPr>
            <a:xfrm>
              <a:off x="901009" y="-1079387"/>
              <a:ext cx="302723" cy="314587"/>
              <a:chOff x="3918225" y="593900"/>
              <a:chExt cx="101425" cy="105400"/>
            </a:xfrm>
          </p:grpSpPr>
          <p:sp>
            <p:nvSpPr>
              <p:cNvPr id="1460" name="Google Shape;1460;p59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59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59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59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59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59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59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59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59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59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59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59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59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59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59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75" name="Google Shape;1475;p59"/>
          <p:cNvGrpSpPr/>
          <p:nvPr/>
        </p:nvGrpSpPr>
        <p:grpSpPr>
          <a:xfrm>
            <a:off x="8797185" y="1933604"/>
            <a:ext cx="172274" cy="183549"/>
            <a:chOff x="3797575" y="537425"/>
            <a:chExt cx="23925" cy="25500"/>
          </a:xfrm>
        </p:grpSpPr>
        <p:sp>
          <p:nvSpPr>
            <p:cNvPr id="1476" name="Google Shape;1476;p5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59"/>
          <p:cNvGrpSpPr/>
          <p:nvPr/>
        </p:nvGrpSpPr>
        <p:grpSpPr>
          <a:xfrm rot="5528258">
            <a:off x="278515" y="2594385"/>
            <a:ext cx="299600" cy="242788"/>
            <a:chOff x="7268295" y="4291970"/>
            <a:chExt cx="299601" cy="242789"/>
          </a:xfrm>
        </p:grpSpPr>
        <p:sp>
          <p:nvSpPr>
            <p:cNvPr id="1480" name="Google Shape;1480;p59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2" name="Google Shape;1482;p59"/>
          <p:cNvSpPr/>
          <p:nvPr/>
        </p:nvSpPr>
        <p:spPr>
          <a:xfrm flipH="1" rot="5081888">
            <a:off x="2760" y="4671197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60"/>
          <p:cNvSpPr/>
          <p:nvPr/>
        </p:nvSpPr>
        <p:spPr>
          <a:xfrm flipH="1" rot="5081888">
            <a:off x="8283685" y="3901147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60"/>
          <p:cNvSpPr/>
          <p:nvPr/>
        </p:nvSpPr>
        <p:spPr>
          <a:xfrm flipH="1" rot="-5715905">
            <a:off x="-3279809" y="1146711"/>
            <a:ext cx="4854747" cy="5481208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60"/>
          <p:cNvSpPr/>
          <p:nvPr/>
        </p:nvSpPr>
        <p:spPr>
          <a:xfrm>
            <a:off x="6979071" y="-504062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60"/>
          <p:cNvSpPr/>
          <p:nvPr/>
        </p:nvSpPr>
        <p:spPr>
          <a:xfrm flipH="1" rot="10800000">
            <a:off x="-56754" y="-66296"/>
            <a:ext cx="2994474" cy="878248"/>
          </a:xfrm>
          <a:custGeom>
            <a:rect b="b" l="l" r="r" t="t"/>
            <a:pathLst>
              <a:path extrusionOk="0" h="3396" w="11579">
                <a:moveTo>
                  <a:pt x="0" y="1"/>
                </a:moveTo>
                <a:lnTo>
                  <a:pt x="0" y="3395"/>
                </a:lnTo>
                <a:lnTo>
                  <a:pt x="11579" y="3395"/>
                </a:lnTo>
                <a:cubicBezTo>
                  <a:pt x="11579" y="3395"/>
                  <a:pt x="9094" y="1040"/>
                  <a:pt x="7389" y="1040"/>
                </a:cubicBezTo>
                <a:cubicBezTo>
                  <a:pt x="5482" y="1040"/>
                  <a:pt x="6139" y="2467"/>
                  <a:pt x="3523" y="2467"/>
                </a:cubicBezTo>
                <a:cubicBezTo>
                  <a:pt x="3377" y="2467"/>
                  <a:pt x="3221" y="2463"/>
                  <a:pt x="3053" y="2453"/>
                </a:cubicBezTo>
                <a:cubicBezTo>
                  <a:pt x="2111" y="2404"/>
                  <a:pt x="1154" y="1072"/>
                  <a:pt x="0" y="1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9" name="Google Shape;1489;p60"/>
          <p:cNvGrpSpPr/>
          <p:nvPr/>
        </p:nvGrpSpPr>
        <p:grpSpPr>
          <a:xfrm flipH="1" rot="10800000">
            <a:off x="-443900" y="4150426"/>
            <a:ext cx="1517909" cy="1211947"/>
            <a:chOff x="3568700" y="2891825"/>
            <a:chExt cx="267775" cy="213800"/>
          </a:xfrm>
        </p:grpSpPr>
        <p:sp>
          <p:nvSpPr>
            <p:cNvPr id="1490" name="Google Shape;1490;p60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0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0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0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0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0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0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0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0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0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0" name="Google Shape;1500;p60"/>
          <p:cNvGrpSpPr/>
          <p:nvPr/>
        </p:nvGrpSpPr>
        <p:grpSpPr>
          <a:xfrm rot="5400000">
            <a:off x="8508883" y="-537551"/>
            <a:ext cx="1281839" cy="1023482"/>
            <a:chOff x="3568700" y="2891825"/>
            <a:chExt cx="267775" cy="213800"/>
          </a:xfrm>
        </p:grpSpPr>
        <p:sp>
          <p:nvSpPr>
            <p:cNvPr id="1501" name="Google Shape;1501;p60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0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0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0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0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0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0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0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0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0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1" name="Google Shape;1511;p60"/>
          <p:cNvGrpSpPr/>
          <p:nvPr/>
        </p:nvGrpSpPr>
        <p:grpSpPr>
          <a:xfrm rot="716375">
            <a:off x="-45854" y="1273965"/>
            <a:ext cx="650546" cy="1117257"/>
            <a:chOff x="3432720" y="-2048079"/>
            <a:chExt cx="748527" cy="1285530"/>
          </a:xfrm>
        </p:grpSpPr>
        <p:sp>
          <p:nvSpPr>
            <p:cNvPr id="1512" name="Google Shape;1512;p60"/>
            <p:cNvSpPr/>
            <p:nvPr/>
          </p:nvSpPr>
          <p:spPr>
            <a:xfrm rot="-5400000">
              <a:off x="3227821" y="-1672172"/>
              <a:ext cx="1114546" cy="704700"/>
            </a:xfrm>
            <a:custGeom>
              <a:rect b="b" l="l" r="r" t="t"/>
              <a:pathLst>
                <a:path extrusionOk="0" h="4068" w="6434">
                  <a:moveTo>
                    <a:pt x="96" y="295"/>
                  </a:moveTo>
                  <a:cubicBezTo>
                    <a:pt x="643" y="578"/>
                    <a:pt x="1178" y="873"/>
                    <a:pt x="1704" y="1167"/>
                  </a:cubicBezTo>
                  <a:cubicBezTo>
                    <a:pt x="1399" y="1703"/>
                    <a:pt x="1515" y="2397"/>
                    <a:pt x="1988" y="2807"/>
                  </a:cubicBezTo>
                  <a:cubicBezTo>
                    <a:pt x="2292" y="2313"/>
                    <a:pt x="2240" y="1692"/>
                    <a:pt x="1883" y="1262"/>
                  </a:cubicBezTo>
                  <a:cubicBezTo>
                    <a:pt x="2261" y="1472"/>
                    <a:pt x="2640" y="1692"/>
                    <a:pt x="3018" y="1914"/>
                  </a:cubicBezTo>
                  <a:cubicBezTo>
                    <a:pt x="2671" y="2365"/>
                    <a:pt x="2734" y="2996"/>
                    <a:pt x="3186" y="3353"/>
                  </a:cubicBezTo>
                  <a:cubicBezTo>
                    <a:pt x="3523" y="2944"/>
                    <a:pt x="3501" y="2386"/>
                    <a:pt x="3165" y="1998"/>
                  </a:cubicBezTo>
                  <a:cubicBezTo>
                    <a:pt x="3438" y="2166"/>
                    <a:pt x="3712" y="2323"/>
                    <a:pt x="3985" y="2491"/>
                  </a:cubicBezTo>
                  <a:cubicBezTo>
                    <a:pt x="3659" y="2975"/>
                    <a:pt x="3743" y="3616"/>
                    <a:pt x="4195" y="3995"/>
                  </a:cubicBezTo>
                  <a:cubicBezTo>
                    <a:pt x="4511" y="3574"/>
                    <a:pt x="4489" y="3017"/>
                    <a:pt x="4174" y="2617"/>
                  </a:cubicBezTo>
                  <a:cubicBezTo>
                    <a:pt x="4521" y="2838"/>
                    <a:pt x="4857" y="3059"/>
                    <a:pt x="5193" y="3280"/>
                  </a:cubicBezTo>
                  <a:cubicBezTo>
                    <a:pt x="5214" y="3301"/>
                    <a:pt x="5235" y="3301"/>
                    <a:pt x="5256" y="3290"/>
                  </a:cubicBezTo>
                  <a:cubicBezTo>
                    <a:pt x="5425" y="3784"/>
                    <a:pt x="5919" y="4068"/>
                    <a:pt x="6434" y="3942"/>
                  </a:cubicBezTo>
                  <a:cubicBezTo>
                    <a:pt x="6328" y="3395"/>
                    <a:pt x="5824" y="3059"/>
                    <a:pt x="5288" y="3143"/>
                  </a:cubicBezTo>
                  <a:lnTo>
                    <a:pt x="5277" y="3143"/>
                  </a:lnTo>
                  <a:cubicBezTo>
                    <a:pt x="5130" y="3038"/>
                    <a:pt x="4983" y="2944"/>
                    <a:pt x="4836" y="2849"/>
                  </a:cubicBezTo>
                  <a:cubicBezTo>
                    <a:pt x="5267" y="2933"/>
                    <a:pt x="5698" y="2733"/>
                    <a:pt x="5887" y="2302"/>
                  </a:cubicBezTo>
                  <a:cubicBezTo>
                    <a:pt x="5414" y="2040"/>
                    <a:pt x="4847" y="2218"/>
                    <a:pt x="4595" y="2691"/>
                  </a:cubicBezTo>
                  <a:cubicBezTo>
                    <a:pt x="4352" y="2533"/>
                    <a:pt x="4121" y="2386"/>
                    <a:pt x="3880" y="2239"/>
                  </a:cubicBezTo>
                  <a:cubicBezTo>
                    <a:pt x="4373" y="2271"/>
                    <a:pt x="4857" y="2008"/>
                    <a:pt x="5088" y="1545"/>
                  </a:cubicBezTo>
                  <a:cubicBezTo>
                    <a:pt x="4532" y="1346"/>
                    <a:pt x="3911" y="1577"/>
                    <a:pt x="3596" y="2061"/>
                  </a:cubicBezTo>
                  <a:cubicBezTo>
                    <a:pt x="3301" y="1892"/>
                    <a:pt x="3018" y="1724"/>
                    <a:pt x="2724" y="1556"/>
                  </a:cubicBezTo>
                  <a:cubicBezTo>
                    <a:pt x="3154" y="1556"/>
                    <a:pt x="3544" y="1283"/>
                    <a:pt x="3680" y="852"/>
                  </a:cubicBezTo>
                  <a:cubicBezTo>
                    <a:pt x="3175" y="662"/>
                    <a:pt x="2640" y="904"/>
                    <a:pt x="2418" y="1377"/>
                  </a:cubicBezTo>
                  <a:cubicBezTo>
                    <a:pt x="2156" y="1230"/>
                    <a:pt x="1883" y="1073"/>
                    <a:pt x="1620" y="926"/>
                  </a:cubicBezTo>
                  <a:cubicBezTo>
                    <a:pt x="2061" y="915"/>
                    <a:pt x="2450" y="599"/>
                    <a:pt x="2513" y="127"/>
                  </a:cubicBezTo>
                  <a:cubicBezTo>
                    <a:pt x="1998" y="1"/>
                    <a:pt x="1515" y="305"/>
                    <a:pt x="1388" y="799"/>
                  </a:cubicBezTo>
                  <a:cubicBezTo>
                    <a:pt x="1367" y="788"/>
                    <a:pt x="1346" y="778"/>
                    <a:pt x="1336" y="767"/>
                  </a:cubicBezTo>
                  <a:cubicBezTo>
                    <a:pt x="947" y="568"/>
                    <a:pt x="569" y="358"/>
                    <a:pt x="180" y="158"/>
                  </a:cubicBezTo>
                  <a:cubicBezTo>
                    <a:pt x="85" y="106"/>
                    <a:pt x="1" y="253"/>
                    <a:pt x="96" y="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3" name="Google Shape;1513;p60"/>
            <p:cNvGrpSpPr/>
            <p:nvPr/>
          </p:nvGrpSpPr>
          <p:grpSpPr>
            <a:xfrm>
              <a:off x="3432720" y="-2048079"/>
              <a:ext cx="748527" cy="1285521"/>
              <a:chOff x="3515350" y="320625"/>
              <a:chExt cx="108025" cy="185525"/>
            </a:xfrm>
          </p:grpSpPr>
          <p:sp>
            <p:nvSpPr>
              <p:cNvPr id="1514" name="Google Shape;1514;p60"/>
              <p:cNvSpPr/>
              <p:nvPr/>
            </p:nvSpPr>
            <p:spPr>
              <a:xfrm>
                <a:off x="3566075" y="360300"/>
                <a:ext cx="24725" cy="33150"/>
              </a:xfrm>
              <a:custGeom>
                <a:rect b="b" l="l" r="r" t="t"/>
                <a:pathLst>
                  <a:path extrusionOk="0" h="1326" w="989">
                    <a:moveTo>
                      <a:pt x="284" y="1"/>
                    </a:moveTo>
                    <a:cubicBezTo>
                      <a:pt x="1" y="494"/>
                      <a:pt x="200" y="1083"/>
                      <a:pt x="715" y="1325"/>
                    </a:cubicBezTo>
                    <a:cubicBezTo>
                      <a:pt x="989" y="831"/>
                      <a:pt x="799" y="232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0"/>
              <p:cNvSpPr/>
              <p:nvPr/>
            </p:nvSpPr>
            <p:spPr>
              <a:xfrm>
                <a:off x="3548725" y="380275"/>
                <a:ext cx="26300" cy="38925"/>
              </a:xfrm>
              <a:custGeom>
                <a:rect b="b" l="l" r="r" t="t"/>
                <a:pathLst>
                  <a:path extrusionOk="0" h="1557" w="1052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" y="589"/>
                      <a:pt x="274" y="1272"/>
                      <a:pt x="831" y="1556"/>
                    </a:cubicBezTo>
                    <a:cubicBezTo>
                      <a:pt x="1052" y="968"/>
                      <a:pt x="779" y="284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60"/>
              <p:cNvSpPr/>
              <p:nvPr/>
            </p:nvSpPr>
            <p:spPr>
              <a:xfrm>
                <a:off x="3531650" y="415500"/>
                <a:ext cx="26050" cy="32600"/>
              </a:xfrm>
              <a:custGeom>
                <a:rect b="b" l="l" r="r" t="t"/>
                <a:pathLst>
                  <a:path extrusionOk="0" h="1304" w="1042">
                    <a:moveTo>
                      <a:pt x="200" y="0"/>
                    </a:moveTo>
                    <a:lnTo>
                      <a:pt x="200" y="0"/>
                    </a:lnTo>
                    <a:cubicBezTo>
                      <a:pt x="0" y="547"/>
                      <a:pt x="295" y="1124"/>
                      <a:pt x="841" y="1303"/>
                    </a:cubicBezTo>
                    <a:cubicBezTo>
                      <a:pt x="1041" y="757"/>
                      <a:pt x="757" y="178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60"/>
              <p:cNvSpPr/>
              <p:nvPr/>
            </p:nvSpPr>
            <p:spPr>
              <a:xfrm>
                <a:off x="3515350" y="444650"/>
                <a:ext cx="25775" cy="28675"/>
              </a:xfrm>
              <a:custGeom>
                <a:rect b="b" l="l" r="r" t="t"/>
                <a:pathLst>
                  <a:path extrusionOk="0" h="1147" w="1031">
                    <a:moveTo>
                      <a:pt x="127" y="0"/>
                    </a:moveTo>
                    <a:cubicBezTo>
                      <a:pt x="1" y="547"/>
                      <a:pt x="348" y="1062"/>
                      <a:pt x="904" y="1147"/>
                    </a:cubicBezTo>
                    <a:cubicBezTo>
                      <a:pt x="1031" y="600"/>
                      <a:pt x="684" y="85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60"/>
              <p:cNvSpPr/>
              <p:nvPr/>
            </p:nvSpPr>
            <p:spPr>
              <a:xfrm>
                <a:off x="3576575" y="396875"/>
                <a:ext cx="38650" cy="15975"/>
              </a:xfrm>
              <a:custGeom>
                <a:rect b="b" l="l" r="r" t="t"/>
                <a:pathLst>
                  <a:path extrusionOk="0" h="639" w="1546">
                    <a:moveTo>
                      <a:pt x="869" y="0"/>
                    </a:moveTo>
                    <a:cubicBezTo>
                      <a:pt x="546" y="0"/>
                      <a:pt x="226" y="141"/>
                      <a:pt x="1" y="409"/>
                    </a:cubicBezTo>
                    <a:cubicBezTo>
                      <a:pt x="209" y="564"/>
                      <a:pt x="447" y="638"/>
                      <a:pt x="682" y="638"/>
                    </a:cubicBezTo>
                    <a:cubicBezTo>
                      <a:pt x="1004" y="638"/>
                      <a:pt x="1321" y="497"/>
                      <a:pt x="1546" y="230"/>
                    </a:cubicBezTo>
                    <a:cubicBezTo>
                      <a:pt x="1342" y="75"/>
                      <a:pt x="1105" y="0"/>
                      <a:pt x="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0"/>
              <p:cNvSpPr/>
              <p:nvPr/>
            </p:nvSpPr>
            <p:spPr>
              <a:xfrm>
                <a:off x="3562400" y="421750"/>
                <a:ext cx="36800" cy="15850"/>
              </a:xfrm>
              <a:custGeom>
                <a:rect b="b" l="l" r="r" t="t"/>
                <a:pathLst>
                  <a:path extrusionOk="0" h="634" w="1472">
                    <a:moveTo>
                      <a:pt x="814" y="1"/>
                    </a:moveTo>
                    <a:cubicBezTo>
                      <a:pt x="513" y="1"/>
                      <a:pt x="215" y="135"/>
                      <a:pt x="0" y="391"/>
                    </a:cubicBezTo>
                    <a:cubicBezTo>
                      <a:pt x="199" y="553"/>
                      <a:pt x="436" y="633"/>
                      <a:pt x="671" y="633"/>
                    </a:cubicBezTo>
                    <a:cubicBezTo>
                      <a:pt x="970" y="633"/>
                      <a:pt x="1266" y="503"/>
                      <a:pt x="1472" y="244"/>
                    </a:cubicBezTo>
                    <a:cubicBezTo>
                      <a:pt x="1276" y="80"/>
                      <a:pt x="1044" y="1"/>
                      <a:pt x="8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60"/>
              <p:cNvSpPr/>
              <p:nvPr/>
            </p:nvSpPr>
            <p:spPr>
              <a:xfrm>
                <a:off x="3543475" y="452775"/>
                <a:ext cx="42075" cy="16250"/>
              </a:xfrm>
              <a:custGeom>
                <a:rect b="b" l="l" r="r" t="t"/>
                <a:pathLst>
                  <a:path extrusionOk="0" h="650" w="1683">
                    <a:moveTo>
                      <a:pt x="989" y="1"/>
                    </a:moveTo>
                    <a:cubicBezTo>
                      <a:pt x="617" y="1"/>
                      <a:pt x="250" y="159"/>
                      <a:pt x="1" y="453"/>
                    </a:cubicBezTo>
                    <a:cubicBezTo>
                      <a:pt x="211" y="585"/>
                      <a:pt x="450" y="649"/>
                      <a:pt x="688" y="649"/>
                    </a:cubicBezTo>
                    <a:cubicBezTo>
                      <a:pt x="1058" y="649"/>
                      <a:pt x="1427" y="495"/>
                      <a:pt x="1682" y="201"/>
                    </a:cubicBezTo>
                    <a:cubicBezTo>
                      <a:pt x="1469" y="66"/>
                      <a:pt x="1228" y="1"/>
                      <a:pt x="9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60"/>
              <p:cNvSpPr/>
              <p:nvPr/>
            </p:nvSpPr>
            <p:spPr>
              <a:xfrm>
                <a:off x="3591025" y="346650"/>
                <a:ext cx="26300" cy="30500"/>
              </a:xfrm>
              <a:custGeom>
                <a:rect b="b" l="l" r="r" t="t"/>
                <a:pathLst>
                  <a:path extrusionOk="0" h="1220" w="1052">
                    <a:moveTo>
                      <a:pt x="916" y="0"/>
                    </a:moveTo>
                    <a:lnTo>
                      <a:pt x="916" y="0"/>
                    </a:lnTo>
                    <a:cubicBezTo>
                      <a:pt x="348" y="105"/>
                      <a:pt x="1" y="652"/>
                      <a:pt x="127" y="1220"/>
                    </a:cubicBezTo>
                    <a:cubicBezTo>
                      <a:pt x="694" y="1104"/>
                      <a:pt x="1052" y="568"/>
                      <a:pt x="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60"/>
              <p:cNvSpPr/>
              <p:nvPr/>
            </p:nvSpPr>
            <p:spPr>
              <a:xfrm>
                <a:off x="3518400" y="374500"/>
                <a:ext cx="80050" cy="131650"/>
              </a:xfrm>
              <a:custGeom>
                <a:rect b="b" l="l" r="r" t="t"/>
                <a:pathLst>
                  <a:path extrusionOk="0" h="5266" w="3202">
                    <a:moveTo>
                      <a:pt x="3093" y="1"/>
                    </a:moveTo>
                    <a:cubicBezTo>
                      <a:pt x="3068" y="1"/>
                      <a:pt x="3041" y="13"/>
                      <a:pt x="3022" y="43"/>
                    </a:cubicBezTo>
                    <a:cubicBezTo>
                      <a:pt x="2160" y="1314"/>
                      <a:pt x="1392" y="2638"/>
                      <a:pt x="656" y="3984"/>
                    </a:cubicBezTo>
                    <a:cubicBezTo>
                      <a:pt x="446" y="4373"/>
                      <a:pt x="236" y="4751"/>
                      <a:pt x="37" y="5140"/>
                    </a:cubicBezTo>
                    <a:cubicBezTo>
                      <a:pt x="0" y="5205"/>
                      <a:pt x="59" y="5266"/>
                      <a:pt x="116" y="5266"/>
                    </a:cubicBezTo>
                    <a:cubicBezTo>
                      <a:pt x="142" y="5266"/>
                      <a:pt x="167" y="5253"/>
                      <a:pt x="184" y="5224"/>
                    </a:cubicBezTo>
                    <a:cubicBezTo>
                      <a:pt x="899" y="3857"/>
                      <a:pt x="1634" y="2512"/>
                      <a:pt x="2454" y="1220"/>
                    </a:cubicBezTo>
                    <a:cubicBezTo>
                      <a:pt x="2685" y="851"/>
                      <a:pt x="2917" y="484"/>
                      <a:pt x="3158" y="127"/>
                    </a:cubicBezTo>
                    <a:cubicBezTo>
                      <a:pt x="3201" y="61"/>
                      <a:pt x="3150" y="1"/>
                      <a:pt x="30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60"/>
              <p:cNvSpPr/>
              <p:nvPr/>
            </p:nvSpPr>
            <p:spPr>
              <a:xfrm>
                <a:off x="3547150" y="320625"/>
                <a:ext cx="16850" cy="16575"/>
              </a:xfrm>
              <a:custGeom>
                <a:rect b="b" l="l" r="r" t="t"/>
                <a:pathLst>
                  <a:path extrusionOk="0" h="663" w="674">
                    <a:moveTo>
                      <a:pt x="284" y="0"/>
                    </a:moveTo>
                    <a:cubicBezTo>
                      <a:pt x="211" y="0"/>
                      <a:pt x="137" y="42"/>
                      <a:pt x="95" y="116"/>
                    </a:cubicBezTo>
                    <a:cubicBezTo>
                      <a:pt x="85" y="148"/>
                      <a:pt x="64" y="190"/>
                      <a:pt x="53" y="222"/>
                    </a:cubicBezTo>
                    <a:cubicBezTo>
                      <a:pt x="1" y="337"/>
                      <a:pt x="53" y="495"/>
                      <a:pt x="127" y="558"/>
                    </a:cubicBezTo>
                    <a:cubicBezTo>
                      <a:pt x="148" y="568"/>
                      <a:pt x="169" y="589"/>
                      <a:pt x="179" y="600"/>
                    </a:cubicBezTo>
                    <a:cubicBezTo>
                      <a:pt x="242" y="631"/>
                      <a:pt x="305" y="663"/>
                      <a:pt x="379" y="663"/>
                    </a:cubicBezTo>
                    <a:cubicBezTo>
                      <a:pt x="389" y="663"/>
                      <a:pt x="410" y="652"/>
                      <a:pt x="431" y="652"/>
                    </a:cubicBezTo>
                    <a:cubicBezTo>
                      <a:pt x="505" y="642"/>
                      <a:pt x="568" y="610"/>
                      <a:pt x="610" y="537"/>
                    </a:cubicBezTo>
                    <a:cubicBezTo>
                      <a:pt x="663" y="453"/>
                      <a:pt x="673" y="379"/>
                      <a:pt x="673" y="295"/>
                    </a:cubicBezTo>
                    <a:cubicBezTo>
                      <a:pt x="673" y="222"/>
                      <a:pt x="652" y="169"/>
                      <a:pt x="610" y="126"/>
                    </a:cubicBezTo>
                    <a:cubicBezTo>
                      <a:pt x="526" y="53"/>
                      <a:pt x="431" y="0"/>
                      <a:pt x="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0"/>
              <p:cNvSpPr/>
              <p:nvPr/>
            </p:nvSpPr>
            <p:spPr>
              <a:xfrm>
                <a:off x="3606550" y="448850"/>
                <a:ext cx="16825" cy="16325"/>
              </a:xfrm>
              <a:custGeom>
                <a:rect b="b" l="l" r="r" t="t"/>
                <a:pathLst>
                  <a:path extrusionOk="0" h="653" w="673">
                    <a:moveTo>
                      <a:pt x="284" y="1"/>
                    </a:moveTo>
                    <a:cubicBezTo>
                      <a:pt x="199" y="1"/>
                      <a:pt x="136" y="43"/>
                      <a:pt x="94" y="117"/>
                    </a:cubicBezTo>
                    <a:cubicBezTo>
                      <a:pt x="84" y="148"/>
                      <a:pt x="63" y="180"/>
                      <a:pt x="52" y="222"/>
                    </a:cubicBezTo>
                    <a:cubicBezTo>
                      <a:pt x="0" y="337"/>
                      <a:pt x="42" y="484"/>
                      <a:pt x="126" y="558"/>
                    </a:cubicBezTo>
                    <a:cubicBezTo>
                      <a:pt x="147" y="568"/>
                      <a:pt x="157" y="579"/>
                      <a:pt x="178" y="589"/>
                    </a:cubicBezTo>
                    <a:cubicBezTo>
                      <a:pt x="242" y="631"/>
                      <a:pt x="305" y="652"/>
                      <a:pt x="379" y="652"/>
                    </a:cubicBezTo>
                    <a:lnTo>
                      <a:pt x="431" y="652"/>
                    </a:lnTo>
                    <a:cubicBezTo>
                      <a:pt x="505" y="642"/>
                      <a:pt x="568" y="600"/>
                      <a:pt x="610" y="526"/>
                    </a:cubicBezTo>
                    <a:cubicBezTo>
                      <a:pt x="652" y="453"/>
                      <a:pt x="673" y="369"/>
                      <a:pt x="673" y="285"/>
                    </a:cubicBezTo>
                    <a:cubicBezTo>
                      <a:pt x="673" y="222"/>
                      <a:pt x="652" y="169"/>
                      <a:pt x="610" y="127"/>
                    </a:cubicBezTo>
                    <a:cubicBezTo>
                      <a:pt x="526" y="43"/>
                      <a:pt x="431" y="1"/>
                      <a:pt x="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25" name="Google Shape;1525;p60"/>
          <p:cNvGrpSpPr/>
          <p:nvPr/>
        </p:nvGrpSpPr>
        <p:grpSpPr>
          <a:xfrm rot="10351467">
            <a:off x="8779845" y="1577150"/>
            <a:ext cx="594751" cy="579407"/>
            <a:chOff x="3342329" y="-2014112"/>
            <a:chExt cx="392190" cy="382046"/>
          </a:xfrm>
        </p:grpSpPr>
        <p:sp>
          <p:nvSpPr>
            <p:cNvPr id="1526" name="Google Shape;1526;p60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7" name="Google Shape;1527;p60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1528" name="Google Shape;1528;p60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60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60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60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60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60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60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60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60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60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60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60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40" name="Google Shape;1540;p60"/>
          <p:cNvGrpSpPr/>
          <p:nvPr/>
        </p:nvGrpSpPr>
        <p:grpSpPr>
          <a:xfrm>
            <a:off x="3158905" y="4598202"/>
            <a:ext cx="1000679" cy="764183"/>
            <a:chOff x="2577983" y="-694619"/>
            <a:chExt cx="544409" cy="415769"/>
          </a:xfrm>
        </p:grpSpPr>
        <p:sp>
          <p:nvSpPr>
            <p:cNvPr id="1541" name="Google Shape;1541;p60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2" name="Google Shape;1542;p60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1543" name="Google Shape;1543;p60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60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60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60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60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60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60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60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60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60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60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60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60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60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60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58" name="Google Shape;1558;p60"/>
          <p:cNvGrpSpPr/>
          <p:nvPr/>
        </p:nvGrpSpPr>
        <p:grpSpPr>
          <a:xfrm>
            <a:off x="1351789" y="4811355"/>
            <a:ext cx="890241" cy="651836"/>
            <a:chOff x="2508643" y="-1895034"/>
            <a:chExt cx="398532" cy="291832"/>
          </a:xfrm>
        </p:grpSpPr>
        <p:sp>
          <p:nvSpPr>
            <p:cNvPr id="1559" name="Google Shape;1559;p60"/>
            <p:cNvSpPr/>
            <p:nvPr/>
          </p:nvSpPr>
          <p:spPr>
            <a:xfrm rot="-5400000">
              <a:off x="2561998" y="-1948348"/>
              <a:ext cx="291829" cy="398457"/>
            </a:xfrm>
            <a:custGeom>
              <a:rect b="b" l="l" r="r" t="t"/>
              <a:pathLst>
                <a:path extrusionOk="0" h="5340" w="3911">
                  <a:moveTo>
                    <a:pt x="3574" y="2712"/>
                  </a:moveTo>
                  <a:cubicBezTo>
                    <a:pt x="3911" y="399"/>
                    <a:pt x="379" y="0"/>
                    <a:pt x="148" y="2481"/>
                  </a:cubicBezTo>
                  <a:cubicBezTo>
                    <a:pt x="1" y="4520"/>
                    <a:pt x="3175" y="5339"/>
                    <a:pt x="3574" y="271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0" name="Google Shape;1560;p60"/>
            <p:cNvGrpSpPr/>
            <p:nvPr/>
          </p:nvGrpSpPr>
          <p:grpSpPr>
            <a:xfrm>
              <a:off x="2508643" y="-1895031"/>
              <a:ext cx="398532" cy="291829"/>
              <a:chOff x="4456850" y="320625"/>
              <a:chExt cx="133525" cy="97775"/>
            </a:xfrm>
          </p:grpSpPr>
          <p:sp>
            <p:nvSpPr>
              <p:cNvPr id="1561" name="Google Shape;1561;p60"/>
              <p:cNvSpPr/>
              <p:nvPr/>
            </p:nvSpPr>
            <p:spPr>
              <a:xfrm>
                <a:off x="4456850" y="320625"/>
                <a:ext cx="133525" cy="97775"/>
              </a:xfrm>
              <a:custGeom>
                <a:rect b="b" l="l" r="r" t="t"/>
                <a:pathLst>
                  <a:path extrusionOk="0" h="3911" w="5341">
                    <a:moveTo>
                      <a:pt x="2713" y="337"/>
                    </a:moveTo>
                    <a:cubicBezTo>
                      <a:pt x="400" y="0"/>
                      <a:pt x="1" y="3532"/>
                      <a:pt x="2491" y="3763"/>
                    </a:cubicBezTo>
                    <a:cubicBezTo>
                      <a:pt x="4520" y="3910"/>
                      <a:pt x="5340" y="736"/>
                      <a:pt x="2713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60"/>
              <p:cNvSpPr/>
              <p:nvPr/>
            </p:nvSpPr>
            <p:spPr>
              <a:xfrm>
                <a:off x="4469725" y="330875"/>
                <a:ext cx="106975" cy="78050"/>
              </a:xfrm>
              <a:custGeom>
                <a:rect b="b" l="l" r="r" t="t"/>
                <a:pathLst>
                  <a:path extrusionOk="0" h="3122" w="4279">
                    <a:moveTo>
                      <a:pt x="2177" y="263"/>
                    </a:moveTo>
                    <a:cubicBezTo>
                      <a:pt x="316" y="1"/>
                      <a:pt x="0" y="2828"/>
                      <a:pt x="1987" y="3007"/>
                    </a:cubicBezTo>
                    <a:cubicBezTo>
                      <a:pt x="3616" y="3122"/>
                      <a:pt x="4279" y="589"/>
                      <a:pt x="2177" y="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60"/>
              <p:cNvSpPr/>
              <p:nvPr/>
            </p:nvSpPr>
            <p:spPr>
              <a:xfrm>
                <a:off x="4502050" y="370550"/>
                <a:ext cx="18425" cy="29850"/>
              </a:xfrm>
              <a:custGeom>
                <a:rect b="b" l="l" r="r" t="t"/>
                <a:pathLst>
                  <a:path extrusionOk="0" h="1194" w="737">
                    <a:moveTo>
                      <a:pt x="736" y="0"/>
                    </a:moveTo>
                    <a:lnTo>
                      <a:pt x="736" y="0"/>
                    </a:lnTo>
                    <a:cubicBezTo>
                      <a:pt x="578" y="180"/>
                      <a:pt x="442" y="379"/>
                      <a:pt x="284" y="568"/>
                    </a:cubicBezTo>
                    <a:cubicBezTo>
                      <a:pt x="211" y="673"/>
                      <a:pt x="95" y="715"/>
                      <a:pt x="43" y="831"/>
                    </a:cubicBezTo>
                    <a:cubicBezTo>
                      <a:pt x="1" y="967"/>
                      <a:pt x="64" y="1125"/>
                      <a:pt x="200" y="1178"/>
                    </a:cubicBezTo>
                    <a:cubicBezTo>
                      <a:pt x="230" y="1188"/>
                      <a:pt x="260" y="1193"/>
                      <a:pt x="291" y="1193"/>
                    </a:cubicBezTo>
                    <a:cubicBezTo>
                      <a:pt x="410" y="1193"/>
                      <a:pt x="524" y="1114"/>
                      <a:pt x="557" y="988"/>
                    </a:cubicBezTo>
                    <a:cubicBezTo>
                      <a:pt x="673" y="663"/>
                      <a:pt x="662" y="327"/>
                      <a:pt x="7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60"/>
              <p:cNvSpPr/>
              <p:nvPr/>
            </p:nvSpPr>
            <p:spPr>
              <a:xfrm>
                <a:off x="4520450" y="344775"/>
                <a:ext cx="15800" cy="25800"/>
              </a:xfrm>
              <a:custGeom>
                <a:rect b="b" l="l" r="r" t="t"/>
                <a:pathLst>
                  <a:path extrusionOk="0" h="1032" w="632">
                    <a:moveTo>
                      <a:pt x="287" y="1"/>
                    </a:moveTo>
                    <a:cubicBezTo>
                      <a:pt x="148" y="1"/>
                      <a:pt x="32" y="112"/>
                      <a:pt x="32" y="254"/>
                    </a:cubicBezTo>
                    <a:cubicBezTo>
                      <a:pt x="21" y="517"/>
                      <a:pt x="32" y="769"/>
                      <a:pt x="0" y="1031"/>
                    </a:cubicBezTo>
                    <a:cubicBezTo>
                      <a:pt x="179" y="842"/>
                      <a:pt x="337" y="622"/>
                      <a:pt x="494" y="433"/>
                    </a:cubicBezTo>
                    <a:cubicBezTo>
                      <a:pt x="631" y="265"/>
                      <a:pt x="515" y="1"/>
                      <a:pt x="305" y="1"/>
                    </a:cubicBezTo>
                    <a:cubicBezTo>
                      <a:pt x="299" y="1"/>
                      <a:pt x="293" y="1"/>
                      <a:pt x="2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60"/>
              <p:cNvSpPr/>
              <p:nvPr/>
            </p:nvSpPr>
            <p:spPr>
              <a:xfrm>
                <a:off x="4520450" y="370550"/>
                <a:ext cx="32000" cy="15850"/>
              </a:xfrm>
              <a:custGeom>
                <a:rect b="b" l="l" r="r" t="t"/>
                <a:pathLst>
                  <a:path extrusionOk="0" h="634" w="1280">
                    <a:moveTo>
                      <a:pt x="0" y="0"/>
                    </a:moveTo>
                    <a:cubicBezTo>
                      <a:pt x="263" y="180"/>
                      <a:pt x="505" y="369"/>
                      <a:pt x="746" y="579"/>
                    </a:cubicBezTo>
                    <a:cubicBezTo>
                      <a:pt x="788" y="600"/>
                      <a:pt x="830" y="621"/>
                      <a:pt x="872" y="631"/>
                    </a:cubicBezTo>
                    <a:cubicBezTo>
                      <a:pt x="886" y="633"/>
                      <a:pt x="899" y="634"/>
                      <a:pt x="912" y="634"/>
                    </a:cubicBezTo>
                    <a:cubicBezTo>
                      <a:pt x="1215" y="634"/>
                      <a:pt x="1279" y="177"/>
                      <a:pt x="956" y="116"/>
                    </a:cubicBezTo>
                    <a:cubicBezTo>
                      <a:pt x="641" y="74"/>
                      <a:pt x="316" y="2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60"/>
              <p:cNvSpPr/>
              <p:nvPr/>
            </p:nvSpPr>
            <p:spPr>
              <a:xfrm>
                <a:off x="4490225" y="356250"/>
                <a:ext cx="31300" cy="14600"/>
              </a:xfrm>
              <a:custGeom>
                <a:rect b="b" l="l" r="r" t="t"/>
                <a:pathLst>
                  <a:path extrusionOk="0" h="584" w="1252">
                    <a:moveTo>
                      <a:pt x="297" y="0"/>
                    </a:moveTo>
                    <a:cubicBezTo>
                      <a:pt x="181" y="0"/>
                      <a:pt x="68" y="71"/>
                      <a:pt x="42" y="194"/>
                    </a:cubicBezTo>
                    <a:cubicBezTo>
                      <a:pt x="0" y="341"/>
                      <a:pt x="95" y="478"/>
                      <a:pt x="231" y="520"/>
                    </a:cubicBezTo>
                    <a:cubicBezTo>
                      <a:pt x="401" y="568"/>
                      <a:pt x="558" y="580"/>
                      <a:pt x="716" y="580"/>
                    </a:cubicBezTo>
                    <a:cubicBezTo>
                      <a:pt x="802" y="580"/>
                      <a:pt x="889" y="576"/>
                      <a:pt x="978" y="572"/>
                    </a:cubicBezTo>
                    <a:cubicBezTo>
                      <a:pt x="1251" y="562"/>
                      <a:pt x="1251" y="583"/>
                      <a:pt x="1009" y="446"/>
                    </a:cubicBezTo>
                    <a:cubicBezTo>
                      <a:pt x="831" y="352"/>
                      <a:pt x="621" y="226"/>
                      <a:pt x="495" y="89"/>
                    </a:cubicBezTo>
                    <a:cubicBezTo>
                      <a:pt x="442" y="28"/>
                      <a:pt x="369" y="0"/>
                      <a:pt x="2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60"/>
              <p:cNvSpPr/>
              <p:nvPr/>
            </p:nvSpPr>
            <p:spPr>
              <a:xfrm>
                <a:off x="4520450" y="370550"/>
                <a:ext cx="17375" cy="29500"/>
              </a:xfrm>
              <a:custGeom>
                <a:rect b="b" l="l" r="r" t="t"/>
                <a:pathLst>
                  <a:path extrusionOk="0" h="1180" w="695">
                    <a:moveTo>
                      <a:pt x="0" y="0"/>
                    </a:moveTo>
                    <a:cubicBezTo>
                      <a:pt x="63" y="327"/>
                      <a:pt x="74" y="642"/>
                      <a:pt x="148" y="978"/>
                    </a:cubicBezTo>
                    <a:cubicBezTo>
                      <a:pt x="175" y="1101"/>
                      <a:pt x="290" y="1179"/>
                      <a:pt x="405" y="1179"/>
                    </a:cubicBezTo>
                    <a:cubicBezTo>
                      <a:pt x="468" y="1179"/>
                      <a:pt x="530" y="1156"/>
                      <a:pt x="578" y="1104"/>
                    </a:cubicBezTo>
                    <a:cubicBezTo>
                      <a:pt x="683" y="1009"/>
                      <a:pt x="694" y="852"/>
                      <a:pt x="589" y="747"/>
                    </a:cubicBezTo>
                    <a:cubicBezTo>
                      <a:pt x="389" y="516"/>
                      <a:pt x="211" y="23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60"/>
              <p:cNvSpPr/>
              <p:nvPr/>
            </p:nvSpPr>
            <p:spPr>
              <a:xfrm>
                <a:off x="4502050" y="344775"/>
                <a:ext cx="18425" cy="25800"/>
              </a:xfrm>
              <a:custGeom>
                <a:rect b="b" l="l" r="r" t="t"/>
                <a:pathLst>
                  <a:path extrusionOk="0" h="1032" w="737">
                    <a:moveTo>
                      <a:pt x="295" y="1"/>
                    </a:moveTo>
                    <a:cubicBezTo>
                      <a:pt x="236" y="1"/>
                      <a:pt x="177" y="21"/>
                      <a:pt x="127" y="64"/>
                    </a:cubicBezTo>
                    <a:cubicBezTo>
                      <a:pt x="22" y="159"/>
                      <a:pt x="1" y="328"/>
                      <a:pt x="95" y="443"/>
                    </a:cubicBezTo>
                    <a:cubicBezTo>
                      <a:pt x="200" y="569"/>
                      <a:pt x="326" y="674"/>
                      <a:pt x="431" y="758"/>
                    </a:cubicBezTo>
                    <a:cubicBezTo>
                      <a:pt x="536" y="853"/>
                      <a:pt x="641" y="926"/>
                      <a:pt x="736" y="1031"/>
                    </a:cubicBezTo>
                    <a:cubicBezTo>
                      <a:pt x="694" y="779"/>
                      <a:pt x="589" y="496"/>
                      <a:pt x="568" y="265"/>
                    </a:cubicBezTo>
                    <a:cubicBezTo>
                      <a:pt x="568" y="109"/>
                      <a:pt x="434" y="1"/>
                      <a:pt x="2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60"/>
              <p:cNvSpPr/>
              <p:nvPr/>
            </p:nvSpPr>
            <p:spPr>
              <a:xfrm>
                <a:off x="4520450" y="353550"/>
                <a:ext cx="29450" cy="17025"/>
              </a:xfrm>
              <a:custGeom>
                <a:rect b="b" l="l" r="r" t="t"/>
                <a:pathLst>
                  <a:path extrusionOk="0" h="681" w="1178">
                    <a:moveTo>
                      <a:pt x="878" y="1"/>
                    </a:moveTo>
                    <a:cubicBezTo>
                      <a:pt x="802" y="1"/>
                      <a:pt x="727" y="36"/>
                      <a:pt x="673" y="103"/>
                    </a:cubicBezTo>
                    <a:cubicBezTo>
                      <a:pt x="505" y="313"/>
                      <a:pt x="253" y="502"/>
                      <a:pt x="0" y="680"/>
                    </a:cubicBezTo>
                    <a:cubicBezTo>
                      <a:pt x="305" y="659"/>
                      <a:pt x="620" y="628"/>
                      <a:pt x="946" y="512"/>
                    </a:cubicBezTo>
                    <a:cubicBezTo>
                      <a:pt x="999" y="502"/>
                      <a:pt x="1051" y="470"/>
                      <a:pt x="1083" y="428"/>
                    </a:cubicBezTo>
                    <a:cubicBezTo>
                      <a:pt x="1178" y="313"/>
                      <a:pt x="1157" y="145"/>
                      <a:pt x="1041" y="61"/>
                    </a:cubicBezTo>
                    <a:cubicBezTo>
                      <a:pt x="991" y="20"/>
                      <a:pt x="935" y="1"/>
                      <a:pt x="8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60"/>
              <p:cNvSpPr/>
              <p:nvPr/>
            </p:nvSpPr>
            <p:spPr>
              <a:xfrm>
                <a:off x="4489975" y="370550"/>
                <a:ext cx="30500" cy="16375"/>
              </a:xfrm>
              <a:custGeom>
                <a:rect b="b" l="l" r="r" t="t"/>
                <a:pathLst>
                  <a:path extrusionOk="0" h="655" w="1220">
                    <a:moveTo>
                      <a:pt x="1219" y="0"/>
                    </a:moveTo>
                    <a:lnTo>
                      <a:pt x="1219" y="0"/>
                    </a:lnTo>
                    <a:cubicBezTo>
                      <a:pt x="904" y="21"/>
                      <a:pt x="589" y="42"/>
                      <a:pt x="273" y="137"/>
                    </a:cubicBezTo>
                    <a:cubicBezTo>
                      <a:pt x="63" y="180"/>
                      <a:pt x="0" y="463"/>
                      <a:pt x="168" y="600"/>
                    </a:cubicBezTo>
                    <a:cubicBezTo>
                      <a:pt x="218" y="636"/>
                      <a:pt x="276" y="655"/>
                      <a:pt x="334" y="655"/>
                    </a:cubicBezTo>
                    <a:cubicBezTo>
                      <a:pt x="409" y="655"/>
                      <a:pt x="482" y="623"/>
                      <a:pt x="536" y="558"/>
                    </a:cubicBezTo>
                    <a:cubicBezTo>
                      <a:pt x="578" y="505"/>
                      <a:pt x="631" y="463"/>
                      <a:pt x="683" y="411"/>
                    </a:cubicBezTo>
                    <a:cubicBezTo>
                      <a:pt x="851" y="264"/>
                      <a:pt x="1030" y="127"/>
                      <a:pt x="12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71" name="Google Shape;1571;p60"/>
          <p:cNvGrpSpPr/>
          <p:nvPr/>
        </p:nvGrpSpPr>
        <p:grpSpPr>
          <a:xfrm flipH="1" rot="1701067">
            <a:off x="8430674" y="4208262"/>
            <a:ext cx="1293111" cy="1096031"/>
            <a:chOff x="1809851" y="-1311528"/>
            <a:chExt cx="586723" cy="497333"/>
          </a:xfrm>
        </p:grpSpPr>
        <p:sp>
          <p:nvSpPr>
            <p:cNvPr id="1572" name="Google Shape;1572;p60"/>
            <p:cNvSpPr/>
            <p:nvPr/>
          </p:nvSpPr>
          <p:spPr>
            <a:xfrm rot="-5400000">
              <a:off x="1858059" y="-1352717"/>
              <a:ext cx="497326" cy="579703"/>
            </a:xfrm>
            <a:custGeom>
              <a:rect b="b" l="l" r="r" t="t"/>
              <a:pathLst>
                <a:path extrusionOk="0" h="7769" w="6665">
                  <a:moveTo>
                    <a:pt x="1241" y="5267"/>
                  </a:moveTo>
                  <a:cubicBezTo>
                    <a:pt x="2029" y="5929"/>
                    <a:pt x="2975" y="6339"/>
                    <a:pt x="3921" y="5729"/>
                  </a:cubicBezTo>
                  <a:cubicBezTo>
                    <a:pt x="3711" y="6244"/>
                    <a:pt x="3616" y="6812"/>
                    <a:pt x="3753" y="7348"/>
                  </a:cubicBezTo>
                  <a:cubicBezTo>
                    <a:pt x="4047" y="7127"/>
                    <a:pt x="4257" y="6769"/>
                    <a:pt x="4341" y="6391"/>
                  </a:cubicBezTo>
                  <a:cubicBezTo>
                    <a:pt x="4499" y="6886"/>
                    <a:pt x="4752" y="7379"/>
                    <a:pt x="5004" y="7768"/>
                  </a:cubicBezTo>
                  <a:cubicBezTo>
                    <a:pt x="5161" y="7432"/>
                    <a:pt x="5161" y="7043"/>
                    <a:pt x="5077" y="6685"/>
                  </a:cubicBezTo>
                  <a:cubicBezTo>
                    <a:pt x="5424" y="6970"/>
                    <a:pt x="5824" y="7201"/>
                    <a:pt x="6223" y="7295"/>
                  </a:cubicBezTo>
                  <a:cubicBezTo>
                    <a:pt x="6086" y="6980"/>
                    <a:pt x="5866" y="6664"/>
                    <a:pt x="5603" y="6370"/>
                  </a:cubicBezTo>
                  <a:cubicBezTo>
                    <a:pt x="5719" y="6391"/>
                    <a:pt x="5834" y="6402"/>
                    <a:pt x="5950" y="6391"/>
                  </a:cubicBezTo>
                  <a:cubicBezTo>
                    <a:pt x="6191" y="6391"/>
                    <a:pt x="6433" y="6339"/>
                    <a:pt x="6665" y="6213"/>
                  </a:cubicBezTo>
                  <a:cubicBezTo>
                    <a:pt x="6433" y="6087"/>
                    <a:pt x="6223" y="6013"/>
                    <a:pt x="6023" y="5929"/>
                  </a:cubicBezTo>
                  <a:cubicBezTo>
                    <a:pt x="5782" y="5845"/>
                    <a:pt x="5350" y="5687"/>
                    <a:pt x="5035" y="5582"/>
                  </a:cubicBezTo>
                  <a:cubicBezTo>
                    <a:pt x="5540" y="5582"/>
                    <a:pt x="6055" y="5393"/>
                    <a:pt x="6359" y="5025"/>
                  </a:cubicBezTo>
                  <a:cubicBezTo>
                    <a:pt x="5771" y="4899"/>
                    <a:pt x="5119" y="4920"/>
                    <a:pt x="4541" y="5120"/>
                  </a:cubicBezTo>
                  <a:cubicBezTo>
                    <a:pt x="5698" y="3039"/>
                    <a:pt x="1914" y="1"/>
                    <a:pt x="547" y="2639"/>
                  </a:cubicBezTo>
                  <a:cubicBezTo>
                    <a:pt x="1" y="3732"/>
                    <a:pt x="452" y="4604"/>
                    <a:pt x="1241" y="52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3" name="Google Shape;1573;p60"/>
            <p:cNvGrpSpPr/>
            <p:nvPr/>
          </p:nvGrpSpPr>
          <p:grpSpPr>
            <a:xfrm>
              <a:off x="1809851" y="-1311522"/>
              <a:ext cx="586717" cy="497326"/>
              <a:chOff x="4222725" y="516125"/>
              <a:chExt cx="196575" cy="166625"/>
            </a:xfrm>
          </p:grpSpPr>
          <p:sp>
            <p:nvSpPr>
              <p:cNvPr id="1574" name="Google Shape;1574;p60"/>
              <p:cNvSpPr/>
              <p:nvPr/>
            </p:nvSpPr>
            <p:spPr>
              <a:xfrm>
                <a:off x="4222725" y="533475"/>
                <a:ext cx="164000" cy="149275"/>
              </a:xfrm>
              <a:custGeom>
                <a:rect b="b" l="l" r="r" t="t"/>
                <a:pathLst>
                  <a:path extrusionOk="0" h="5971" w="6560">
                    <a:moveTo>
                      <a:pt x="5445" y="1577"/>
                    </a:moveTo>
                    <a:cubicBezTo>
                      <a:pt x="3375" y="0"/>
                      <a:pt x="0" y="4005"/>
                      <a:pt x="2744" y="5424"/>
                    </a:cubicBezTo>
                    <a:cubicBezTo>
                      <a:pt x="3826" y="5970"/>
                      <a:pt x="4699" y="5519"/>
                      <a:pt x="5361" y="4730"/>
                    </a:cubicBezTo>
                    <a:cubicBezTo>
                      <a:pt x="6129" y="3816"/>
                      <a:pt x="6559" y="2670"/>
                      <a:pt x="5445" y="15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60"/>
              <p:cNvSpPr/>
              <p:nvPr/>
            </p:nvSpPr>
            <p:spPr>
              <a:xfrm>
                <a:off x="4358575" y="527150"/>
                <a:ext cx="48900" cy="52325"/>
              </a:xfrm>
              <a:custGeom>
                <a:rect b="b" l="l" r="r" t="t"/>
                <a:pathLst>
                  <a:path extrusionOk="0" h="2093" w="1956">
                    <a:moveTo>
                      <a:pt x="1956" y="1"/>
                    </a:moveTo>
                    <a:cubicBezTo>
                      <a:pt x="1136" y="358"/>
                      <a:pt x="316" y="1262"/>
                      <a:pt x="1" y="2093"/>
                    </a:cubicBezTo>
                    <a:cubicBezTo>
                      <a:pt x="894" y="1820"/>
                      <a:pt x="1735" y="905"/>
                      <a:pt x="19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60"/>
              <p:cNvSpPr/>
              <p:nvPr/>
            </p:nvSpPr>
            <p:spPr>
              <a:xfrm>
                <a:off x="4357775" y="516125"/>
                <a:ext cx="27875" cy="62550"/>
              </a:xfrm>
              <a:custGeom>
                <a:rect b="b" l="l" r="r" t="t"/>
                <a:pathLst>
                  <a:path extrusionOk="0" h="2502" w="1115">
                    <a:moveTo>
                      <a:pt x="905" y="0"/>
                    </a:moveTo>
                    <a:cubicBezTo>
                      <a:pt x="779" y="232"/>
                      <a:pt x="706" y="442"/>
                      <a:pt x="632" y="642"/>
                    </a:cubicBezTo>
                    <a:cubicBezTo>
                      <a:pt x="526" y="936"/>
                      <a:pt x="306" y="1535"/>
                      <a:pt x="201" y="1829"/>
                    </a:cubicBezTo>
                    <a:cubicBezTo>
                      <a:pt x="127" y="2039"/>
                      <a:pt x="54" y="2250"/>
                      <a:pt x="1" y="2502"/>
                    </a:cubicBezTo>
                    <a:cubicBezTo>
                      <a:pt x="695" y="2219"/>
                      <a:pt x="1115" y="1451"/>
                      <a:pt x="1094" y="715"/>
                    </a:cubicBezTo>
                    <a:cubicBezTo>
                      <a:pt x="1084" y="474"/>
                      <a:pt x="1031" y="232"/>
                      <a:pt x="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60"/>
              <p:cNvSpPr/>
              <p:nvPr/>
            </p:nvSpPr>
            <p:spPr>
              <a:xfrm>
                <a:off x="4359875" y="554475"/>
                <a:ext cx="59425" cy="23525"/>
              </a:xfrm>
              <a:custGeom>
                <a:rect b="b" l="l" r="r" t="t"/>
                <a:pathLst>
                  <a:path extrusionOk="0" h="941" w="2377">
                    <a:moveTo>
                      <a:pt x="1747" y="1"/>
                    </a:moveTo>
                    <a:cubicBezTo>
                      <a:pt x="1074" y="1"/>
                      <a:pt x="375" y="412"/>
                      <a:pt x="1" y="937"/>
                    </a:cubicBezTo>
                    <a:cubicBezTo>
                      <a:pt x="43" y="940"/>
                      <a:pt x="86" y="941"/>
                      <a:pt x="129" y="941"/>
                    </a:cubicBezTo>
                    <a:cubicBezTo>
                      <a:pt x="881" y="941"/>
                      <a:pt x="1760" y="525"/>
                      <a:pt x="2376" y="138"/>
                    </a:cubicBezTo>
                    <a:cubicBezTo>
                      <a:pt x="2177" y="43"/>
                      <a:pt x="1963" y="1"/>
                      <a:pt x="17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60"/>
              <p:cNvSpPr/>
              <p:nvPr/>
            </p:nvSpPr>
            <p:spPr>
              <a:xfrm>
                <a:off x="4346750" y="523750"/>
                <a:ext cx="22100" cy="56250"/>
              </a:xfrm>
              <a:custGeom>
                <a:rect b="b" l="l" r="r" t="t"/>
                <a:pathLst>
                  <a:path extrusionOk="0" h="2250" w="884">
                    <a:moveTo>
                      <a:pt x="169" y="1"/>
                    </a:moveTo>
                    <a:cubicBezTo>
                      <a:pt x="0" y="736"/>
                      <a:pt x="74" y="1587"/>
                      <a:pt x="453" y="2250"/>
                    </a:cubicBezTo>
                    <a:cubicBezTo>
                      <a:pt x="883" y="1598"/>
                      <a:pt x="778" y="505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60"/>
              <p:cNvSpPr/>
              <p:nvPr/>
            </p:nvSpPr>
            <p:spPr>
              <a:xfrm>
                <a:off x="4357250" y="573300"/>
                <a:ext cx="51525" cy="17225"/>
              </a:xfrm>
              <a:custGeom>
                <a:rect b="b" l="l" r="r" t="t"/>
                <a:pathLst>
                  <a:path extrusionOk="0" h="689" w="2061">
                    <a:moveTo>
                      <a:pt x="769" y="0"/>
                    </a:moveTo>
                    <a:cubicBezTo>
                      <a:pt x="491" y="0"/>
                      <a:pt x="220" y="76"/>
                      <a:pt x="1" y="247"/>
                    </a:cubicBezTo>
                    <a:cubicBezTo>
                      <a:pt x="469" y="501"/>
                      <a:pt x="1004" y="689"/>
                      <a:pt x="1540" y="689"/>
                    </a:cubicBezTo>
                    <a:cubicBezTo>
                      <a:pt x="1714" y="689"/>
                      <a:pt x="1889" y="669"/>
                      <a:pt x="2061" y="625"/>
                    </a:cubicBezTo>
                    <a:cubicBezTo>
                      <a:pt x="1778" y="242"/>
                      <a:pt x="1263" y="0"/>
                      <a:pt x="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60"/>
              <p:cNvSpPr/>
              <p:nvPr/>
            </p:nvSpPr>
            <p:spPr>
              <a:xfrm>
                <a:off x="4318125" y="567950"/>
                <a:ext cx="55975" cy="48125"/>
              </a:xfrm>
              <a:custGeom>
                <a:rect b="b" l="l" r="r" t="t"/>
                <a:pathLst>
                  <a:path extrusionOk="0" h="1925" w="2239">
                    <a:moveTo>
                      <a:pt x="423" y="0"/>
                    </a:moveTo>
                    <a:cubicBezTo>
                      <a:pt x="244" y="0"/>
                      <a:pt x="64" y="57"/>
                      <a:pt x="21" y="251"/>
                    </a:cubicBezTo>
                    <a:cubicBezTo>
                      <a:pt x="0" y="345"/>
                      <a:pt x="21" y="429"/>
                      <a:pt x="94" y="492"/>
                    </a:cubicBezTo>
                    <a:cubicBezTo>
                      <a:pt x="115" y="513"/>
                      <a:pt x="147" y="534"/>
                      <a:pt x="168" y="534"/>
                    </a:cubicBezTo>
                    <a:cubicBezTo>
                      <a:pt x="234" y="553"/>
                      <a:pt x="300" y="561"/>
                      <a:pt x="365" y="561"/>
                    </a:cubicBezTo>
                    <a:cubicBezTo>
                      <a:pt x="407" y="561"/>
                      <a:pt x="448" y="558"/>
                      <a:pt x="490" y="551"/>
                    </a:cubicBezTo>
                    <a:lnTo>
                      <a:pt x="490" y="551"/>
                    </a:lnTo>
                    <a:cubicBezTo>
                      <a:pt x="428" y="618"/>
                      <a:pt x="382" y="698"/>
                      <a:pt x="368" y="797"/>
                    </a:cubicBezTo>
                    <a:cubicBezTo>
                      <a:pt x="368" y="949"/>
                      <a:pt x="514" y="1071"/>
                      <a:pt x="656" y="1071"/>
                    </a:cubicBezTo>
                    <a:cubicBezTo>
                      <a:pt x="662" y="1071"/>
                      <a:pt x="667" y="1071"/>
                      <a:pt x="673" y="1070"/>
                    </a:cubicBezTo>
                    <a:cubicBezTo>
                      <a:pt x="763" y="1066"/>
                      <a:pt x="847" y="1044"/>
                      <a:pt x="925" y="1008"/>
                    </a:cubicBezTo>
                    <a:lnTo>
                      <a:pt x="925" y="1008"/>
                    </a:lnTo>
                    <a:cubicBezTo>
                      <a:pt x="887" y="1105"/>
                      <a:pt x="875" y="1207"/>
                      <a:pt x="925" y="1302"/>
                    </a:cubicBezTo>
                    <a:cubicBezTo>
                      <a:pt x="1016" y="1489"/>
                      <a:pt x="1161" y="1569"/>
                      <a:pt x="1310" y="1569"/>
                    </a:cubicBezTo>
                    <a:cubicBezTo>
                      <a:pt x="1393" y="1569"/>
                      <a:pt x="1478" y="1544"/>
                      <a:pt x="1556" y="1500"/>
                    </a:cubicBezTo>
                    <a:lnTo>
                      <a:pt x="1556" y="1500"/>
                    </a:lnTo>
                    <a:cubicBezTo>
                      <a:pt x="1530" y="1598"/>
                      <a:pt x="1537" y="1699"/>
                      <a:pt x="1608" y="1785"/>
                    </a:cubicBezTo>
                    <a:cubicBezTo>
                      <a:pt x="1684" y="1873"/>
                      <a:pt x="1805" y="1924"/>
                      <a:pt x="1920" y="1924"/>
                    </a:cubicBezTo>
                    <a:cubicBezTo>
                      <a:pt x="2011" y="1924"/>
                      <a:pt x="2098" y="1891"/>
                      <a:pt x="2154" y="1816"/>
                    </a:cubicBezTo>
                    <a:cubicBezTo>
                      <a:pt x="2239" y="1701"/>
                      <a:pt x="2196" y="1554"/>
                      <a:pt x="2144" y="1438"/>
                    </a:cubicBezTo>
                    <a:lnTo>
                      <a:pt x="2144" y="1438"/>
                    </a:lnTo>
                    <a:cubicBezTo>
                      <a:pt x="2186" y="1554"/>
                      <a:pt x="2218" y="1690"/>
                      <a:pt x="2133" y="1795"/>
                    </a:cubicBezTo>
                    <a:cubicBezTo>
                      <a:pt x="2085" y="1850"/>
                      <a:pt x="2016" y="1875"/>
                      <a:pt x="1943" y="1875"/>
                    </a:cubicBezTo>
                    <a:cubicBezTo>
                      <a:pt x="1781" y="1875"/>
                      <a:pt x="1604" y="1753"/>
                      <a:pt x="1619" y="1585"/>
                    </a:cubicBezTo>
                    <a:cubicBezTo>
                      <a:pt x="1624" y="1521"/>
                      <a:pt x="1650" y="1459"/>
                      <a:pt x="1686" y="1403"/>
                    </a:cubicBezTo>
                    <a:lnTo>
                      <a:pt x="1686" y="1403"/>
                    </a:lnTo>
                    <a:cubicBezTo>
                      <a:pt x="1724" y="1367"/>
                      <a:pt x="1758" y="1326"/>
                      <a:pt x="1787" y="1281"/>
                    </a:cubicBezTo>
                    <a:lnTo>
                      <a:pt x="1787" y="1281"/>
                    </a:lnTo>
                    <a:cubicBezTo>
                      <a:pt x="1787" y="1281"/>
                      <a:pt x="1787" y="1281"/>
                      <a:pt x="1787" y="1281"/>
                    </a:cubicBezTo>
                    <a:cubicBezTo>
                      <a:pt x="1818" y="1241"/>
                      <a:pt x="1791" y="1202"/>
                      <a:pt x="1758" y="1202"/>
                    </a:cubicBezTo>
                    <a:cubicBezTo>
                      <a:pt x="1747" y="1202"/>
                      <a:pt x="1735" y="1207"/>
                      <a:pt x="1724" y="1218"/>
                    </a:cubicBezTo>
                    <a:cubicBezTo>
                      <a:pt x="1708" y="1235"/>
                      <a:pt x="1692" y="1253"/>
                      <a:pt x="1677" y="1273"/>
                    </a:cubicBezTo>
                    <a:lnTo>
                      <a:pt x="1677" y="1273"/>
                    </a:lnTo>
                    <a:cubicBezTo>
                      <a:pt x="1581" y="1374"/>
                      <a:pt x="1447" y="1457"/>
                      <a:pt x="1316" y="1457"/>
                    </a:cubicBezTo>
                    <a:cubicBezTo>
                      <a:pt x="1250" y="1457"/>
                      <a:pt x="1184" y="1436"/>
                      <a:pt x="1124" y="1386"/>
                    </a:cubicBezTo>
                    <a:cubicBezTo>
                      <a:pt x="1040" y="1323"/>
                      <a:pt x="988" y="1218"/>
                      <a:pt x="1009" y="1113"/>
                    </a:cubicBezTo>
                    <a:cubicBezTo>
                      <a:pt x="1040" y="996"/>
                      <a:pt x="1114" y="902"/>
                      <a:pt x="1198" y="807"/>
                    </a:cubicBezTo>
                    <a:cubicBezTo>
                      <a:pt x="1219" y="776"/>
                      <a:pt x="1219" y="744"/>
                      <a:pt x="1187" y="723"/>
                    </a:cubicBezTo>
                    <a:cubicBezTo>
                      <a:pt x="1177" y="713"/>
                      <a:pt x="1161" y="707"/>
                      <a:pt x="1145" y="707"/>
                    </a:cubicBezTo>
                    <a:cubicBezTo>
                      <a:pt x="1130" y="707"/>
                      <a:pt x="1114" y="713"/>
                      <a:pt x="1103" y="723"/>
                    </a:cubicBezTo>
                    <a:cubicBezTo>
                      <a:pt x="1100" y="727"/>
                      <a:pt x="1097" y="732"/>
                      <a:pt x="1093" y="736"/>
                    </a:cubicBezTo>
                    <a:lnTo>
                      <a:pt x="1093" y="736"/>
                    </a:lnTo>
                    <a:cubicBezTo>
                      <a:pt x="1030" y="815"/>
                      <a:pt x="930" y="883"/>
                      <a:pt x="830" y="923"/>
                    </a:cubicBezTo>
                    <a:cubicBezTo>
                      <a:pt x="781" y="944"/>
                      <a:pt x="727" y="956"/>
                      <a:pt x="677" y="956"/>
                    </a:cubicBezTo>
                    <a:cubicBezTo>
                      <a:pt x="577" y="956"/>
                      <a:pt x="490" y="909"/>
                      <a:pt x="484" y="797"/>
                    </a:cubicBezTo>
                    <a:cubicBezTo>
                      <a:pt x="505" y="629"/>
                      <a:pt x="673" y="524"/>
                      <a:pt x="809" y="440"/>
                    </a:cubicBezTo>
                    <a:cubicBezTo>
                      <a:pt x="830" y="419"/>
                      <a:pt x="841" y="398"/>
                      <a:pt x="830" y="377"/>
                    </a:cubicBezTo>
                    <a:cubicBezTo>
                      <a:pt x="824" y="356"/>
                      <a:pt x="808" y="345"/>
                      <a:pt x="790" y="345"/>
                    </a:cubicBezTo>
                    <a:cubicBezTo>
                      <a:pt x="779" y="345"/>
                      <a:pt x="768" y="348"/>
                      <a:pt x="757" y="356"/>
                    </a:cubicBezTo>
                    <a:cubicBezTo>
                      <a:pt x="744" y="363"/>
                      <a:pt x="730" y="371"/>
                      <a:pt x="717" y="379"/>
                    </a:cubicBezTo>
                    <a:lnTo>
                      <a:pt x="717" y="379"/>
                    </a:lnTo>
                    <a:cubicBezTo>
                      <a:pt x="617" y="430"/>
                      <a:pt x="447" y="487"/>
                      <a:pt x="306" y="487"/>
                    </a:cubicBezTo>
                    <a:cubicBezTo>
                      <a:pt x="196" y="487"/>
                      <a:pt x="103" y="453"/>
                      <a:pt x="73" y="356"/>
                    </a:cubicBezTo>
                    <a:cubicBezTo>
                      <a:pt x="22" y="90"/>
                      <a:pt x="299" y="20"/>
                      <a:pt x="522" y="20"/>
                    </a:cubicBezTo>
                    <a:cubicBezTo>
                      <a:pt x="573" y="20"/>
                      <a:pt x="621" y="24"/>
                      <a:pt x="662" y="29"/>
                    </a:cubicBezTo>
                    <a:cubicBezTo>
                      <a:pt x="592" y="13"/>
                      <a:pt x="507" y="0"/>
                      <a:pt x="4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60"/>
              <p:cNvSpPr/>
              <p:nvPr/>
            </p:nvSpPr>
            <p:spPr>
              <a:xfrm>
                <a:off x="4293150" y="577350"/>
                <a:ext cx="70975" cy="65250"/>
              </a:xfrm>
              <a:custGeom>
                <a:rect b="b" l="l" r="r" t="t"/>
                <a:pathLst>
                  <a:path extrusionOk="0" h="2610" w="2839">
                    <a:moveTo>
                      <a:pt x="602" y="0"/>
                    </a:moveTo>
                    <a:cubicBezTo>
                      <a:pt x="390" y="0"/>
                      <a:pt x="163" y="114"/>
                      <a:pt x="42" y="284"/>
                    </a:cubicBezTo>
                    <a:cubicBezTo>
                      <a:pt x="0" y="358"/>
                      <a:pt x="0" y="452"/>
                      <a:pt x="42" y="526"/>
                    </a:cubicBezTo>
                    <a:cubicBezTo>
                      <a:pt x="109" y="646"/>
                      <a:pt x="230" y="689"/>
                      <a:pt x="366" y="689"/>
                    </a:cubicBezTo>
                    <a:cubicBezTo>
                      <a:pt x="459" y="689"/>
                      <a:pt x="558" y="669"/>
                      <a:pt x="651" y="639"/>
                    </a:cubicBezTo>
                    <a:lnTo>
                      <a:pt x="651" y="639"/>
                    </a:lnTo>
                    <a:cubicBezTo>
                      <a:pt x="564" y="727"/>
                      <a:pt x="495" y="830"/>
                      <a:pt x="495" y="957"/>
                    </a:cubicBezTo>
                    <a:cubicBezTo>
                      <a:pt x="516" y="1115"/>
                      <a:pt x="652" y="1230"/>
                      <a:pt x="810" y="1251"/>
                    </a:cubicBezTo>
                    <a:cubicBezTo>
                      <a:pt x="828" y="1253"/>
                      <a:pt x="846" y="1254"/>
                      <a:pt x="864" y="1254"/>
                    </a:cubicBezTo>
                    <a:cubicBezTo>
                      <a:pt x="962" y="1254"/>
                      <a:pt x="1054" y="1228"/>
                      <a:pt x="1144" y="1190"/>
                    </a:cubicBezTo>
                    <a:lnTo>
                      <a:pt x="1144" y="1190"/>
                    </a:lnTo>
                    <a:cubicBezTo>
                      <a:pt x="1118" y="1228"/>
                      <a:pt x="1093" y="1269"/>
                      <a:pt x="1072" y="1314"/>
                    </a:cubicBezTo>
                    <a:cubicBezTo>
                      <a:pt x="999" y="1461"/>
                      <a:pt x="1093" y="1640"/>
                      <a:pt x="1219" y="1725"/>
                    </a:cubicBezTo>
                    <a:cubicBezTo>
                      <a:pt x="1305" y="1781"/>
                      <a:pt x="1402" y="1807"/>
                      <a:pt x="1501" y="1807"/>
                    </a:cubicBezTo>
                    <a:cubicBezTo>
                      <a:pt x="1573" y="1807"/>
                      <a:pt x="1645" y="1793"/>
                      <a:pt x="1714" y="1768"/>
                    </a:cubicBezTo>
                    <a:lnTo>
                      <a:pt x="1714" y="1768"/>
                    </a:lnTo>
                    <a:cubicBezTo>
                      <a:pt x="1670" y="1855"/>
                      <a:pt x="1649" y="1949"/>
                      <a:pt x="1682" y="2050"/>
                    </a:cubicBezTo>
                    <a:cubicBezTo>
                      <a:pt x="1770" y="2234"/>
                      <a:pt x="1895" y="2308"/>
                      <a:pt x="2026" y="2308"/>
                    </a:cubicBezTo>
                    <a:cubicBezTo>
                      <a:pt x="2131" y="2308"/>
                      <a:pt x="2239" y="2260"/>
                      <a:pt x="2333" y="2183"/>
                    </a:cubicBezTo>
                    <a:lnTo>
                      <a:pt x="2333" y="2183"/>
                    </a:lnTo>
                    <a:cubicBezTo>
                      <a:pt x="2280" y="2390"/>
                      <a:pt x="2311" y="2610"/>
                      <a:pt x="2559" y="2610"/>
                    </a:cubicBezTo>
                    <a:cubicBezTo>
                      <a:pt x="2574" y="2610"/>
                      <a:pt x="2590" y="2609"/>
                      <a:pt x="2607" y="2607"/>
                    </a:cubicBezTo>
                    <a:cubicBezTo>
                      <a:pt x="2786" y="2544"/>
                      <a:pt x="2817" y="2323"/>
                      <a:pt x="2838" y="2166"/>
                    </a:cubicBezTo>
                    <a:lnTo>
                      <a:pt x="2838" y="2166"/>
                    </a:lnTo>
                    <a:cubicBezTo>
                      <a:pt x="2817" y="2281"/>
                      <a:pt x="2786" y="2386"/>
                      <a:pt x="2723" y="2481"/>
                    </a:cubicBezTo>
                    <a:cubicBezTo>
                      <a:pt x="2684" y="2547"/>
                      <a:pt x="2623" y="2580"/>
                      <a:pt x="2561" y="2580"/>
                    </a:cubicBezTo>
                    <a:cubicBezTo>
                      <a:pt x="2523" y="2580"/>
                      <a:pt x="2485" y="2568"/>
                      <a:pt x="2450" y="2544"/>
                    </a:cubicBezTo>
                    <a:cubicBezTo>
                      <a:pt x="2291" y="2429"/>
                      <a:pt x="2369" y="2204"/>
                      <a:pt x="2460" y="2047"/>
                    </a:cubicBezTo>
                    <a:lnTo>
                      <a:pt x="2460" y="2047"/>
                    </a:lnTo>
                    <a:cubicBezTo>
                      <a:pt x="2479" y="2021"/>
                      <a:pt x="2497" y="1994"/>
                      <a:pt x="2513" y="1966"/>
                    </a:cubicBezTo>
                    <a:lnTo>
                      <a:pt x="2513" y="1966"/>
                    </a:lnTo>
                    <a:cubicBezTo>
                      <a:pt x="2513" y="1966"/>
                      <a:pt x="2513" y="1966"/>
                      <a:pt x="2513" y="1966"/>
                    </a:cubicBezTo>
                    <a:cubicBezTo>
                      <a:pt x="2528" y="1936"/>
                      <a:pt x="2500" y="1906"/>
                      <a:pt x="2476" y="1906"/>
                    </a:cubicBezTo>
                    <a:cubicBezTo>
                      <a:pt x="2466" y="1906"/>
                      <a:pt x="2456" y="1911"/>
                      <a:pt x="2450" y="1924"/>
                    </a:cubicBezTo>
                    <a:cubicBezTo>
                      <a:pt x="2450" y="1924"/>
                      <a:pt x="2450" y="1924"/>
                      <a:pt x="2450" y="1924"/>
                    </a:cubicBezTo>
                    <a:lnTo>
                      <a:pt x="2450" y="1924"/>
                    </a:lnTo>
                    <a:cubicBezTo>
                      <a:pt x="2440" y="1937"/>
                      <a:pt x="2431" y="1951"/>
                      <a:pt x="2422" y="1967"/>
                    </a:cubicBezTo>
                    <a:lnTo>
                      <a:pt x="2422" y="1967"/>
                    </a:lnTo>
                    <a:cubicBezTo>
                      <a:pt x="2360" y="2054"/>
                      <a:pt x="2277" y="2131"/>
                      <a:pt x="2186" y="2176"/>
                    </a:cubicBezTo>
                    <a:cubicBezTo>
                      <a:pt x="2143" y="2205"/>
                      <a:pt x="2096" y="2218"/>
                      <a:pt x="2051" y="2218"/>
                    </a:cubicBezTo>
                    <a:cubicBezTo>
                      <a:pt x="1933" y="2218"/>
                      <a:pt x="1822" y="2132"/>
                      <a:pt x="1777" y="2019"/>
                    </a:cubicBezTo>
                    <a:cubicBezTo>
                      <a:pt x="1742" y="1870"/>
                      <a:pt x="1845" y="1750"/>
                      <a:pt x="1942" y="1629"/>
                    </a:cubicBezTo>
                    <a:lnTo>
                      <a:pt x="1942" y="1629"/>
                    </a:lnTo>
                    <a:cubicBezTo>
                      <a:pt x="1966" y="1607"/>
                      <a:pt x="1988" y="1582"/>
                      <a:pt x="2008" y="1556"/>
                    </a:cubicBezTo>
                    <a:cubicBezTo>
                      <a:pt x="2039" y="1518"/>
                      <a:pt x="1997" y="1469"/>
                      <a:pt x="1956" y="1469"/>
                    </a:cubicBezTo>
                    <a:cubicBezTo>
                      <a:pt x="1940" y="1469"/>
                      <a:pt x="1925" y="1476"/>
                      <a:pt x="1913" y="1493"/>
                    </a:cubicBezTo>
                    <a:cubicBezTo>
                      <a:pt x="1906" y="1502"/>
                      <a:pt x="1899" y="1512"/>
                      <a:pt x="1891" y="1521"/>
                    </a:cubicBezTo>
                    <a:lnTo>
                      <a:pt x="1891" y="1521"/>
                    </a:lnTo>
                    <a:cubicBezTo>
                      <a:pt x="1799" y="1627"/>
                      <a:pt x="1652" y="1688"/>
                      <a:pt x="1511" y="1688"/>
                    </a:cubicBezTo>
                    <a:cubicBezTo>
                      <a:pt x="1376" y="1688"/>
                      <a:pt x="1247" y="1632"/>
                      <a:pt x="1177" y="1503"/>
                    </a:cubicBezTo>
                    <a:cubicBezTo>
                      <a:pt x="1114" y="1325"/>
                      <a:pt x="1304" y="1199"/>
                      <a:pt x="1399" y="1052"/>
                    </a:cubicBezTo>
                    <a:cubicBezTo>
                      <a:pt x="1409" y="1031"/>
                      <a:pt x="1420" y="1010"/>
                      <a:pt x="1399" y="989"/>
                    </a:cubicBezTo>
                    <a:cubicBezTo>
                      <a:pt x="1392" y="969"/>
                      <a:pt x="1372" y="961"/>
                      <a:pt x="1354" y="961"/>
                    </a:cubicBezTo>
                    <a:cubicBezTo>
                      <a:pt x="1343" y="961"/>
                      <a:pt x="1332" y="964"/>
                      <a:pt x="1325" y="968"/>
                    </a:cubicBezTo>
                    <a:cubicBezTo>
                      <a:pt x="1219" y="1041"/>
                      <a:pt x="1104" y="1094"/>
                      <a:pt x="988" y="1125"/>
                    </a:cubicBezTo>
                    <a:cubicBezTo>
                      <a:pt x="950" y="1138"/>
                      <a:pt x="909" y="1145"/>
                      <a:pt x="868" y="1145"/>
                    </a:cubicBezTo>
                    <a:cubicBezTo>
                      <a:pt x="743" y="1145"/>
                      <a:pt x="623" y="1081"/>
                      <a:pt x="600" y="947"/>
                    </a:cubicBezTo>
                    <a:cubicBezTo>
                      <a:pt x="600" y="768"/>
                      <a:pt x="778" y="652"/>
                      <a:pt x="904" y="536"/>
                    </a:cubicBezTo>
                    <a:cubicBezTo>
                      <a:pt x="932" y="510"/>
                      <a:pt x="904" y="459"/>
                      <a:pt x="869" y="459"/>
                    </a:cubicBezTo>
                    <a:cubicBezTo>
                      <a:pt x="864" y="459"/>
                      <a:pt x="858" y="460"/>
                      <a:pt x="852" y="463"/>
                    </a:cubicBezTo>
                    <a:cubicBezTo>
                      <a:pt x="852" y="463"/>
                      <a:pt x="852" y="463"/>
                      <a:pt x="852" y="463"/>
                    </a:cubicBezTo>
                    <a:lnTo>
                      <a:pt x="852" y="463"/>
                    </a:lnTo>
                    <a:cubicBezTo>
                      <a:pt x="701" y="552"/>
                      <a:pt x="521" y="618"/>
                      <a:pt x="342" y="618"/>
                    </a:cubicBezTo>
                    <a:cubicBezTo>
                      <a:pt x="309" y="618"/>
                      <a:pt x="276" y="615"/>
                      <a:pt x="242" y="610"/>
                    </a:cubicBezTo>
                    <a:cubicBezTo>
                      <a:pt x="137" y="589"/>
                      <a:pt x="63" y="505"/>
                      <a:pt x="53" y="400"/>
                    </a:cubicBezTo>
                    <a:cubicBezTo>
                      <a:pt x="63" y="179"/>
                      <a:pt x="432" y="1"/>
                      <a:pt x="631" y="1"/>
                    </a:cubicBezTo>
                    <a:cubicBezTo>
                      <a:pt x="621" y="0"/>
                      <a:pt x="612" y="0"/>
                      <a:pt x="6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60"/>
              <p:cNvSpPr/>
              <p:nvPr/>
            </p:nvSpPr>
            <p:spPr>
              <a:xfrm>
                <a:off x="4269575" y="595475"/>
                <a:ext cx="76425" cy="67975"/>
              </a:xfrm>
              <a:custGeom>
                <a:rect b="b" l="l" r="r" t="t"/>
                <a:pathLst>
                  <a:path extrusionOk="0" h="2719" w="3057">
                    <a:moveTo>
                      <a:pt x="681" y="1"/>
                    </a:moveTo>
                    <a:cubicBezTo>
                      <a:pt x="1" y="294"/>
                      <a:pt x="136" y="765"/>
                      <a:pt x="554" y="765"/>
                    </a:cubicBezTo>
                    <a:cubicBezTo>
                      <a:pt x="626" y="765"/>
                      <a:pt x="706" y="751"/>
                      <a:pt x="793" y="719"/>
                    </a:cubicBezTo>
                    <a:lnTo>
                      <a:pt x="793" y="719"/>
                    </a:lnTo>
                    <a:cubicBezTo>
                      <a:pt x="617" y="900"/>
                      <a:pt x="442" y="1113"/>
                      <a:pt x="639" y="1325"/>
                    </a:cubicBezTo>
                    <a:cubicBezTo>
                      <a:pt x="725" y="1404"/>
                      <a:pt x="825" y="1436"/>
                      <a:pt x="930" y="1436"/>
                    </a:cubicBezTo>
                    <a:cubicBezTo>
                      <a:pt x="1033" y="1436"/>
                      <a:pt x="1140" y="1405"/>
                      <a:pt x="1240" y="1357"/>
                    </a:cubicBezTo>
                    <a:lnTo>
                      <a:pt x="1240" y="1357"/>
                    </a:lnTo>
                    <a:cubicBezTo>
                      <a:pt x="1191" y="1444"/>
                      <a:pt x="1160" y="1538"/>
                      <a:pt x="1174" y="1640"/>
                    </a:cubicBezTo>
                    <a:cubicBezTo>
                      <a:pt x="1217" y="1808"/>
                      <a:pt x="1375" y="1871"/>
                      <a:pt x="1532" y="1893"/>
                    </a:cubicBezTo>
                    <a:cubicBezTo>
                      <a:pt x="1545" y="1894"/>
                      <a:pt x="1559" y="1895"/>
                      <a:pt x="1572" y="1895"/>
                    </a:cubicBezTo>
                    <a:cubicBezTo>
                      <a:pt x="1641" y="1895"/>
                      <a:pt x="1706" y="1878"/>
                      <a:pt x="1769" y="1850"/>
                    </a:cubicBezTo>
                    <a:lnTo>
                      <a:pt x="1769" y="1850"/>
                    </a:lnTo>
                    <a:cubicBezTo>
                      <a:pt x="1676" y="2014"/>
                      <a:pt x="1650" y="2191"/>
                      <a:pt x="1858" y="2324"/>
                    </a:cubicBezTo>
                    <a:cubicBezTo>
                      <a:pt x="1925" y="2359"/>
                      <a:pt x="1993" y="2373"/>
                      <a:pt x="2061" y="2373"/>
                    </a:cubicBezTo>
                    <a:cubicBezTo>
                      <a:pt x="2201" y="2373"/>
                      <a:pt x="2340" y="2311"/>
                      <a:pt x="2466" y="2230"/>
                    </a:cubicBezTo>
                    <a:lnTo>
                      <a:pt x="2466" y="2230"/>
                    </a:lnTo>
                    <a:cubicBezTo>
                      <a:pt x="2382" y="2360"/>
                      <a:pt x="2321" y="2509"/>
                      <a:pt x="2394" y="2628"/>
                    </a:cubicBezTo>
                    <a:cubicBezTo>
                      <a:pt x="2444" y="2687"/>
                      <a:pt x="2527" y="2719"/>
                      <a:pt x="2607" y="2719"/>
                    </a:cubicBezTo>
                    <a:cubicBezTo>
                      <a:pt x="2627" y="2719"/>
                      <a:pt x="2648" y="2717"/>
                      <a:pt x="2667" y="2712"/>
                    </a:cubicBezTo>
                    <a:cubicBezTo>
                      <a:pt x="2846" y="2670"/>
                      <a:pt x="2972" y="2502"/>
                      <a:pt x="3056" y="2345"/>
                    </a:cubicBezTo>
                    <a:lnTo>
                      <a:pt x="3056" y="2345"/>
                    </a:lnTo>
                    <a:cubicBezTo>
                      <a:pt x="2962" y="2490"/>
                      <a:pt x="2806" y="2683"/>
                      <a:pt x="2626" y="2683"/>
                    </a:cubicBezTo>
                    <a:cubicBezTo>
                      <a:pt x="2585" y="2683"/>
                      <a:pt x="2542" y="2673"/>
                      <a:pt x="2499" y="2649"/>
                    </a:cubicBezTo>
                    <a:cubicBezTo>
                      <a:pt x="2279" y="2523"/>
                      <a:pt x="2573" y="2208"/>
                      <a:pt x="2667" y="2082"/>
                    </a:cubicBezTo>
                    <a:cubicBezTo>
                      <a:pt x="2692" y="2057"/>
                      <a:pt x="2672" y="2020"/>
                      <a:pt x="2642" y="2020"/>
                    </a:cubicBezTo>
                    <a:cubicBezTo>
                      <a:pt x="2633" y="2020"/>
                      <a:pt x="2624" y="2023"/>
                      <a:pt x="2615" y="2030"/>
                    </a:cubicBezTo>
                    <a:cubicBezTo>
                      <a:pt x="2615" y="2030"/>
                      <a:pt x="2615" y="2030"/>
                      <a:pt x="2615" y="2030"/>
                    </a:cubicBezTo>
                    <a:lnTo>
                      <a:pt x="2615" y="2030"/>
                    </a:lnTo>
                    <a:cubicBezTo>
                      <a:pt x="2510" y="2114"/>
                      <a:pt x="2394" y="2187"/>
                      <a:pt x="2268" y="2229"/>
                    </a:cubicBezTo>
                    <a:cubicBezTo>
                      <a:pt x="2207" y="2259"/>
                      <a:pt x="2138" y="2276"/>
                      <a:pt x="2072" y="2276"/>
                    </a:cubicBezTo>
                    <a:cubicBezTo>
                      <a:pt x="1954" y="2276"/>
                      <a:pt x="1845" y="2224"/>
                      <a:pt x="1805" y="2103"/>
                    </a:cubicBezTo>
                    <a:cubicBezTo>
                      <a:pt x="1784" y="1914"/>
                      <a:pt x="1973" y="1777"/>
                      <a:pt x="2089" y="1630"/>
                    </a:cubicBezTo>
                    <a:cubicBezTo>
                      <a:pt x="2123" y="1588"/>
                      <a:pt x="2083" y="1534"/>
                      <a:pt x="2039" y="1534"/>
                    </a:cubicBezTo>
                    <a:cubicBezTo>
                      <a:pt x="2028" y="1534"/>
                      <a:pt x="2016" y="1537"/>
                      <a:pt x="2005" y="1546"/>
                    </a:cubicBezTo>
                    <a:cubicBezTo>
                      <a:pt x="1878" y="1663"/>
                      <a:pt x="1743" y="1780"/>
                      <a:pt x="1582" y="1780"/>
                    </a:cubicBezTo>
                    <a:cubicBezTo>
                      <a:pt x="1569" y="1780"/>
                      <a:pt x="1556" y="1779"/>
                      <a:pt x="1543" y="1777"/>
                    </a:cubicBezTo>
                    <a:cubicBezTo>
                      <a:pt x="1448" y="1766"/>
                      <a:pt x="1312" y="1714"/>
                      <a:pt x="1291" y="1619"/>
                    </a:cubicBezTo>
                    <a:cubicBezTo>
                      <a:pt x="1269" y="1441"/>
                      <a:pt x="1427" y="1294"/>
                      <a:pt x="1532" y="1157"/>
                    </a:cubicBezTo>
                    <a:cubicBezTo>
                      <a:pt x="1564" y="1117"/>
                      <a:pt x="1530" y="1065"/>
                      <a:pt x="1488" y="1065"/>
                    </a:cubicBezTo>
                    <a:cubicBezTo>
                      <a:pt x="1475" y="1065"/>
                      <a:pt x="1461" y="1071"/>
                      <a:pt x="1448" y="1084"/>
                    </a:cubicBezTo>
                    <a:cubicBezTo>
                      <a:pt x="1446" y="1085"/>
                      <a:pt x="1444" y="1087"/>
                      <a:pt x="1442" y="1088"/>
                    </a:cubicBezTo>
                    <a:lnTo>
                      <a:pt x="1442" y="1088"/>
                    </a:lnTo>
                    <a:lnTo>
                      <a:pt x="1438" y="1084"/>
                    </a:lnTo>
                    <a:cubicBezTo>
                      <a:pt x="1432" y="1092"/>
                      <a:pt x="1425" y="1100"/>
                      <a:pt x="1419" y="1108"/>
                    </a:cubicBezTo>
                    <a:lnTo>
                      <a:pt x="1419" y="1108"/>
                    </a:lnTo>
                    <a:cubicBezTo>
                      <a:pt x="1287" y="1219"/>
                      <a:pt x="1101" y="1331"/>
                      <a:pt x="930" y="1331"/>
                    </a:cubicBezTo>
                    <a:cubicBezTo>
                      <a:pt x="852" y="1331"/>
                      <a:pt x="778" y="1308"/>
                      <a:pt x="712" y="1252"/>
                    </a:cubicBezTo>
                    <a:cubicBezTo>
                      <a:pt x="670" y="1210"/>
                      <a:pt x="649" y="1147"/>
                      <a:pt x="660" y="1094"/>
                    </a:cubicBezTo>
                    <a:cubicBezTo>
                      <a:pt x="710" y="892"/>
                      <a:pt x="897" y="767"/>
                      <a:pt x="1023" y="599"/>
                    </a:cubicBezTo>
                    <a:lnTo>
                      <a:pt x="1023" y="599"/>
                    </a:lnTo>
                    <a:cubicBezTo>
                      <a:pt x="1028" y="596"/>
                      <a:pt x="1033" y="593"/>
                      <a:pt x="1038" y="589"/>
                    </a:cubicBezTo>
                    <a:lnTo>
                      <a:pt x="1034" y="585"/>
                    </a:lnTo>
                    <a:lnTo>
                      <a:pt x="1034" y="585"/>
                    </a:lnTo>
                    <a:cubicBezTo>
                      <a:pt x="1035" y="583"/>
                      <a:pt x="1037" y="581"/>
                      <a:pt x="1038" y="579"/>
                    </a:cubicBezTo>
                    <a:cubicBezTo>
                      <a:pt x="1048" y="568"/>
                      <a:pt x="1048" y="547"/>
                      <a:pt x="1038" y="526"/>
                    </a:cubicBezTo>
                    <a:cubicBezTo>
                      <a:pt x="1032" y="520"/>
                      <a:pt x="1022" y="514"/>
                      <a:pt x="1011" y="514"/>
                    </a:cubicBezTo>
                    <a:cubicBezTo>
                      <a:pt x="1003" y="514"/>
                      <a:pt x="994" y="517"/>
                      <a:pt x="985" y="526"/>
                    </a:cubicBezTo>
                    <a:cubicBezTo>
                      <a:pt x="983" y="528"/>
                      <a:pt x="981" y="529"/>
                      <a:pt x="980" y="530"/>
                    </a:cubicBezTo>
                    <a:lnTo>
                      <a:pt x="980" y="530"/>
                    </a:lnTo>
                    <a:lnTo>
                      <a:pt x="975" y="526"/>
                    </a:lnTo>
                    <a:cubicBezTo>
                      <a:pt x="970" y="532"/>
                      <a:pt x="965" y="539"/>
                      <a:pt x="959" y="545"/>
                    </a:cubicBezTo>
                    <a:lnTo>
                      <a:pt x="959" y="545"/>
                    </a:lnTo>
                    <a:cubicBezTo>
                      <a:pt x="847" y="625"/>
                      <a:pt x="682" y="703"/>
                      <a:pt x="532" y="703"/>
                    </a:cubicBezTo>
                    <a:cubicBezTo>
                      <a:pt x="437" y="703"/>
                      <a:pt x="348" y="671"/>
                      <a:pt x="281" y="589"/>
                    </a:cubicBezTo>
                    <a:cubicBezTo>
                      <a:pt x="250" y="547"/>
                      <a:pt x="229" y="484"/>
                      <a:pt x="250" y="421"/>
                    </a:cubicBezTo>
                    <a:cubicBezTo>
                      <a:pt x="313" y="222"/>
                      <a:pt x="502" y="106"/>
                      <a:pt x="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60"/>
              <p:cNvSpPr/>
              <p:nvPr/>
            </p:nvSpPr>
            <p:spPr>
              <a:xfrm>
                <a:off x="4265775" y="624650"/>
                <a:ext cx="53425" cy="47200"/>
              </a:xfrm>
              <a:custGeom>
                <a:rect b="b" l="l" r="r" t="t"/>
                <a:pathLst>
                  <a:path extrusionOk="0" h="1888" w="2137">
                    <a:moveTo>
                      <a:pt x="317" y="1"/>
                    </a:moveTo>
                    <a:cubicBezTo>
                      <a:pt x="1" y="310"/>
                      <a:pt x="113" y="563"/>
                      <a:pt x="360" y="563"/>
                    </a:cubicBezTo>
                    <a:cubicBezTo>
                      <a:pt x="406" y="563"/>
                      <a:pt x="457" y="554"/>
                      <a:pt x="510" y="536"/>
                    </a:cubicBezTo>
                    <a:lnTo>
                      <a:pt x="510" y="536"/>
                    </a:lnTo>
                    <a:cubicBezTo>
                      <a:pt x="451" y="617"/>
                      <a:pt x="403" y="707"/>
                      <a:pt x="391" y="810"/>
                    </a:cubicBezTo>
                    <a:cubicBezTo>
                      <a:pt x="386" y="1030"/>
                      <a:pt x="540" y="1110"/>
                      <a:pt x="721" y="1110"/>
                    </a:cubicBezTo>
                    <a:cubicBezTo>
                      <a:pt x="768" y="1110"/>
                      <a:pt x="816" y="1105"/>
                      <a:pt x="864" y="1095"/>
                    </a:cubicBezTo>
                    <a:lnTo>
                      <a:pt x="864" y="1095"/>
                    </a:lnTo>
                    <a:cubicBezTo>
                      <a:pt x="850" y="1115"/>
                      <a:pt x="836" y="1135"/>
                      <a:pt x="822" y="1157"/>
                    </a:cubicBezTo>
                    <a:cubicBezTo>
                      <a:pt x="728" y="1283"/>
                      <a:pt x="738" y="1461"/>
                      <a:pt x="885" y="1545"/>
                    </a:cubicBezTo>
                    <a:cubicBezTo>
                      <a:pt x="956" y="1587"/>
                      <a:pt x="1036" y="1606"/>
                      <a:pt x="1119" y="1606"/>
                    </a:cubicBezTo>
                    <a:cubicBezTo>
                      <a:pt x="1230" y="1606"/>
                      <a:pt x="1344" y="1573"/>
                      <a:pt x="1443" y="1520"/>
                    </a:cubicBezTo>
                    <a:lnTo>
                      <a:pt x="1443" y="1520"/>
                    </a:lnTo>
                    <a:cubicBezTo>
                      <a:pt x="1397" y="1719"/>
                      <a:pt x="1562" y="1888"/>
                      <a:pt x="1791" y="1888"/>
                    </a:cubicBezTo>
                    <a:cubicBezTo>
                      <a:pt x="1830" y="1888"/>
                      <a:pt x="1872" y="1883"/>
                      <a:pt x="1915" y="1872"/>
                    </a:cubicBezTo>
                    <a:cubicBezTo>
                      <a:pt x="2010" y="1851"/>
                      <a:pt x="2094" y="1777"/>
                      <a:pt x="2136" y="1692"/>
                    </a:cubicBezTo>
                    <a:lnTo>
                      <a:pt x="2136" y="1692"/>
                    </a:lnTo>
                    <a:cubicBezTo>
                      <a:pt x="2067" y="1797"/>
                      <a:pt x="1942" y="1851"/>
                      <a:pt x="1819" y="1851"/>
                    </a:cubicBezTo>
                    <a:cubicBezTo>
                      <a:pt x="1757" y="1851"/>
                      <a:pt x="1695" y="1837"/>
                      <a:pt x="1642" y="1809"/>
                    </a:cubicBezTo>
                    <a:cubicBezTo>
                      <a:pt x="1464" y="1710"/>
                      <a:pt x="1482" y="1537"/>
                      <a:pt x="1597" y="1411"/>
                    </a:cubicBezTo>
                    <a:lnTo>
                      <a:pt x="1597" y="1411"/>
                    </a:lnTo>
                    <a:cubicBezTo>
                      <a:pt x="1605" y="1404"/>
                      <a:pt x="1613" y="1396"/>
                      <a:pt x="1621" y="1388"/>
                    </a:cubicBezTo>
                    <a:lnTo>
                      <a:pt x="1621" y="1388"/>
                    </a:lnTo>
                    <a:cubicBezTo>
                      <a:pt x="1621" y="1388"/>
                      <a:pt x="1621" y="1388"/>
                      <a:pt x="1621" y="1388"/>
                    </a:cubicBezTo>
                    <a:cubicBezTo>
                      <a:pt x="1652" y="1349"/>
                      <a:pt x="1625" y="1310"/>
                      <a:pt x="1592" y="1310"/>
                    </a:cubicBezTo>
                    <a:cubicBezTo>
                      <a:pt x="1581" y="1310"/>
                      <a:pt x="1568" y="1314"/>
                      <a:pt x="1558" y="1325"/>
                    </a:cubicBezTo>
                    <a:cubicBezTo>
                      <a:pt x="1462" y="1421"/>
                      <a:pt x="1283" y="1496"/>
                      <a:pt x="1127" y="1496"/>
                    </a:cubicBezTo>
                    <a:cubicBezTo>
                      <a:pt x="1060" y="1496"/>
                      <a:pt x="998" y="1482"/>
                      <a:pt x="948" y="1451"/>
                    </a:cubicBezTo>
                    <a:cubicBezTo>
                      <a:pt x="854" y="1388"/>
                      <a:pt x="854" y="1304"/>
                      <a:pt x="917" y="1209"/>
                    </a:cubicBezTo>
                    <a:cubicBezTo>
                      <a:pt x="980" y="1125"/>
                      <a:pt x="1064" y="1041"/>
                      <a:pt x="1158" y="968"/>
                    </a:cubicBezTo>
                    <a:cubicBezTo>
                      <a:pt x="1179" y="947"/>
                      <a:pt x="1179" y="915"/>
                      <a:pt x="1169" y="884"/>
                    </a:cubicBezTo>
                    <a:cubicBezTo>
                      <a:pt x="1156" y="871"/>
                      <a:pt x="1135" y="861"/>
                      <a:pt x="1116" y="861"/>
                    </a:cubicBezTo>
                    <a:cubicBezTo>
                      <a:pt x="1104" y="861"/>
                      <a:pt x="1093" y="865"/>
                      <a:pt x="1085" y="873"/>
                    </a:cubicBezTo>
                    <a:cubicBezTo>
                      <a:pt x="1085" y="873"/>
                      <a:pt x="1085" y="873"/>
                      <a:pt x="1085" y="873"/>
                    </a:cubicBezTo>
                    <a:lnTo>
                      <a:pt x="1085" y="873"/>
                    </a:lnTo>
                    <a:cubicBezTo>
                      <a:pt x="1001" y="936"/>
                      <a:pt x="896" y="978"/>
                      <a:pt x="801" y="989"/>
                    </a:cubicBezTo>
                    <a:cubicBezTo>
                      <a:pt x="770" y="995"/>
                      <a:pt x="739" y="998"/>
                      <a:pt x="710" y="998"/>
                    </a:cubicBezTo>
                    <a:cubicBezTo>
                      <a:pt x="591" y="998"/>
                      <a:pt x="497" y="944"/>
                      <a:pt x="497" y="810"/>
                    </a:cubicBezTo>
                    <a:cubicBezTo>
                      <a:pt x="518" y="652"/>
                      <a:pt x="633" y="536"/>
                      <a:pt x="738" y="410"/>
                    </a:cubicBezTo>
                    <a:cubicBezTo>
                      <a:pt x="763" y="377"/>
                      <a:pt x="736" y="338"/>
                      <a:pt x="702" y="338"/>
                    </a:cubicBezTo>
                    <a:cubicBezTo>
                      <a:pt x="693" y="338"/>
                      <a:pt x="684" y="341"/>
                      <a:pt x="675" y="347"/>
                    </a:cubicBezTo>
                    <a:cubicBezTo>
                      <a:pt x="673" y="349"/>
                      <a:pt x="671" y="350"/>
                      <a:pt x="669" y="351"/>
                    </a:cubicBezTo>
                    <a:lnTo>
                      <a:pt x="669" y="351"/>
                    </a:lnTo>
                    <a:lnTo>
                      <a:pt x="665" y="347"/>
                    </a:lnTo>
                    <a:cubicBezTo>
                      <a:pt x="659" y="353"/>
                      <a:pt x="654" y="360"/>
                      <a:pt x="649" y="366"/>
                    </a:cubicBezTo>
                    <a:lnTo>
                      <a:pt x="649" y="366"/>
                    </a:lnTo>
                    <a:cubicBezTo>
                      <a:pt x="586" y="412"/>
                      <a:pt x="528" y="455"/>
                      <a:pt x="455" y="473"/>
                    </a:cubicBezTo>
                    <a:cubicBezTo>
                      <a:pt x="414" y="489"/>
                      <a:pt x="374" y="497"/>
                      <a:pt x="338" y="497"/>
                    </a:cubicBezTo>
                    <a:cubicBezTo>
                      <a:pt x="208" y="497"/>
                      <a:pt x="123" y="397"/>
                      <a:pt x="181" y="232"/>
                    </a:cubicBezTo>
                    <a:cubicBezTo>
                      <a:pt x="212" y="148"/>
                      <a:pt x="265" y="74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84" name="Google Shape;1584;p60"/>
          <p:cNvGrpSpPr/>
          <p:nvPr/>
        </p:nvGrpSpPr>
        <p:grpSpPr>
          <a:xfrm>
            <a:off x="461967" y="161498"/>
            <a:ext cx="756010" cy="755998"/>
            <a:chOff x="7363942" y="1216423"/>
            <a:chExt cx="756010" cy="755998"/>
          </a:xfrm>
        </p:grpSpPr>
        <p:sp>
          <p:nvSpPr>
            <p:cNvPr id="1585" name="Google Shape;1585;p60"/>
            <p:cNvSpPr/>
            <p:nvPr/>
          </p:nvSpPr>
          <p:spPr>
            <a:xfrm>
              <a:off x="7363942" y="1216423"/>
              <a:ext cx="755998" cy="755998"/>
            </a:xfrm>
            <a:custGeom>
              <a:rect b="b" l="l" r="r" t="t"/>
              <a:pathLst>
                <a:path extrusionOk="0" h="10112" w="10112">
                  <a:moveTo>
                    <a:pt x="5051" y="1"/>
                  </a:moveTo>
                  <a:cubicBezTo>
                    <a:pt x="4747" y="621"/>
                    <a:pt x="4128" y="975"/>
                    <a:pt x="3490" y="975"/>
                  </a:cubicBezTo>
                  <a:cubicBezTo>
                    <a:pt x="3158" y="975"/>
                    <a:pt x="2821" y="880"/>
                    <a:pt x="2520" y="677"/>
                  </a:cubicBezTo>
                  <a:lnTo>
                    <a:pt x="2520" y="677"/>
                  </a:lnTo>
                  <a:cubicBezTo>
                    <a:pt x="2599" y="1677"/>
                    <a:pt x="1796" y="2526"/>
                    <a:pt x="811" y="2526"/>
                  </a:cubicBezTo>
                  <a:cubicBezTo>
                    <a:pt x="766" y="2526"/>
                    <a:pt x="721" y="2525"/>
                    <a:pt x="676" y="2521"/>
                  </a:cubicBezTo>
                  <a:lnTo>
                    <a:pt x="676" y="2521"/>
                  </a:lnTo>
                  <a:cubicBezTo>
                    <a:pt x="1270" y="3402"/>
                    <a:pt x="943" y="4591"/>
                    <a:pt x="0" y="5051"/>
                  </a:cubicBezTo>
                  <a:cubicBezTo>
                    <a:pt x="943" y="5513"/>
                    <a:pt x="1270" y="6711"/>
                    <a:pt x="676" y="7582"/>
                  </a:cubicBezTo>
                  <a:cubicBezTo>
                    <a:pt x="721" y="7578"/>
                    <a:pt x="766" y="7577"/>
                    <a:pt x="811" y="7577"/>
                  </a:cubicBezTo>
                  <a:cubicBezTo>
                    <a:pt x="1796" y="7577"/>
                    <a:pt x="2599" y="8427"/>
                    <a:pt x="2520" y="9436"/>
                  </a:cubicBezTo>
                  <a:cubicBezTo>
                    <a:pt x="2823" y="9232"/>
                    <a:pt x="3162" y="9135"/>
                    <a:pt x="3495" y="9135"/>
                  </a:cubicBezTo>
                  <a:cubicBezTo>
                    <a:pt x="4132" y="9135"/>
                    <a:pt x="4748" y="9487"/>
                    <a:pt x="5051" y="10112"/>
                  </a:cubicBezTo>
                  <a:cubicBezTo>
                    <a:pt x="5353" y="9487"/>
                    <a:pt x="5974" y="9135"/>
                    <a:pt x="6610" y="9135"/>
                  </a:cubicBezTo>
                  <a:cubicBezTo>
                    <a:pt x="6944" y="9135"/>
                    <a:pt x="7282" y="9232"/>
                    <a:pt x="7581" y="9436"/>
                  </a:cubicBezTo>
                  <a:cubicBezTo>
                    <a:pt x="7503" y="8427"/>
                    <a:pt x="8306" y="7577"/>
                    <a:pt x="9300" y="7577"/>
                  </a:cubicBezTo>
                  <a:cubicBezTo>
                    <a:pt x="9345" y="7577"/>
                    <a:pt x="9390" y="7578"/>
                    <a:pt x="9436" y="7582"/>
                  </a:cubicBezTo>
                  <a:cubicBezTo>
                    <a:pt x="8842" y="6711"/>
                    <a:pt x="9159" y="5513"/>
                    <a:pt x="10112" y="5051"/>
                  </a:cubicBezTo>
                  <a:cubicBezTo>
                    <a:pt x="9159" y="4591"/>
                    <a:pt x="8842" y="3402"/>
                    <a:pt x="9436" y="2521"/>
                  </a:cubicBezTo>
                  <a:lnTo>
                    <a:pt x="9436" y="2521"/>
                  </a:lnTo>
                  <a:cubicBezTo>
                    <a:pt x="9390" y="2525"/>
                    <a:pt x="9345" y="2526"/>
                    <a:pt x="9300" y="2526"/>
                  </a:cubicBezTo>
                  <a:cubicBezTo>
                    <a:pt x="8306" y="2526"/>
                    <a:pt x="7503" y="1677"/>
                    <a:pt x="7581" y="677"/>
                  </a:cubicBezTo>
                  <a:lnTo>
                    <a:pt x="7581" y="677"/>
                  </a:lnTo>
                  <a:cubicBezTo>
                    <a:pt x="7284" y="880"/>
                    <a:pt x="6948" y="975"/>
                    <a:pt x="6616" y="975"/>
                  </a:cubicBezTo>
                  <a:cubicBezTo>
                    <a:pt x="5977" y="975"/>
                    <a:pt x="5354" y="621"/>
                    <a:pt x="50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6" name="Google Shape;1586;p60"/>
            <p:cNvGrpSpPr/>
            <p:nvPr/>
          </p:nvGrpSpPr>
          <p:grpSpPr>
            <a:xfrm>
              <a:off x="7363954" y="1216423"/>
              <a:ext cx="755998" cy="755998"/>
              <a:chOff x="1226825" y="4230200"/>
              <a:chExt cx="252800" cy="252800"/>
            </a:xfrm>
          </p:grpSpPr>
          <p:sp>
            <p:nvSpPr>
              <p:cNvPr id="1587" name="Google Shape;1587;p60"/>
              <p:cNvSpPr/>
              <p:nvPr/>
            </p:nvSpPr>
            <p:spPr>
              <a:xfrm>
                <a:off x="1226825" y="4230200"/>
                <a:ext cx="252800" cy="252800"/>
              </a:xfrm>
              <a:custGeom>
                <a:rect b="b" l="l" r="r" t="t"/>
                <a:pathLst>
                  <a:path extrusionOk="0" h="10112" w="10112">
                    <a:moveTo>
                      <a:pt x="5051" y="1"/>
                    </a:moveTo>
                    <a:cubicBezTo>
                      <a:pt x="4747" y="621"/>
                      <a:pt x="4128" y="975"/>
                      <a:pt x="3490" y="975"/>
                    </a:cubicBezTo>
                    <a:cubicBezTo>
                      <a:pt x="3158" y="975"/>
                      <a:pt x="2821" y="880"/>
                      <a:pt x="2520" y="677"/>
                    </a:cubicBezTo>
                    <a:lnTo>
                      <a:pt x="2520" y="677"/>
                    </a:lnTo>
                    <a:cubicBezTo>
                      <a:pt x="2599" y="1677"/>
                      <a:pt x="1796" y="2526"/>
                      <a:pt x="811" y="2526"/>
                    </a:cubicBezTo>
                    <a:cubicBezTo>
                      <a:pt x="766" y="2526"/>
                      <a:pt x="721" y="2525"/>
                      <a:pt x="676" y="2521"/>
                    </a:cubicBezTo>
                    <a:lnTo>
                      <a:pt x="676" y="2521"/>
                    </a:lnTo>
                    <a:cubicBezTo>
                      <a:pt x="1270" y="3402"/>
                      <a:pt x="943" y="4591"/>
                      <a:pt x="0" y="5051"/>
                    </a:cubicBezTo>
                    <a:cubicBezTo>
                      <a:pt x="943" y="5513"/>
                      <a:pt x="1270" y="6711"/>
                      <a:pt x="676" y="7582"/>
                    </a:cubicBezTo>
                    <a:cubicBezTo>
                      <a:pt x="721" y="7578"/>
                      <a:pt x="766" y="7577"/>
                      <a:pt x="811" y="7577"/>
                    </a:cubicBezTo>
                    <a:cubicBezTo>
                      <a:pt x="1796" y="7577"/>
                      <a:pt x="2599" y="8427"/>
                      <a:pt x="2520" y="9436"/>
                    </a:cubicBezTo>
                    <a:cubicBezTo>
                      <a:pt x="2823" y="9232"/>
                      <a:pt x="3162" y="9135"/>
                      <a:pt x="3495" y="9135"/>
                    </a:cubicBezTo>
                    <a:cubicBezTo>
                      <a:pt x="4132" y="9135"/>
                      <a:pt x="4748" y="9487"/>
                      <a:pt x="5051" y="10112"/>
                    </a:cubicBezTo>
                    <a:cubicBezTo>
                      <a:pt x="5353" y="9487"/>
                      <a:pt x="5974" y="9135"/>
                      <a:pt x="6610" y="9135"/>
                    </a:cubicBezTo>
                    <a:cubicBezTo>
                      <a:pt x="6944" y="9135"/>
                      <a:pt x="7282" y="9232"/>
                      <a:pt x="7581" y="9436"/>
                    </a:cubicBezTo>
                    <a:cubicBezTo>
                      <a:pt x="7503" y="8427"/>
                      <a:pt x="8306" y="7577"/>
                      <a:pt x="9300" y="7577"/>
                    </a:cubicBezTo>
                    <a:cubicBezTo>
                      <a:pt x="9345" y="7577"/>
                      <a:pt x="9390" y="7578"/>
                      <a:pt x="9436" y="7582"/>
                    </a:cubicBezTo>
                    <a:cubicBezTo>
                      <a:pt x="8842" y="6711"/>
                      <a:pt x="9159" y="5513"/>
                      <a:pt x="10112" y="5051"/>
                    </a:cubicBezTo>
                    <a:cubicBezTo>
                      <a:pt x="9159" y="4591"/>
                      <a:pt x="8842" y="3402"/>
                      <a:pt x="9436" y="2521"/>
                    </a:cubicBezTo>
                    <a:lnTo>
                      <a:pt x="9436" y="2521"/>
                    </a:lnTo>
                    <a:cubicBezTo>
                      <a:pt x="9390" y="2525"/>
                      <a:pt x="9345" y="2526"/>
                      <a:pt x="9300" y="2526"/>
                    </a:cubicBezTo>
                    <a:cubicBezTo>
                      <a:pt x="8306" y="2526"/>
                      <a:pt x="7503" y="1677"/>
                      <a:pt x="7581" y="677"/>
                    </a:cubicBezTo>
                    <a:lnTo>
                      <a:pt x="7581" y="677"/>
                    </a:lnTo>
                    <a:cubicBezTo>
                      <a:pt x="7284" y="880"/>
                      <a:pt x="6948" y="975"/>
                      <a:pt x="6616" y="975"/>
                    </a:cubicBezTo>
                    <a:cubicBezTo>
                      <a:pt x="5977" y="975"/>
                      <a:pt x="5354" y="621"/>
                      <a:pt x="50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60"/>
              <p:cNvSpPr/>
              <p:nvPr/>
            </p:nvSpPr>
            <p:spPr>
              <a:xfrm>
                <a:off x="1243975" y="4247350"/>
                <a:ext cx="218250" cy="218250"/>
              </a:xfrm>
              <a:custGeom>
                <a:rect b="b" l="l" r="r" t="t"/>
                <a:pathLst>
                  <a:path extrusionOk="0" h="8730" w="8730">
                    <a:moveTo>
                      <a:pt x="4365" y="1200"/>
                    </a:moveTo>
                    <a:cubicBezTo>
                      <a:pt x="6116" y="1200"/>
                      <a:pt x="7530" y="2624"/>
                      <a:pt x="7530" y="4365"/>
                    </a:cubicBezTo>
                    <a:cubicBezTo>
                      <a:pt x="7530" y="6117"/>
                      <a:pt x="6116" y="7531"/>
                      <a:pt x="4365" y="7531"/>
                    </a:cubicBezTo>
                    <a:cubicBezTo>
                      <a:pt x="2623" y="7531"/>
                      <a:pt x="1199" y="6117"/>
                      <a:pt x="1199" y="4365"/>
                    </a:cubicBezTo>
                    <a:cubicBezTo>
                      <a:pt x="1199" y="2624"/>
                      <a:pt x="2623" y="1200"/>
                      <a:pt x="4365" y="1200"/>
                    </a:cubicBezTo>
                    <a:close/>
                    <a:moveTo>
                      <a:pt x="4365" y="1"/>
                    </a:moveTo>
                    <a:cubicBezTo>
                      <a:pt x="4108" y="544"/>
                      <a:pt x="3566" y="841"/>
                      <a:pt x="3023" y="841"/>
                    </a:cubicBezTo>
                    <a:cubicBezTo>
                      <a:pt x="2736" y="841"/>
                      <a:pt x="2439" y="759"/>
                      <a:pt x="2182" y="585"/>
                    </a:cubicBezTo>
                    <a:lnTo>
                      <a:pt x="2182" y="585"/>
                    </a:lnTo>
                    <a:cubicBezTo>
                      <a:pt x="2244" y="1456"/>
                      <a:pt x="1558" y="2183"/>
                      <a:pt x="697" y="2183"/>
                    </a:cubicBezTo>
                    <a:lnTo>
                      <a:pt x="584" y="2183"/>
                    </a:lnTo>
                    <a:cubicBezTo>
                      <a:pt x="1097" y="2942"/>
                      <a:pt x="820" y="3966"/>
                      <a:pt x="1" y="4365"/>
                    </a:cubicBezTo>
                    <a:cubicBezTo>
                      <a:pt x="820" y="4765"/>
                      <a:pt x="1097" y="5799"/>
                      <a:pt x="584" y="6548"/>
                    </a:cubicBezTo>
                    <a:lnTo>
                      <a:pt x="697" y="6548"/>
                    </a:lnTo>
                    <a:cubicBezTo>
                      <a:pt x="1558" y="6548"/>
                      <a:pt x="2244" y="7275"/>
                      <a:pt x="2182" y="8146"/>
                    </a:cubicBezTo>
                    <a:cubicBezTo>
                      <a:pt x="2439" y="7971"/>
                      <a:pt x="2736" y="7889"/>
                      <a:pt x="3023" y="7889"/>
                    </a:cubicBezTo>
                    <a:cubicBezTo>
                      <a:pt x="3566" y="7889"/>
                      <a:pt x="4108" y="8197"/>
                      <a:pt x="4365" y="8729"/>
                    </a:cubicBezTo>
                    <a:cubicBezTo>
                      <a:pt x="4631" y="8197"/>
                      <a:pt x="5164" y="7889"/>
                      <a:pt x="5717" y="7889"/>
                    </a:cubicBezTo>
                    <a:cubicBezTo>
                      <a:pt x="6004" y="7889"/>
                      <a:pt x="6291" y="7971"/>
                      <a:pt x="6547" y="8146"/>
                    </a:cubicBezTo>
                    <a:cubicBezTo>
                      <a:pt x="6485" y="7275"/>
                      <a:pt x="7182" y="6548"/>
                      <a:pt x="8033" y="6548"/>
                    </a:cubicBezTo>
                    <a:lnTo>
                      <a:pt x="8145" y="6548"/>
                    </a:lnTo>
                    <a:cubicBezTo>
                      <a:pt x="7633" y="5799"/>
                      <a:pt x="7910" y="4765"/>
                      <a:pt x="8729" y="4365"/>
                    </a:cubicBezTo>
                    <a:cubicBezTo>
                      <a:pt x="7910" y="3966"/>
                      <a:pt x="7633" y="2942"/>
                      <a:pt x="8145" y="2183"/>
                    </a:cubicBezTo>
                    <a:lnTo>
                      <a:pt x="8033" y="2183"/>
                    </a:lnTo>
                    <a:cubicBezTo>
                      <a:pt x="7182" y="2183"/>
                      <a:pt x="6485" y="1456"/>
                      <a:pt x="6547" y="585"/>
                    </a:cubicBezTo>
                    <a:lnTo>
                      <a:pt x="6547" y="585"/>
                    </a:lnTo>
                    <a:cubicBezTo>
                      <a:pt x="6291" y="759"/>
                      <a:pt x="6004" y="841"/>
                      <a:pt x="5717" y="841"/>
                    </a:cubicBezTo>
                    <a:cubicBezTo>
                      <a:pt x="5164" y="841"/>
                      <a:pt x="4631" y="544"/>
                      <a:pt x="4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60"/>
              <p:cNvSpPr/>
              <p:nvPr/>
            </p:nvSpPr>
            <p:spPr>
              <a:xfrm>
                <a:off x="1273950" y="4277325"/>
                <a:ext cx="158300" cy="158325"/>
              </a:xfrm>
              <a:custGeom>
                <a:rect b="b" l="l" r="r" t="t"/>
                <a:pathLst>
                  <a:path extrusionOk="0" h="6333" w="6332">
                    <a:moveTo>
                      <a:pt x="3166" y="1"/>
                    </a:moveTo>
                    <a:cubicBezTo>
                      <a:pt x="1424" y="1"/>
                      <a:pt x="0" y="1425"/>
                      <a:pt x="0" y="3166"/>
                    </a:cubicBezTo>
                    <a:cubicBezTo>
                      <a:pt x="0" y="4918"/>
                      <a:pt x="1424" y="6332"/>
                      <a:pt x="3166" y="6332"/>
                    </a:cubicBezTo>
                    <a:cubicBezTo>
                      <a:pt x="4917" y="6332"/>
                      <a:pt x="6331" y="4918"/>
                      <a:pt x="6331" y="3166"/>
                    </a:cubicBezTo>
                    <a:cubicBezTo>
                      <a:pt x="6331" y="1425"/>
                      <a:pt x="4917" y="1"/>
                      <a:pt x="3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90" name="Google Shape;1590;p60"/>
          <p:cNvGrpSpPr/>
          <p:nvPr/>
        </p:nvGrpSpPr>
        <p:grpSpPr>
          <a:xfrm>
            <a:off x="8069372" y="361902"/>
            <a:ext cx="464784" cy="405599"/>
            <a:chOff x="2002811" y="-1926445"/>
            <a:chExt cx="307499" cy="268325"/>
          </a:xfrm>
        </p:grpSpPr>
        <p:sp>
          <p:nvSpPr>
            <p:cNvPr id="1591" name="Google Shape;1591;p60"/>
            <p:cNvSpPr/>
            <p:nvPr/>
          </p:nvSpPr>
          <p:spPr>
            <a:xfrm rot="-5400000">
              <a:off x="2023619" y="-1939773"/>
              <a:ext cx="265862" cy="294963"/>
            </a:xfrm>
            <a:custGeom>
              <a:rect b="b" l="l" r="r" t="t"/>
              <a:pathLst>
                <a:path extrusionOk="0" h="3953" w="3563">
                  <a:moveTo>
                    <a:pt x="1009" y="253"/>
                  </a:moveTo>
                  <a:cubicBezTo>
                    <a:pt x="788" y="778"/>
                    <a:pt x="505" y="1525"/>
                    <a:pt x="305" y="2282"/>
                  </a:cubicBezTo>
                  <a:lnTo>
                    <a:pt x="305" y="2282"/>
                  </a:lnTo>
                  <a:cubicBezTo>
                    <a:pt x="295" y="2292"/>
                    <a:pt x="295" y="2313"/>
                    <a:pt x="284" y="2334"/>
                  </a:cubicBezTo>
                  <a:lnTo>
                    <a:pt x="284" y="2334"/>
                  </a:lnTo>
                  <a:cubicBezTo>
                    <a:pt x="274" y="2355"/>
                    <a:pt x="274" y="2376"/>
                    <a:pt x="274" y="2387"/>
                  </a:cubicBezTo>
                  <a:lnTo>
                    <a:pt x="263" y="2397"/>
                  </a:lnTo>
                  <a:cubicBezTo>
                    <a:pt x="263" y="2418"/>
                    <a:pt x="253" y="2439"/>
                    <a:pt x="253" y="2450"/>
                  </a:cubicBezTo>
                  <a:lnTo>
                    <a:pt x="253" y="2460"/>
                  </a:lnTo>
                  <a:cubicBezTo>
                    <a:pt x="242" y="2481"/>
                    <a:pt x="242" y="2492"/>
                    <a:pt x="242" y="2513"/>
                  </a:cubicBezTo>
                  <a:lnTo>
                    <a:pt x="242" y="2513"/>
                  </a:lnTo>
                  <a:cubicBezTo>
                    <a:pt x="221" y="2576"/>
                    <a:pt x="211" y="2628"/>
                    <a:pt x="200" y="2681"/>
                  </a:cubicBezTo>
                  <a:cubicBezTo>
                    <a:pt x="189" y="2681"/>
                    <a:pt x="189" y="2691"/>
                    <a:pt x="189" y="2691"/>
                  </a:cubicBezTo>
                  <a:cubicBezTo>
                    <a:pt x="189" y="2702"/>
                    <a:pt x="189" y="2723"/>
                    <a:pt x="179" y="2733"/>
                  </a:cubicBezTo>
                  <a:lnTo>
                    <a:pt x="179" y="2754"/>
                  </a:lnTo>
                  <a:cubicBezTo>
                    <a:pt x="179" y="2765"/>
                    <a:pt x="168" y="2786"/>
                    <a:pt x="168" y="2796"/>
                  </a:cubicBezTo>
                  <a:lnTo>
                    <a:pt x="168" y="2817"/>
                  </a:lnTo>
                  <a:cubicBezTo>
                    <a:pt x="158" y="2828"/>
                    <a:pt x="158" y="2838"/>
                    <a:pt x="158" y="2859"/>
                  </a:cubicBezTo>
                  <a:cubicBezTo>
                    <a:pt x="158" y="2859"/>
                    <a:pt x="147" y="2870"/>
                    <a:pt x="147" y="2880"/>
                  </a:cubicBezTo>
                  <a:lnTo>
                    <a:pt x="147" y="2912"/>
                  </a:lnTo>
                  <a:cubicBezTo>
                    <a:pt x="137" y="2922"/>
                    <a:pt x="137" y="2933"/>
                    <a:pt x="137" y="2943"/>
                  </a:cubicBezTo>
                  <a:cubicBezTo>
                    <a:pt x="137" y="2954"/>
                    <a:pt x="137" y="2964"/>
                    <a:pt x="126" y="2975"/>
                  </a:cubicBezTo>
                  <a:lnTo>
                    <a:pt x="126" y="3006"/>
                  </a:lnTo>
                  <a:cubicBezTo>
                    <a:pt x="126" y="3017"/>
                    <a:pt x="115" y="3027"/>
                    <a:pt x="115" y="3038"/>
                  </a:cubicBezTo>
                  <a:lnTo>
                    <a:pt x="115" y="3059"/>
                  </a:lnTo>
                  <a:cubicBezTo>
                    <a:pt x="105" y="3080"/>
                    <a:pt x="105" y="3111"/>
                    <a:pt x="94" y="3122"/>
                  </a:cubicBezTo>
                  <a:lnTo>
                    <a:pt x="94" y="3153"/>
                  </a:lnTo>
                  <a:cubicBezTo>
                    <a:pt x="94" y="3164"/>
                    <a:pt x="94" y="3175"/>
                    <a:pt x="84" y="3185"/>
                  </a:cubicBezTo>
                  <a:lnTo>
                    <a:pt x="84" y="3217"/>
                  </a:lnTo>
                  <a:cubicBezTo>
                    <a:pt x="84" y="3227"/>
                    <a:pt x="84" y="3238"/>
                    <a:pt x="73" y="3249"/>
                  </a:cubicBezTo>
                  <a:lnTo>
                    <a:pt x="73" y="3280"/>
                  </a:lnTo>
                  <a:cubicBezTo>
                    <a:pt x="73" y="3291"/>
                    <a:pt x="73" y="3301"/>
                    <a:pt x="63" y="3312"/>
                  </a:cubicBezTo>
                  <a:lnTo>
                    <a:pt x="63" y="3343"/>
                  </a:lnTo>
                  <a:lnTo>
                    <a:pt x="63" y="3364"/>
                  </a:lnTo>
                  <a:cubicBezTo>
                    <a:pt x="52" y="3375"/>
                    <a:pt x="52" y="3385"/>
                    <a:pt x="52" y="3396"/>
                  </a:cubicBezTo>
                  <a:lnTo>
                    <a:pt x="52" y="3427"/>
                  </a:lnTo>
                  <a:cubicBezTo>
                    <a:pt x="52" y="3438"/>
                    <a:pt x="42" y="3448"/>
                    <a:pt x="42" y="3459"/>
                  </a:cubicBezTo>
                  <a:lnTo>
                    <a:pt x="42" y="3490"/>
                  </a:lnTo>
                  <a:cubicBezTo>
                    <a:pt x="42" y="3501"/>
                    <a:pt x="31" y="3522"/>
                    <a:pt x="31" y="3543"/>
                  </a:cubicBezTo>
                  <a:lnTo>
                    <a:pt x="31" y="3553"/>
                  </a:lnTo>
                  <a:lnTo>
                    <a:pt x="31" y="3595"/>
                  </a:lnTo>
                  <a:cubicBezTo>
                    <a:pt x="21" y="3606"/>
                    <a:pt x="21" y="3616"/>
                    <a:pt x="21" y="3627"/>
                  </a:cubicBezTo>
                  <a:lnTo>
                    <a:pt x="21" y="3658"/>
                  </a:lnTo>
                  <a:lnTo>
                    <a:pt x="21" y="3679"/>
                  </a:lnTo>
                  <a:cubicBezTo>
                    <a:pt x="21" y="3690"/>
                    <a:pt x="21" y="3700"/>
                    <a:pt x="10" y="3711"/>
                  </a:cubicBezTo>
                  <a:lnTo>
                    <a:pt x="10" y="3742"/>
                  </a:lnTo>
                  <a:lnTo>
                    <a:pt x="10" y="3774"/>
                  </a:lnTo>
                  <a:lnTo>
                    <a:pt x="10" y="3795"/>
                  </a:lnTo>
                  <a:lnTo>
                    <a:pt x="10" y="3826"/>
                  </a:lnTo>
                  <a:cubicBezTo>
                    <a:pt x="10" y="3837"/>
                    <a:pt x="0" y="3837"/>
                    <a:pt x="0" y="3847"/>
                  </a:cubicBezTo>
                  <a:lnTo>
                    <a:pt x="0" y="3879"/>
                  </a:lnTo>
                  <a:lnTo>
                    <a:pt x="0" y="3900"/>
                  </a:lnTo>
                  <a:lnTo>
                    <a:pt x="0" y="3952"/>
                  </a:lnTo>
                  <a:lnTo>
                    <a:pt x="94" y="3921"/>
                  </a:lnTo>
                  <a:cubicBezTo>
                    <a:pt x="105" y="3921"/>
                    <a:pt x="126" y="3910"/>
                    <a:pt x="137" y="3910"/>
                  </a:cubicBezTo>
                  <a:cubicBezTo>
                    <a:pt x="158" y="3900"/>
                    <a:pt x="179" y="3900"/>
                    <a:pt x="200" y="3889"/>
                  </a:cubicBezTo>
                  <a:cubicBezTo>
                    <a:pt x="211" y="3879"/>
                    <a:pt x="221" y="3879"/>
                    <a:pt x="242" y="3868"/>
                  </a:cubicBezTo>
                  <a:cubicBezTo>
                    <a:pt x="263" y="3868"/>
                    <a:pt x="274" y="3858"/>
                    <a:pt x="295" y="3847"/>
                  </a:cubicBezTo>
                  <a:cubicBezTo>
                    <a:pt x="316" y="3847"/>
                    <a:pt x="326" y="3837"/>
                    <a:pt x="347" y="3837"/>
                  </a:cubicBezTo>
                  <a:cubicBezTo>
                    <a:pt x="358" y="3826"/>
                    <a:pt x="379" y="3826"/>
                    <a:pt x="389" y="3816"/>
                  </a:cubicBezTo>
                  <a:cubicBezTo>
                    <a:pt x="410" y="3805"/>
                    <a:pt x="431" y="3805"/>
                    <a:pt x="442" y="3795"/>
                  </a:cubicBezTo>
                  <a:cubicBezTo>
                    <a:pt x="463" y="3795"/>
                    <a:pt x="473" y="3784"/>
                    <a:pt x="494" y="3774"/>
                  </a:cubicBezTo>
                  <a:cubicBezTo>
                    <a:pt x="515" y="3774"/>
                    <a:pt x="536" y="3763"/>
                    <a:pt x="547" y="3753"/>
                  </a:cubicBezTo>
                  <a:cubicBezTo>
                    <a:pt x="568" y="3753"/>
                    <a:pt x="578" y="3742"/>
                    <a:pt x="589" y="3742"/>
                  </a:cubicBezTo>
                  <a:cubicBezTo>
                    <a:pt x="610" y="3732"/>
                    <a:pt x="631" y="3721"/>
                    <a:pt x="652" y="3721"/>
                  </a:cubicBezTo>
                  <a:cubicBezTo>
                    <a:pt x="662" y="3711"/>
                    <a:pt x="673" y="3711"/>
                    <a:pt x="694" y="3700"/>
                  </a:cubicBezTo>
                  <a:cubicBezTo>
                    <a:pt x="715" y="3690"/>
                    <a:pt x="736" y="3690"/>
                    <a:pt x="757" y="3679"/>
                  </a:cubicBezTo>
                  <a:cubicBezTo>
                    <a:pt x="767" y="3669"/>
                    <a:pt x="767" y="3669"/>
                    <a:pt x="778" y="3669"/>
                  </a:cubicBezTo>
                  <a:cubicBezTo>
                    <a:pt x="1629" y="3333"/>
                    <a:pt x="2533" y="2901"/>
                    <a:pt x="3280" y="2534"/>
                  </a:cubicBezTo>
                  <a:cubicBezTo>
                    <a:pt x="3343" y="2649"/>
                    <a:pt x="3563" y="2628"/>
                    <a:pt x="3553" y="2460"/>
                  </a:cubicBezTo>
                  <a:cubicBezTo>
                    <a:pt x="3511" y="1945"/>
                    <a:pt x="3280" y="1462"/>
                    <a:pt x="2964" y="1062"/>
                  </a:cubicBezTo>
                  <a:cubicBezTo>
                    <a:pt x="2649" y="673"/>
                    <a:pt x="2250" y="337"/>
                    <a:pt x="1797" y="147"/>
                  </a:cubicBezTo>
                  <a:cubicBezTo>
                    <a:pt x="1587" y="53"/>
                    <a:pt x="1356" y="0"/>
                    <a:pt x="1125" y="11"/>
                  </a:cubicBezTo>
                  <a:cubicBezTo>
                    <a:pt x="998" y="21"/>
                    <a:pt x="956" y="168"/>
                    <a:pt x="1009" y="2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2" name="Google Shape;1592;p60"/>
            <p:cNvGrpSpPr/>
            <p:nvPr/>
          </p:nvGrpSpPr>
          <p:grpSpPr>
            <a:xfrm>
              <a:off x="2002811" y="-1926445"/>
              <a:ext cx="307499" cy="268325"/>
              <a:chOff x="4287375" y="310100"/>
              <a:chExt cx="103025" cy="89900"/>
            </a:xfrm>
          </p:grpSpPr>
          <p:sp>
            <p:nvSpPr>
              <p:cNvPr id="1593" name="Google Shape;1593;p60"/>
              <p:cNvSpPr/>
              <p:nvPr/>
            </p:nvSpPr>
            <p:spPr>
              <a:xfrm>
                <a:off x="4287375" y="310100"/>
                <a:ext cx="103025" cy="89900"/>
              </a:xfrm>
              <a:custGeom>
                <a:rect b="b" l="l" r="r" t="t"/>
                <a:pathLst>
                  <a:path extrusionOk="0" h="3596" w="4121">
                    <a:moveTo>
                      <a:pt x="221" y="2513"/>
                    </a:moveTo>
                    <a:cubicBezTo>
                      <a:pt x="1114" y="2902"/>
                      <a:pt x="2922" y="3554"/>
                      <a:pt x="4120" y="3596"/>
                    </a:cubicBezTo>
                    <a:cubicBezTo>
                      <a:pt x="3753" y="2513"/>
                      <a:pt x="3132" y="1178"/>
                      <a:pt x="2628" y="190"/>
                    </a:cubicBezTo>
                    <a:cubicBezTo>
                      <a:pt x="1798" y="1"/>
                      <a:pt x="0" y="1514"/>
                      <a:pt x="221" y="25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60"/>
              <p:cNvSpPr/>
              <p:nvPr/>
            </p:nvSpPr>
            <p:spPr>
              <a:xfrm>
                <a:off x="4302075" y="322475"/>
                <a:ext cx="88325" cy="77525"/>
              </a:xfrm>
              <a:custGeom>
                <a:rect b="b" l="l" r="r" t="t"/>
                <a:pathLst>
                  <a:path extrusionOk="0" h="3101" w="3533">
                    <a:moveTo>
                      <a:pt x="1" y="2166"/>
                    </a:moveTo>
                    <a:cubicBezTo>
                      <a:pt x="957" y="2554"/>
                      <a:pt x="2481" y="3069"/>
                      <a:pt x="3532" y="3101"/>
                    </a:cubicBezTo>
                    <a:cubicBezTo>
                      <a:pt x="3196" y="2124"/>
                      <a:pt x="2660" y="956"/>
                      <a:pt x="2198" y="0"/>
                    </a:cubicBezTo>
                    <a:cubicBezTo>
                      <a:pt x="1094" y="253"/>
                      <a:pt x="295" y="1125"/>
                      <a:pt x="1" y="21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60"/>
              <p:cNvSpPr/>
              <p:nvPr/>
            </p:nvSpPr>
            <p:spPr>
              <a:xfrm>
                <a:off x="4291325" y="311150"/>
                <a:ext cx="66475" cy="64300"/>
              </a:xfrm>
              <a:custGeom>
                <a:rect b="b" l="l" r="r" t="t"/>
                <a:pathLst>
                  <a:path extrusionOk="0" h="2572" w="2659">
                    <a:moveTo>
                      <a:pt x="2469" y="1"/>
                    </a:moveTo>
                    <a:cubicBezTo>
                      <a:pt x="2466" y="1"/>
                      <a:pt x="2463" y="1"/>
                      <a:pt x="2460" y="1"/>
                    </a:cubicBezTo>
                    <a:cubicBezTo>
                      <a:pt x="1944" y="43"/>
                      <a:pt x="1472" y="274"/>
                      <a:pt x="1061" y="590"/>
                    </a:cubicBezTo>
                    <a:cubicBezTo>
                      <a:pt x="673" y="905"/>
                      <a:pt x="336" y="1304"/>
                      <a:pt x="147" y="1757"/>
                    </a:cubicBezTo>
                    <a:cubicBezTo>
                      <a:pt x="63" y="1967"/>
                      <a:pt x="0" y="2198"/>
                      <a:pt x="10" y="2429"/>
                    </a:cubicBezTo>
                    <a:cubicBezTo>
                      <a:pt x="21" y="2524"/>
                      <a:pt x="100" y="2571"/>
                      <a:pt x="174" y="2571"/>
                    </a:cubicBezTo>
                    <a:cubicBezTo>
                      <a:pt x="249" y="2571"/>
                      <a:pt x="320" y="2524"/>
                      <a:pt x="315" y="2429"/>
                    </a:cubicBezTo>
                    <a:cubicBezTo>
                      <a:pt x="283" y="2051"/>
                      <a:pt x="484" y="1683"/>
                      <a:pt x="694" y="1388"/>
                    </a:cubicBezTo>
                    <a:cubicBezTo>
                      <a:pt x="967" y="1021"/>
                      <a:pt x="1335" y="706"/>
                      <a:pt x="1745" y="505"/>
                    </a:cubicBezTo>
                    <a:cubicBezTo>
                      <a:pt x="1965" y="390"/>
                      <a:pt x="2217" y="316"/>
                      <a:pt x="2460" y="295"/>
                    </a:cubicBezTo>
                    <a:cubicBezTo>
                      <a:pt x="2656" y="285"/>
                      <a:pt x="2659" y="1"/>
                      <a:pt x="24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60"/>
              <p:cNvSpPr/>
              <p:nvPr/>
            </p:nvSpPr>
            <p:spPr>
              <a:xfrm>
                <a:off x="4353850" y="371100"/>
                <a:ext cx="11600" cy="8925"/>
              </a:xfrm>
              <a:custGeom>
                <a:rect b="b" l="l" r="r" t="t"/>
                <a:pathLst>
                  <a:path extrusionOk="0" h="357" w="464">
                    <a:moveTo>
                      <a:pt x="136" y="1"/>
                    </a:moveTo>
                    <a:cubicBezTo>
                      <a:pt x="83" y="1"/>
                      <a:pt x="29" y="33"/>
                      <a:pt x="11" y="94"/>
                    </a:cubicBezTo>
                    <a:cubicBezTo>
                      <a:pt x="1" y="158"/>
                      <a:pt x="32" y="221"/>
                      <a:pt x="106" y="242"/>
                    </a:cubicBezTo>
                    <a:lnTo>
                      <a:pt x="463" y="357"/>
                    </a:lnTo>
                    <a:lnTo>
                      <a:pt x="232" y="52"/>
                    </a:lnTo>
                    <a:cubicBezTo>
                      <a:pt x="210" y="17"/>
                      <a:pt x="173" y="1"/>
                      <a:pt x="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60"/>
              <p:cNvSpPr/>
              <p:nvPr/>
            </p:nvSpPr>
            <p:spPr>
              <a:xfrm>
                <a:off x="4332300" y="372425"/>
                <a:ext cx="13175" cy="9700"/>
              </a:xfrm>
              <a:custGeom>
                <a:rect b="b" l="l" r="r" t="t"/>
                <a:pathLst>
                  <a:path extrusionOk="0" h="388" w="527">
                    <a:moveTo>
                      <a:pt x="130" y="1"/>
                    </a:moveTo>
                    <a:cubicBezTo>
                      <a:pt x="73" y="1"/>
                      <a:pt x="18" y="41"/>
                      <a:pt x="11" y="105"/>
                    </a:cubicBezTo>
                    <a:cubicBezTo>
                      <a:pt x="1" y="178"/>
                      <a:pt x="43" y="241"/>
                      <a:pt x="116" y="252"/>
                    </a:cubicBezTo>
                    <a:cubicBezTo>
                      <a:pt x="253" y="273"/>
                      <a:pt x="389" y="315"/>
                      <a:pt x="526" y="388"/>
                    </a:cubicBezTo>
                    <a:cubicBezTo>
                      <a:pt x="442" y="262"/>
                      <a:pt x="337" y="136"/>
                      <a:pt x="211" y="31"/>
                    </a:cubicBezTo>
                    <a:cubicBezTo>
                      <a:pt x="187" y="10"/>
                      <a:pt x="158" y="1"/>
                      <a:pt x="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60"/>
              <p:cNvSpPr/>
              <p:nvPr/>
            </p:nvSpPr>
            <p:spPr>
              <a:xfrm>
                <a:off x="4354900" y="349050"/>
                <a:ext cx="8175" cy="12850"/>
              </a:xfrm>
              <a:custGeom>
                <a:rect b="b" l="l" r="r" t="t"/>
                <a:pathLst>
                  <a:path extrusionOk="0" h="514" w="327">
                    <a:moveTo>
                      <a:pt x="132" y="0"/>
                    </a:moveTo>
                    <a:cubicBezTo>
                      <a:pt x="99" y="0"/>
                      <a:pt x="67" y="13"/>
                      <a:pt x="43" y="41"/>
                    </a:cubicBezTo>
                    <a:cubicBezTo>
                      <a:pt x="1" y="94"/>
                      <a:pt x="1" y="167"/>
                      <a:pt x="53" y="220"/>
                    </a:cubicBezTo>
                    <a:cubicBezTo>
                      <a:pt x="158" y="314"/>
                      <a:pt x="253" y="398"/>
                      <a:pt x="326" y="514"/>
                    </a:cubicBezTo>
                    <a:cubicBezTo>
                      <a:pt x="326" y="377"/>
                      <a:pt x="295" y="230"/>
                      <a:pt x="253" y="94"/>
                    </a:cubicBezTo>
                    <a:cubicBezTo>
                      <a:pt x="240" y="34"/>
                      <a:pt x="186" y="0"/>
                      <a:pt x="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60"/>
              <p:cNvSpPr/>
              <p:nvPr/>
            </p:nvSpPr>
            <p:spPr>
              <a:xfrm>
                <a:off x="4329400" y="348225"/>
                <a:ext cx="11600" cy="12100"/>
              </a:xfrm>
              <a:custGeom>
                <a:rect b="b" l="l" r="r" t="t"/>
                <a:pathLst>
                  <a:path extrusionOk="0" h="484" w="464">
                    <a:moveTo>
                      <a:pt x="139" y="0"/>
                    </a:moveTo>
                    <a:cubicBezTo>
                      <a:pt x="96" y="0"/>
                      <a:pt x="54" y="21"/>
                      <a:pt x="33" y="63"/>
                    </a:cubicBezTo>
                    <a:cubicBezTo>
                      <a:pt x="1" y="127"/>
                      <a:pt x="22" y="200"/>
                      <a:pt x="85" y="232"/>
                    </a:cubicBezTo>
                    <a:cubicBezTo>
                      <a:pt x="211" y="295"/>
                      <a:pt x="327" y="410"/>
                      <a:pt x="463" y="484"/>
                    </a:cubicBezTo>
                    <a:cubicBezTo>
                      <a:pt x="379" y="358"/>
                      <a:pt x="348" y="211"/>
                      <a:pt x="253" y="63"/>
                    </a:cubicBezTo>
                    <a:cubicBezTo>
                      <a:pt x="227" y="21"/>
                      <a:pt x="182" y="0"/>
                      <a:pt x="1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00" name="Google Shape;1600;p60"/>
          <p:cNvGrpSpPr/>
          <p:nvPr/>
        </p:nvGrpSpPr>
        <p:grpSpPr>
          <a:xfrm rot="1800043">
            <a:off x="-81627" y="3094232"/>
            <a:ext cx="438061" cy="408389"/>
            <a:chOff x="1155379" y="-1029459"/>
            <a:chExt cx="446737" cy="416440"/>
          </a:xfrm>
        </p:grpSpPr>
        <p:sp>
          <p:nvSpPr>
            <p:cNvPr id="1601" name="Google Shape;1601;p60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2" name="Google Shape;1602;p60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1603" name="Google Shape;1603;p60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60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60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60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60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60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60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0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60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60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60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60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60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60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7" name="Google Shape;1617;p60"/>
          <p:cNvGrpSpPr/>
          <p:nvPr/>
        </p:nvGrpSpPr>
        <p:grpSpPr>
          <a:xfrm>
            <a:off x="1217985" y="4512216"/>
            <a:ext cx="172274" cy="183549"/>
            <a:chOff x="3797575" y="537425"/>
            <a:chExt cx="23925" cy="25500"/>
          </a:xfrm>
        </p:grpSpPr>
        <p:sp>
          <p:nvSpPr>
            <p:cNvPr id="1618" name="Google Shape;1618;p6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6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6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60"/>
          <p:cNvGrpSpPr/>
          <p:nvPr/>
        </p:nvGrpSpPr>
        <p:grpSpPr>
          <a:xfrm>
            <a:off x="8344648" y="4512216"/>
            <a:ext cx="172274" cy="183549"/>
            <a:chOff x="3797575" y="537425"/>
            <a:chExt cx="23925" cy="25500"/>
          </a:xfrm>
        </p:grpSpPr>
        <p:sp>
          <p:nvSpPr>
            <p:cNvPr id="1622" name="Google Shape;1622;p6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6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6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5" name="Google Shape;1625;p60"/>
          <p:cNvGrpSpPr/>
          <p:nvPr/>
        </p:nvGrpSpPr>
        <p:grpSpPr>
          <a:xfrm>
            <a:off x="7603023" y="361904"/>
            <a:ext cx="172274" cy="183549"/>
            <a:chOff x="3797575" y="537425"/>
            <a:chExt cx="23925" cy="25500"/>
          </a:xfrm>
        </p:grpSpPr>
        <p:sp>
          <p:nvSpPr>
            <p:cNvPr id="1626" name="Google Shape;1626;p6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6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6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9" name="Google Shape;1629;p60"/>
          <p:cNvGrpSpPr/>
          <p:nvPr/>
        </p:nvGrpSpPr>
        <p:grpSpPr>
          <a:xfrm>
            <a:off x="1919823" y="281041"/>
            <a:ext cx="172274" cy="183549"/>
            <a:chOff x="3797575" y="537425"/>
            <a:chExt cx="23925" cy="25500"/>
          </a:xfrm>
        </p:grpSpPr>
        <p:sp>
          <p:nvSpPr>
            <p:cNvPr id="1630" name="Google Shape;1630;p6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6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6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3" name="Google Shape;1633;p6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4" name="Google Shape;1634;p60"/>
          <p:cNvSpPr txBox="1"/>
          <p:nvPr>
            <p:ph idx="1" type="subTitle"/>
          </p:nvPr>
        </p:nvSpPr>
        <p:spPr>
          <a:xfrm>
            <a:off x="3998088" y="1343350"/>
            <a:ext cx="4299300" cy="3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1635" name="Google Shape;1635;p60"/>
          <p:cNvSpPr/>
          <p:nvPr>
            <p:ph idx="2" type="pic"/>
          </p:nvPr>
        </p:nvSpPr>
        <p:spPr>
          <a:xfrm>
            <a:off x="720000" y="1540925"/>
            <a:ext cx="2571900" cy="2571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1_1_1_1">
    <p:bg>
      <p:bgPr>
        <a:solidFill>
          <a:schemeClr val="lt1"/>
        </a:solidFill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61"/>
          <p:cNvSpPr/>
          <p:nvPr/>
        </p:nvSpPr>
        <p:spPr>
          <a:xfrm>
            <a:off x="-3415965" y="-1803400"/>
            <a:ext cx="7217886" cy="2667188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61"/>
          <p:cNvSpPr/>
          <p:nvPr/>
        </p:nvSpPr>
        <p:spPr>
          <a:xfrm flipH="1" rot="-3914325">
            <a:off x="-2285885" y="1203681"/>
            <a:ext cx="2776144" cy="3134374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61"/>
          <p:cNvSpPr/>
          <p:nvPr/>
        </p:nvSpPr>
        <p:spPr>
          <a:xfrm flipH="1" rot="5081888">
            <a:off x="8442177" y="3362059"/>
            <a:ext cx="3737700" cy="4220053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61"/>
          <p:cNvSpPr/>
          <p:nvPr/>
        </p:nvSpPr>
        <p:spPr>
          <a:xfrm>
            <a:off x="5349022" y="-1812150"/>
            <a:ext cx="7217886" cy="2667188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1" name="Google Shape;1641;p61"/>
          <p:cNvGrpSpPr/>
          <p:nvPr/>
        </p:nvGrpSpPr>
        <p:grpSpPr>
          <a:xfrm flipH="1">
            <a:off x="-415096" y="4300160"/>
            <a:ext cx="1521742" cy="884613"/>
            <a:chOff x="8131628" y="4300160"/>
            <a:chExt cx="1521742" cy="884613"/>
          </a:xfrm>
        </p:grpSpPr>
        <p:sp>
          <p:nvSpPr>
            <p:cNvPr id="1642" name="Google Shape;1642;p61"/>
            <p:cNvSpPr/>
            <p:nvPr/>
          </p:nvSpPr>
          <p:spPr>
            <a:xfrm>
              <a:off x="8626597" y="4300160"/>
              <a:ext cx="244785" cy="89593"/>
            </a:xfrm>
            <a:custGeom>
              <a:rect b="b" l="l" r="r" t="t"/>
              <a:pathLst>
                <a:path extrusionOk="0" h="997" w="2724">
                  <a:moveTo>
                    <a:pt x="549" y="1"/>
                  </a:moveTo>
                  <a:cubicBezTo>
                    <a:pt x="365" y="1"/>
                    <a:pt x="181" y="19"/>
                    <a:pt x="0" y="58"/>
                  </a:cubicBezTo>
                  <a:cubicBezTo>
                    <a:pt x="787" y="532"/>
                    <a:pt x="1689" y="997"/>
                    <a:pt x="2606" y="997"/>
                  </a:cubicBezTo>
                  <a:cubicBezTo>
                    <a:pt x="2645" y="997"/>
                    <a:pt x="2684" y="996"/>
                    <a:pt x="2723" y="994"/>
                  </a:cubicBezTo>
                  <a:cubicBezTo>
                    <a:pt x="2192" y="368"/>
                    <a:pt x="1366" y="1"/>
                    <a:pt x="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61"/>
            <p:cNvSpPr/>
            <p:nvPr/>
          </p:nvSpPr>
          <p:spPr>
            <a:xfrm>
              <a:off x="8687075" y="4315797"/>
              <a:ext cx="221062" cy="99208"/>
            </a:xfrm>
            <a:custGeom>
              <a:rect b="b" l="l" r="r" t="t"/>
              <a:pathLst>
                <a:path extrusionOk="0" h="1104" w="2460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cubicBezTo>
                    <a:pt x="0" y="31"/>
                    <a:pt x="0" y="42"/>
                    <a:pt x="11" y="42"/>
                  </a:cubicBezTo>
                  <a:cubicBezTo>
                    <a:pt x="883" y="210"/>
                    <a:pt x="1714" y="578"/>
                    <a:pt x="2428" y="1103"/>
                  </a:cubicBezTo>
                  <a:lnTo>
                    <a:pt x="2460" y="1103"/>
                  </a:lnTo>
                  <a:cubicBezTo>
                    <a:pt x="2460" y="1093"/>
                    <a:pt x="2460" y="1082"/>
                    <a:pt x="2449" y="1072"/>
                  </a:cubicBezTo>
                  <a:cubicBezTo>
                    <a:pt x="1735" y="547"/>
                    <a:pt x="894" y="178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61"/>
            <p:cNvSpPr/>
            <p:nvPr/>
          </p:nvSpPr>
          <p:spPr>
            <a:xfrm>
              <a:off x="8334720" y="4491480"/>
              <a:ext cx="188082" cy="128503"/>
            </a:xfrm>
            <a:custGeom>
              <a:rect b="b" l="l" r="r" t="t"/>
              <a:pathLst>
                <a:path extrusionOk="0" h="1430" w="2093">
                  <a:moveTo>
                    <a:pt x="1" y="0"/>
                  </a:moveTo>
                  <a:lnTo>
                    <a:pt x="1" y="0"/>
                  </a:lnTo>
                  <a:cubicBezTo>
                    <a:pt x="64" y="410"/>
                    <a:pt x="358" y="799"/>
                    <a:pt x="737" y="1072"/>
                  </a:cubicBezTo>
                  <a:cubicBezTo>
                    <a:pt x="1070" y="1297"/>
                    <a:pt x="1503" y="1430"/>
                    <a:pt x="1898" y="1430"/>
                  </a:cubicBezTo>
                  <a:cubicBezTo>
                    <a:pt x="1964" y="1430"/>
                    <a:pt x="2029" y="1426"/>
                    <a:pt x="2092" y="1419"/>
                  </a:cubicBezTo>
                  <a:cubicBezTo>
                    <a:pt x="1956" y="1030"/>
                    <a:pt x="1662" y="673"/>
                    <a:pt x="1283" y="421"/>
                  </a:cubicBezTo>
                  <a:cubicBezTo>
                    <a:pt x="905" y="157"/>
                    <a:pt x="442" y="1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61"/>
            <p:cNvSpPr/>
            <p:nvPr/>
          </p:nvSpPr>
          <p:spPr>
            <a:xfrm>
              <a:off x="8293203" y="4464970"/>
              <a:ext cx="191767" cy="136142"/>
            </a:xfrm>
            <a:custGeom>
              <a:rect b="b" l="l" r="r" t="t"/>
              <a:pathLst>
                <a:path extrusionOk="0" h="1515" w="2134">
                  <a:moveTo>
                    <a:pt x="32" y="1"/>
                  </a:moveTo>
                  <a:cubicBezTo>
                    <a:pt x="22" y="1"/>
                    <a:pt x="11" y="1"/>
                    <a:pt x="11" y="11"/>
                  </a:cubicBezTo>
                  <a:cubicBezTo>
                    <a:pt x="1" y="22"/>
                    <a:pt x="11" y="32"/>
                    <a:pt x="11" y="32"/>
                  </a:cubicBezTo>
                  <a:cubicBezTo>
                    <a:pt x="820" y="505"/>
                    <a:pt x="1430" y="968"/>
                    <a:pt x="2103" y="1503"/>
                  </a:cubicBezTo>
                  <a:cubicBezTo>
                    <a:pt x="2103" y="1514"/>
                    <a:pt x="2103" y="1514"/>
                    <a:pt x="2113" y="1514"/>
                  </a:cubicBezTo>
                  <a:cubicBezTo>
                    <a:pt x="2113" y="1514"/>
                    <a:pt x="2124" y="1514"/>
                    <a:pt x="2124" y="1503"/>
                  </a:cubicBezTo>
                  <a:cubicBezTo>
                    <a:pt x="2134" y="1493"/>
                    <a:pt x="2134" y="1482"/>
                    <a:pt x="2124" y="1482"/>
                  </a:cubicBezTo>
                  <a:cubicBezTo>
                    <a:pt x="1451" y="936"/>
                    <a:pt x="841" y="48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61"/>
            <p:cNvSpPr/>
            <p:nvPr/>
          </p:nvSpPr>
          <p:spPr>
            <a:xfrm>
              <a:off x="8963855" y="4315257"/>
              <a:ext cx="689515" cy="869510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61"/>
            <p:cNvSpPr/>
            <p:nvPr/>
          </p:nvSpPr>
          <p:spPr>
            <a:xfrm>
              <a:off x="8131628" y="4783357"/>
              <a:ext cx="1180793" cy="40141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8" name="Google Shape;1648;p61"/>
          <p:cNvGrpSpPr/>
          <p:nvPr/>
        </p:nvGrpSpPr>
        <p:grpSpPr>
          <a:xfrm>
            <a:off x="7990052" y="4491642"/>
            <a:ext cx="1394702" cy="685621"/>
            <a:chOff x="-10" y="4593876"/>
            <a:chExt cx="1186375" cy="583210"/>
          </a:xfrm>
        </p:grpSpPr>
        <p:sp>
          <p:nvSpPr>
            <p:cNvPr id="1649" name="Google Shape;1649;p61"/>
            <p:cNvSpPr/>
            <p:nvPr/>
          </p:nvSpPr>
          <p:spPr>
            <a:xfrm>
              <a:off x="382540" y="4593876"/>
              <a:ext cx="240023" cy="97231"/>
            </a:xfrm>
            <a:custGeom>
              <a:rect b="b" l="l" r="r" t="t"/>
              <a:pathLst>
                <a:path extrusionOk="0" h="1082" w="2671">
                  <a:moveTo>
                    <a:pt x="760" y="1"/>
                  </a:moveTo>
                  <a:cubicBezTo>
                    <a:pt x="507" y="1"/>
                    <a:pt x="250" y="46"/>
                    <a:pt x="0" y="141"/>
                  </a:cubicBezTo>
                  <a:cubicBezTo>
                    <a:pt x="715" y="616"/>
                    <a:pt x="1521" y="1081"/>
                    <a:pt x="2345" y="1081"/>
                  </a:cubicBezTo>
                  <a:cubicBezTo>
                    <a:pt x="2453" y="1081"/>
                    <a:pt x="2561" y="1073"/>
                    <a:pt x="2670" y="1056"/>
                  </a:cubicBezTo>
                  <a:cubicBezTo>
                    <a:pt x="2194" y="378"/>
                    <a:pt x="1488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61"/>
            <p:cNvSpPr/>
            <p:nvPr/>
          </p:nvSpPr>
          <p:spPr>
            <a:xfrm>
              <a:off x="442029" y="4614096"/>
              <a:ext cx="217288" cy="103072"/>
            </a:xfrm>
            <a:custGeom>
              <a:rect b="b" l="l" r="r" t="t"/>
              <a:pathLst>
                <a:path extrusionOk="0" h="1147" w="2418">
                  <a:moveTo>
                    <a:pt x="21" y="1"/>
                  </a:moveTo>
                  <a:cubicBezTo>
                    <a:pt x="11" y="1"/>
                    <a:pt x="0" y="1"/>
                    <a:pt x="0" y="11"/>
                  </a:cubicBezTo>
                  <a:cubicBezTo>
                    <a:pt x="0" y="22"/>
                    <a:pt x="11" y="33"/>
                    <a:pt x="11" y="33"/>
                  </a:cubicBezTo>
                  <a:cubicBezTo>
                    <a:pt x="862" y="169"/>
                    <a:pt x="1682" y="547"/>
                    <a:pt x="2386" y="1147"/>
                  </a:cubicBezTo>
                  <a:lnTo>
                    <a:pt x="2396" y="1147"/>
                  </a:lnTo>
                  <a:cubicBezTo>
                    <a:pt x="2407" y="1147"/>
                    <a:pt x="2407" y="1147"/>
                    <a:pt x="2407" y="1136"/>
                  </a:cubicBezTo>
                  <a:cubicBezTo>
                    <a:pt x="2418" y="1136"/>
                    <a:pt x="2418" y="1126"/>
                    <a:pt x="2407" y="1115"/>
                  </a:cubicBezTo>
                  <a:cubicBezTo>
                    <a:pt x="1703" y="516"/>
                    <a:pt x="883" y="127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61"/>
            <p:cNvSpPr/>
            <p:nvPr/>
          </p:nvSpPr>
          <p:spPr>
            <a:xfrm>
              <a:off x="845338" y="4652827"/>
              <a:ext cx="144589" cy="85100"/>
            </a:xfrm>
            <a:custGeom>
              <a:rect b="b" l="l" r="r" t="t"/>
              <a:pathLst>
                <a:path extrusionOk="0" h="947" w="1609">
                  <a:moveTo>
                    <a:pt x="1608" y="1"/>
                  </a:moveTo>
                  <a:lnTo>
                    <a:pt x="1608" y="1"/>
                  </a:lnTo>
                  <a:cubicBezTo>
                    <a:pt x="1010" y="43"/>
                    <a:pt x="368" y="421"/>
                    <a:pt x="1" y="947"/>
                  </a:cubicBezTo>
                  <a:cubicBezTo>
                    <a:pt x="568" y="726"/>
                    <a:pt x="1188" y="452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1"/>
            <p:cNvSpPr/>
            <p:nvPr/>
          </p:nvSpPr>
          <p:spPr>
            <a:xfrm>
              <a:off x="876431" y="4642403"/>
              <a:ext cx="139916" cy="71890"/>
            </a:xfrm>
            <a:custGeom>
              <a:rect b="b" l="l" r="r" t="t"/>
              <a:pathLst>
                <a:path extrusionOk="0" h="800" w="1557">
                  <a:moveTo>
                    <a:pt x="1536" y="1"/>
                  </a:moveTo>
                  <a:cubicBezTo>
                    <a:pt x="1000" y="159"/>
                    <a:pt x="474" y="421"/>
                    <a:pt x="12" y="769"/>
                  </a:cubicBezTo>
                  <a:cubicBezTo>
                    <a:pt x="1" y="779"/>
                    <a:pt x="1" y="790"/>
                    <a:pt x="12" y="800"/>
                  </a:cubicBezTo>
                  <a:lnTo>
                    <a:pt x="33" y="800"/>
                  </a:lnTo>
                  <a:cubicBezTo>
                    <a:pt x="495" y="453"/>
                    <a:pt x="1021" y="190"/>
                    <a:pt x="1546" y="33"/>
                  </a:cubicBezTo>
                  <a:cubicBezTo>
                    <a:pt x="1557" y="33"/>
                    <a:pt x="1557" y="22"/>
                    <a:pt x="1557" y="12"/>
                  </a:cubicBezTo>
                  <a:cubicBezTo>
                    <a:pt x="1557" y="1"/>
                    <a:pt x="1546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61"/>
            <p:cNvSpPr/>
            <p:nvPr/>
          </p:nvSpPr>
          <p:spPr>
            <a:xfrm>
              <a:off x="776322" y="4705757"/>
              <a:ext cx="410043" cy="469981"/>
            </a:xfrm>
            <a:custGeom>
              <a:rect b="b" l="l" r="r" t="t"/>
              <a:pathLst>
                <a:path extrusionOk="0" h="5230" w="4563">
                  <a:moveTo>
                    <a:pt x="4562" y="1"/>
                  </a:moveTo>
                  <a:cubicBezTo>
                    <a:pt x="3375" y="347"/>
                    <a:pt x="2208" y="851"/>
                    <a:pt x="1346" y="1755"/>
                  </a:cubicBezTo>
                  <a:cubicBezTo>
                    <a:pt x="484" y="2659"/>
                    <a:pt x="1" y="4026"/>
                    <a:pt x="390" y="5224"/>
                  </a:cubicBezTo>
                  <a:cubicBezTo>
                    <a:pt x="467" y="5228"/>
                    <a:pt x="544" y="5230"/>
                    <a:pt x="622" y="5230"/>
                  </a:cubicBezTo>
                  <a:cubicBezTo>
                    <a:pt x="1420" y="5230"/>
                    <a:pt x="2225" y="5026"/>
                    <a:pt x="2839" y="4499"/>
                  </a:cubicBezTo>
                  <a:cubicBezTo>
                    <a:pt x="3511" y="3932"/>
                    <a:pt x="3964" y="3091"/>
                    <a:pt x="4090" y="2197"/>
                  </a:cubicBezTo>
                  <a:cubicBezTo>
                    <a:pt x="4195" y="1440"/>
                    <a:pt x="4111" y="610"/>
                    <a:pt x="4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61"/>
            <p:cNvSpPr/>
            <p:nvPr/>
          </p:nvSpPr>
          <p:spPr>
            <a:xfrm>
              <a:off x="808494" y="4759585"/>
              <a:ext cx="317394" cy="417501"/>
            </a:xfrm>
            <a:custGeom>
              <a:rect b="b" l="l" r="r" t="t"/>
              <a:pathLst>
                <a:path extrusionOk="0" h="4646" w="3532">
                  <a:moveTo>
                    <a:pt x="3480" y="0"/>
                  </a:moveTo>
                  <a:cubicBezTo>
                    <a:pt x="1955" y="1146"/>
                    <a:pt x="715" y="2786"/>
                    <a:pt x="11" y="4604"/>
                  </a:cubicBezTo>
                  <a:cubicBezTo>
                    <a:pt x="0" y="4625"/>
                    <a:pt x="11" y="4636"/>
                    <a:pt x="21" y="4646"/>
                  </a:cubicBezTo>
                  <a:lnTo>
                    <a:pt x="32" y="4646"/>
                  </a:lnTo>
                  <a:cubicBezTo>
                    <a:pt x="42" y="4646"/>
                    <a:pt x="53" y="4636"/>
                    <a:pt x="63" y="4625"/>
                  </a:cubicBezTo>
                  <a:cubicBezTo>
                    <a:pt x="768" y="2817"/>
                    <a:pt x="1987" y="1188"/>
                    <a:pt x="3511" y="42"/>
                  </a:cubicBezTo>
                  <a:cubicBezTo>
                    <a:pt x="3522" y="42"/>
                    <a:pt x="3532" y="21"/>
                    <a:pt x="3522" y="11"/>
                  </a:cubicBezTo>
                  <a:cubicBezTo>
                    <a:pt x="3511" y="0"/>
                    <a:pt x="3490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61"/>
            <p:cNvSpPr/>
            <p:nvPr/>
          </p:nvSpPr>
          <p:spPr>
            <a:xfrm>
              <a:off x="1005924" y="4847472"/>
              <a:ext cx="93547" cy="19860"/>
            </a:xfrm>
            <a:custGeom>
              <a:rect b="b" l="l" r="r" t="t"/>
              <a:pathLst>
                <a:path extrusionOk="0" h="221" w="1041">
                  <a:moveTo>
                    <a:pt x="1009" y="0"/>
                  </a:moveTo>
                  <a:cubicBezTo>
                    <a:pt x="683" y="73"/>
                    <a:pt x="358" y="136"/>
                    <a:pt x="21" y="168"/>
                  </a:cubicBezTo>
                  <a:cubicBezTo>
                    <a:pt x="10" y="168"/>
                    <a:pt x="0" y="178"/>
                    <a:pt x="0" y="189"/>
                  </a:cubicBezTo>
                  <a:cubicBezTo>
                    <a:pt x="0" y="210"/>
                    <a:pt x="10" y="220"/>
                    <a:pt x="21" y="220"/>
                  </a:cubicBezTo>
                  <a:lnTo>
                    <a:pt x="31" y="220"/>
                  </a:lnTo>
                  <a:cubicBezTo>
                    <a:pt x="358" y="189"/>
                    <a:pt x="694" y="126"/>
                    <a:pt x="1019" y="52"/>
                  </a:cubicBezTo>
                  <a:cubicBezTo>
                    <a:pt x="1040" y="42"/>
                    <a:pt x="1040" y="31"/>
                    <a:pt x="1040" y="21"/>
                  </a:cubicBezTo>
                  <a:cubicBezTo>
                    <a:pt x="1040" y="0"/>
                    <a:pt x="1019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61"/>
            <p:cNvSpPr/>
            <p:nvPr/>
          </p:nvSpPr>
          <p:spPr>
            <a:xfrm>
              <a:off x="953893" y="4842709"/>
              <a:ext cx="6740" cy="78450"/>
            </a:xfrm>
            <a:custGeom>
              <a:rect b="b" l="l" r="r" t="t"/>
              <a:pathLst>
                <a:path extrusionOk="0" h="873" w="75">
                  <a:moveTo>
                    <a:pt x="54" y="0"/>
                  </a:moveTo>
                  <a:cubicBezTo>
                    <a:pt x="33" y="0"/>
                    <a:pt x="22" y="11"/>
                    <a:pt x="22" y="32"/>
                  </a:cubicBezTo>
                  <a:cubicBezTo>
                    <a:pt x="1" y="294"/>
                    <a:pt x="1" y="568"/>
                    <a:pt x="12" y="841"/>
                  </a:cubicBezTo>
                  <a:cubicBezTo>
                    <a:pt x="22" y="862"/>
                    <a:pt x="33" y="873"/>
                    <a:pt x="43" y="873"/>
                  </a:cubicBezTo>
                  <a:cubicBezTo>
                    <a:pt x="54" y="873"/>
                    <a:pt x="75" y="852"/>
                    <a:pt x="64" y="841"/>
                  </a:cubicBezTo>
                  <a:cubicBezTo>
                    <a:pt x="54" y="568"/>
                    <a:pt x="54" y="305"/>
                    <a:pt x="75" y="32"/>
                  </a:cubicBezTo>
                  <a:cubicBezTo>
                    <a:pt x="75" y="21"/>
                    <a:pt x="64" y="11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1"/>
            <p:cNvSpPr/>
            <p:nvPr/>
          </p:nvSpPr>
          <p:spPr>
            <a:xfrm>
              <a:off x="915252" y="4954140"/>
              <a:ext cx="123741" cy="25611"/>
            </a:xfrm>
            <a:custGeom>
              <a:rect b="b" l="l" r="r" t="t"/>
              <a:pathLst>
                <a:path extrusionOk="0" h="285" w="1377">
                  <a:moveTo>
                    <a:pt x="1346" y="0"/>
                  </a:moveTo>
                  <a:cubicBezTo>
                    <a:pt x="914" y="116"/>
                    <a:pt x="473" y="201"/>
                    <a:pt x="31" y="232"/>
                  </a:cubicBezTo>
                  <a:cubicBezTo>
                    <a:pt x="10" y="232"/>
                    <a:pt x="0" y="243"/>
                    <a:pt x="0" y="253"/>
                  </a:cubicBezTo>
                  <a:cubicBezTo>
                    <a:pt x="0" y="274"/>
                    <a:pt x="10" y="285"/>
                    <a:pt x="31" y="285"/>
                  </a:cubicBezTo>
                  <a:cubicBezTo>
                    <a:pt x="473" y="253"/>
                    <a:pt x="925" y="169"/>
                    <a:pt x="1356" y="53"/>
                  </a:cubicBezTo>
                  <a:cubicBezTo>
                    <a:pt x="1367" y="42"/>
                    <a:pt x="1377" y="32"/>
                    <a:pt x="1377" y="21"/>
                  </a:cubicBezTo>
                  <a:cubicBezTo>
                    <a:pt x="1367" y="0"/>
                    <a:pt x="1356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61"/>
            <p:cNvSpPr/>
            <p:nvPr/>
          </p:nvSpPr>
          <p:spPr>
            <a:xfrm>
              <a:off x="861333" y="4937875"/>
              <a:ext cx="11413" cy="114575"/>
            </a:xfrm>
            <a:custGeom>
              <a:rect b="b" l="l" r="r" t="t"/>
              <a:pathLst>
                <a:path extrusionOk="0" h="1275" w="127">
                  <a:moveTo>
                    <a:pt x="43" y="0"/>
                  </a:moveTo>
                  <a:cubicBezTo>
                    <a:pt x="29" y="0"/>
                    <a:pt x="22" y="15"/>
                    <a:pt x="22" y="24"/>
                  </a:cubicBezTo>
                  <a:cubicBezTo>
                    <a:pt x="1" y="434"/>
                    <a:pt x="12" y="844"/>
                    <a:pt x="75" y="1254"/>
                  </a:cubicBezTo>
                  <a:cubicBezTo>
                    <a:pt x="75" y="1264"/>
                    <a:pt x="85" y="1275"/>
                    <a:pt x="96" y="1275"/>
                  </a:cubicBezTo>
                  <a:cubicBezTo>
                    <a:pt x="117" y="1275"/>
                    <a:pt x="127" y="1264"/>
                    <a:pt x="127" y="1243"/>
                  </a:cubicBezTo>
                  <a:cubicBezTo>
                    <a:pt x="64" y="844"/>
                    <a:pt x="54" y="434"/>
                    <a:pt x="75" y="24"/>
                  </a:cubicBezTo>
                  <a:cubicBezTo>
                    <a:pt x="75" y="13"/>
                    <a:pt x="64" y="3"/>
                    <a:pt x="54" y="3"/>
                  </a:cubicBez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61"/>
            <p:cNvSpPr/>
            <p:nvPr/>
          </p:nvSpPr>
          <p:spPr>
            <a:xfrm>
              <a:off x="836801" y="5091991"/>
              <a:ext cx="119068" cy="21926"/>
            </a:xfrm>
            <a:custGeom>
              <a:rect b="b" l="l" r="r" t="t"/>
              <a:pathLst>
                <a:path extrusionOk="0" h="244" w="1325">
                  <a:moveTo>
                    <a:pt x="1283" y="1"/>
                  </a:moveTo>
                  <a:cubicBezTo>
                    <a:pt x="933" y="130"/>
                    <a:pt x="560" y="194"/>
                    <a:pt x="191" y="194"/>
                  </a:cubicBezTo>
                  <a:cubicBezTo>
                    <a:pt x="138" y="194"/>
                    <a:pt x="85" y="193"/>
                    <a:pt x="32" y="190"/>
                  </a:cubicBezTo>
                  <a:cubicBezTo>
                    <a:pt x="11" y="190"/>
                    <a:pt x="1" y="201"/>
                    <a:pt x="1" y="211"/>
                  </a:cubicBezTo>
                  <a:cubicBezTo>
                    <a:pt x="1" y="222"/>
                    <a:pt x="11" y="243"/>
                    <a:pt x="32" y="243"/>
                  </a:cubicBezTo>
                  <a:lnTo>
                    <a:pt x="190" y="243"/>
                  </a:lnTo>
                  <a:cubicBezTo>
                    <a:pt x="568" y="243"/>
                    <a:pt x="946" y="180"/>
                    <a:pt x="1304" y="54"/>
                  </a:cubicBezTo>
                  <a:cubicBezTo>
                    <a:pt x="1315" y="54"/>
                    <a:pt x="1325" y="33"/>
                    <a:pt x="1315" y="22"/>
                  </a:cubicBezTo>
                  <a:cubicBezTo>
                    <a:pt x="1315" y="12"/>
                    <a:pt x="129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61"/>
            <p:cNvSpPr/>
            <p:nvPr/>
          </p:nvSpPr>
          <p:spPr>
            <a:xfrm>
              <a:off x="-10" y="4782141"/>
              <a:ext cx="900243" cy="383623"/>
            </a:xfrm>
            <a:custGeom>
              <a:rect b="b" l="l" r="r" t="t"/>
              <a:pathLst>
                <a:path extrusionOk="0" h="4269" w="10018">
                  <a:moveTo>
                    <a:pt x="4841" y="1"/>
                  </a:moveTo>
                  <a:cubicBezTo>
                    <a:pt x="4362" y="1"/>
                    <a:pt x="3881" y="144"/>
                    <a:pt x="3480" y="422"/>
                  </a:cubicBezTo>
                  <a:cubicBezTo>
                    <a:pt x="2838" y="874"/>
                    <a:pt x="2439" y="1662"/>
                    <a:pt x="2428" y="2461"/>
                  </a:cubicBezTo>
                  <a:cubicBezTo>
                    <a:pt x="2360" y="2427"/>
                    <a:pt x="2285" y="2411"/>
                    <a:pt x="2210" y="2411"/>
                  </a:cubicBezTo>
                  <a:cubicBezTo>
                    <a:pt x="2076" y="2411"/>
                    <a:pt x="1940" y="2462"/>
                    <a:pt x="1840" y="2556"/>
                  </a:cubicBezTo>
                  <a:cubicBezTo>
                    <a:pt x="1693" y="2713"/>
                    <a:pt x="1598" y="2955"/>
                    <a:pt x="1672" y="3155"/>
                  </a:cubicBezTo>
                  <a:cubicBezTo>
                    <a:pt x="1497" y="2986"/>
                    <a:pt x="1257" y="2897"/>
                    <a:pt x="1018" y="2897"/>
                  </a:cubicBezTo>
                  <a:cubicBezTo>
                    <a:pt x="828" y="2897"/>
                    <a:pt x="638" y="2954"/>
                    <a:pt x="484" y="3071"/>
                  </a:cubicBezTo>
                  <a:cubicBezTo>
                    <a:pt x="126" y="3334"/>
                    <a:pt x="0" y="3869"/>
                    <a:pt x="189" y="4269"/>
                  </a:cubicBezTo>
                  <a:cubicBezTo>
                    <a:pt x="1919" y="4198"/>
                    <a:pt x="3672" y="4141"/>
                    <a:pt x="5423" y="4141"/>
                  </a:cubicBezTo>
                  <a:cubicBezTo>
                    <a:pt x="6799" y="4141"/>
                    <a:pt x="8173" y="4176"/>
                    <a:pt x="9534" y="4269"/>
                  </a:cubicBezTo>
                  <a:cubicBezTo>
                    <a:pt x="9681" y="3996"/>
                    <a:pt x="9838" y="3712"/>
                    <a:pt x="9922" y="3407"/>
                  </a:cubicBezTo>
                  <a:cubicBezTo>
                    <a:pt x="10006" y="3113"/>
                    <a:pt x="10017" y="2776"/>
                    <a:pt x="9901" y="2482"/>
                  </a:cubicBezTo>
                  <a:cubicBezTo>
                    <a:pt x="9775" y="2199"/>
                    <a:pt x="9502" y="1967"/>
                    <a:pt x="9197" y="1956"/>
                  </a:cubicBezTo>
                  <a:cubicBezTo>
                    <a:pt x="8903" y="1956"/>
                    <a:pt x="8630" y="2136"/>
                    <a:pt x="8451" y="2367"/>
                  </a:cubicBezTo>
                  <a:cubicBezTo>
                    <a:pt x="8441" y="2062"/>
                    <a:pt x="8240" y="1788"/>
                    <a:pt x="7967" y="1694"/>
                  </a:cubicBezTo>
                  <a:cubicBezTo>
                    <a:pt x="7890" y="1667"/>
                    <a:pt x="7808" y="1654"/>
                    <a:pt x="7727" y="1654"/>
                  </a:cubicBezTo>
                  <a:cubicBezTo>
                    <a:pt x="7518" y="1654"/>
                    <a:pt x="7310" y="1741"/>
                    <a:pt x="7189" y="1914"/>
                  </a:cubicBezTo>
                  <a:cubicBezTo>
                    <a:pt x="7011" y="1137"/>
                    <a:pt x="6444" y="464"/>
                    <a:pt x="5718" y="170"/>
                  </a:cubicBezTo>
                  <a:cubicBezTo>
                    <a:pt x="5439" y="57"/>
                    <a:pt x="5141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61"/>
            <p:cNvSpPr/>
            <p:nvPr/>
          </p:nvSpPr>
          <p:spPr>
            <a:xfrm>
              <a:off x="415520" y="4832285"/>
              <a:ext cx="34148" cy="324044"/>
            </a:xfrm>
            <a:custGeom>
              <a:rect b="b" l="l" r="r" t="t"/>
              <a:pathLst>
                <a:path extrusionOk="0" h="3606" w="380">
                  <a:moveTo>
                    <a:pt x="22" y="1"/>
                  </a:moveTo>
                  <a:cubicBezTo>
                    <a:pt x="12" y="1"/>
                    <a:pt x="1" y="22"/>
                    <a:pt x="1" y="32"/>
                  </a:cubicBezTo>
                  <a:cubicBezTo>
                    <a:pt x="201" y="1199"/>
                    <a:pt x="316" y="2397"/>
                    <a:pt x="327" y="3585"/>
                  </a:cubicBezTo>
                  <a:cubicBezTo>
                    <a:pt x="327" y="3596"/>
                    <a:pt x="348" y="3606"/>
                    <a:pt x="358" y="3606"/>
                  </a:cubicBezTo>
                  <a:cubicBezTo>
                    <a:pt x="369" y="3606"/>
                    <a:pt x="379" y="3596"/>
                    <a:pt x="379" y="3585"/>
                  </a:cubicBezTo>
                  <a:cubicBezTo>
                    <a:pt x="369" y="2386"/>
                    <a:pt x="253" y="1188"/>
                    <a:pt x="54" y="22"/>
                  </a:cubicBezTo>
                  <a:cubicBezTo>
                    <a:pt x="54" y="11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61"/>
            <p:cNvSpPr/>
            <p:nvPr/>
          </p:nvSpPr>
          <p:spPr>
            <a:xfrm>
              <a:off x="186996" y="5029715"/>
              <a:ext cx="143600" cy="128503"/>
            </a:xfrm>
            <a:custGeom>
              <a:rect b="b" l="l" r="r" t="t"/>
              <a:pathLst>
                <a:path extrusionOk="0" h="1430" w="1598">
                  <a:moveTo>
                    <a:pt x="53" y="0"/>
                  </a:moveTo>
                  <a:cubicBezTo>
                    <a:pt x="32" y="0"/>
                    <a:pt x="21" y="0"/>
                    <a:pt x="11" y="11"/>
                  </a:cubicBezTo>
                  <a:cubicBezTo>
                    <a:pt x="0" y="21"/>
                    <a:pt x="11" y="42"/>
                    <a:pt x="21" y="53"/>
                  </a:cubicBezTo>
                  <a:cubicBezTo>
                    <a:pt x="579" y="442"/>
                    <a:pt x="1093" y="904"/>
                    <a:pt x="1546" y="1420"/>
                  </a:cubicBezTo>
                  <a:cubicBezTo>
                    <a:pt x="1556" y="1430"/>
                    <a:pt x="1567" y="1430"/>
                    <a:pt x="1567" y="1430"/>
                  </a:cubicBezTo>
                  <a:cubicBezTo>
                    <a:pt x="1577" y="1430"/>
                    <a:pt x="1577" y="1430"/>
                    <a:pt x="1588" y="1420"/>
                  </a:cubicBezTo>
                  <a:cubicBezTo>
                    <a:pt x="1598" y="1409"/>
                    <a:pt x="1598" y="1399"/>
                    <a:pt x="1588" y="1388"/>
                  </a:cubicBezTo>
                  <a:cubicBezTo>
                    <a:pt x="1125" y="862"/>
                    <a:pt x="610" y="40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61"/>
            <p:cNvSpPr/>
            <p:nvPr/>
          </p:nvSpPr>
          <p:spPr>
            <a:xfrm>
              <a:off x="70803" y="5069345"/>
              <a:ext cx="169121" cy="90761"/>
            </a:xfrm>
            <a:custGeom>
              <a:rect b="b" l="l" r="r" t="t"/>
              <a:pathLst>
                <a:path extrusionOk="0" h="1010" w="1882">
                  <a:moveTo>
                    <a:pt x="43" y="1"/>
                  </a:moveTo>
                  <a:cubicBezTo>
                    <a:pt x="32" y="1"/>
                    <a:pt x="11" y="1"/>
                    <a:pt x="11" y="12"/>
                  </a:cubicBezTo>
                  <a:cubicBezTo>
                    <a:pt x="1" y="33"/>
                    <a:pt x="11" y="43"/>
                    <a:pt x="22" y="54"/>
                  </a:cubicBezTo>
                  <a:cubicBezTo>
                    <a:pt x="641" y="327"/>
                    <a:pt x="1251" y="642"/>
                    <a:pt x="1840" y="1010"/>
                  </a:cubicBezTo>
                  <a:lnTo>
                    <a:pt x="1851" y="1010"/>
                  </a:lnTo>
                  <a:cubicBezTo>
                    <a:pt x="1861" y="1010"/>
                    <a:pt x="1872" y="1010"/>
                    <a:pt x="1872" y="1000"/>
                  </a:cubicBezTo>
                  <a:cubicBezTo>
                    <a:pt x="1882" y="989"/>
                    <a:pt x="1882" y="968"/>
                    <a:pt x="1872" y="968"/>
                  </a:cubicBezTo>
                  <a:cubicBezTo>
                    <a:pt x="1283" y="600"/>
                    <a:pt x="663" y="274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61"/>
            <p:cNvSpPr/>
            <p:nvPr/>
          </p:nvSpPr>
          <p:spPr>
            <a:xfrm>
              <a:off x="629036" y="4965463"/>
              <a:ext cx="72789" cy="192755"/>
            </a:xfrm>
            <a:custGeom>
              <a:rect b="b" l="l" r="r" t="t"/>
              <a:pathLst>
                <a:path extrusionOk="0" h="2145" w="810">
                  <a:moveTo>
                    <a:pt x="789" y="1"/>
                  </a:moveTo>
                  <a:cubicBezTo>
                    <a:pt x="768" y="1"/>
                    <a:pt x="757" y="11"/>
                    <a:pt x="747" y="22"/>
                  </a:cubicBezTo>
                  <a:lnTo>
                    <a:pt x="11" y="2114"/>
                  </a:lnTo>
                  <a:cubicBezTo>
                    <a:pt x="0" y="2124"/>
                    <a:pt x="11" y="2135"/>
                    <a:pt x="21" y="2145"/>
                  </a:cubicBezTo>
                  <a:lnTo>
                    <a:pt x="32" y="2145"/>
                  </a:lnTo>
                  <a:cubicBezTo>
                    <a:pt x="42" y="2145"/>
                    <a:pt x="53" y="2135"/>
                    <a:pt x="53" y="2124"/>
                  </a:cubicBezTo>
                  <a:lnTo>
                    <a:pt x="799" y="43"/>
                  </a:lnTo>
                  <a:cubicBezTo>
                    <a:pt x="810" y="22"/>
                    <a:pt x="799" y="1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1"/>
            <p:cNvSpPr/>
            <p:nvPr/>
          </p:nvSpPr>
          <p:spPr>
            <a:xfrm>
              <a:off x="713148" y="4996915"/>
              <a:ext cx="124729" cy="164179"/>
            </a:xfrm>
            <a:custGeom>
              <a:rect b="b" l="l" r="r" t="t"/>
              <a:pathLst>
                <a:path extrusionOk="0" h="1827" w="1388">
                  <a:moveTo>
                    <a:pt x="1361" y="0"/>
                  </a:moveTo>
                  <a:cubicBezTo>
                    <a:pt x="1356" y="0"/>
                    <a:pt x="1350" y="3"/>
                    <a:pt x="1345" y="8"/>
                  </a:cubicBezTo>
                  <a:cubicBezTo>
                    <a:pt x="862" y="565"/>
                    <a:pt x="410" y="1164"/>
                    <a:pt x="10" y="1785"/>
                  </a:cubicBezTo>
                  <a:cubicBezTo>
                    <a:pt x="0" y="1795"/>
                    <a:pt x="10" y="1816"/>
                    <a:pt x="21" y="1816"/>
                  </a:cubicBezTo>
                  <a:cubicBezTo>
                    <a:pt x="21" y="1827"/>
                    <a:pt x="31" y="1827"/>
                    <a:pt x="31" y="1827"/>
                  </a:cubicBezTo>
                  <a:cubicBezTo>
                    <a:pt x="42" y="1827"/>
                    <a:pt x="52" y="1816"/>
                    <a:pt x="52" y="1816"/>
                  </a:cubicBezTo>
                  <a:cubicBezTo>
                    <a:pt x="452" y="1196"/>
                    <a:pt x="904" y="597"/>
                    <a:pt x="1377" y="40"/>
                  </a:cubicBezTo>
                  <a:cubicBezTo>
                    <a:pt x="1387" y="29"/>
                    <a:pt x="1387" y="19"/>
                    <a:pt x="1377" y="8"/>
                  </a:cubicBezTo>
                  <a:cubicBezTo>
                    <a:pt x="1371" y="3"/>
                    <a:pt x="1366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6" name="Google Shape;1666;p61"/>
          <p:cNvGrpSpPr/>
          <p:nvPr/>
        </p:nvGrpSpPr>
        <p:grpSpPr>
          <a:xfrm>
            <a:off x="8572236" y="230347"/>
            <a:ext cx="172270" cy="183549"/>
            <a:chOff x="3797575" y="537425"/>
            <a:chExt cx="23925" cy="25500"/>
          </a:xfrm>
        </p:grpSpPr>
        <p:sp>
          <p:nvSpPr>
            <p:cNvPr id="1667" name="Google Shape;1667;p6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6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0" name="Google Shape;1670;p61"/>
          <p:cNvGrpSpPr/>
          <p:nvPr/>
        </p:nvGrpSpPr>
        <p:grpSpPr>
          <a:xfrm>
            <a:off x="362049" y="3799322"/>
            <a:ext cx="172270" cy="183549"/>
            <a:chOff x="3797575" y="537425"/>
            <a:chExt cx="23925" cy="25500"/>
          </a:xfrm>
        </p:grpSpPr>
        <p:sp>
          <p:nvSpPr>
            <p:cNvPr id="1671" name="Google Shape;1671;p6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6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4" name="Google Shape;1674;p61"/>
          <p:cNvGrpSpPr/>
          <p:nvPr/>
        </p:nvGrpSpPr>
        <p:grpSpPr>
          <a:xfrm rot="2244730">
            <a:off x="8138498" y="552288"/>
            <a:ext cx="381000" cy="461943"/>
            <a:chOff x="3805048" y="-1811907"/>
            <a:chExt cx="262057" cy="317730"/>
          </a:xfrm>
        </p:grpSpPr>
        <p:sp>
          <p:nvSpPr>
            <p:cNvPr id="1675" name="Google Shape;1675;p61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6" name="Google Shape;1676;p61"/>
            <p:cNvGrpSpPr/>
            <p:nvPr/>
          </p:nvGrpSpPr>
          <p:grpSpPr>
            <a:xfrm>
              <a:off x="3805048" y="-1811907"/>
              <a:ext cx="262057" cy="317721"/>
              <a:chOff x="4891200" y="348475"/>
              <a:chExt cx="87800" cy="106450"/>
            </a:xfrm>
          </p:grpSpPr>
          <p:sp>
            <p:nvSpPr>
              <p:cNvPr id="1677" name="Google Shape;1677;p61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61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61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61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61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61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61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61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61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61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87" name="Google Shape;1687;p61"/>
          <p:cNvGrpSpPr/>
          <p:nvPr/>
        </p:nvGrpSpPr>
        <p:grpSpPr>
          <a:xfrm>
            <a:off x="195972" y="2138174"/>
            <a:ext cx="299614" cy="386776"/>
            <a:chOff x="3737594" y="-1041711"/>
            <a:chExt cx="296530" cy="382794"/>
          </a:xfrm>
        </p:grpSpPr>
        <p:sp>
          <p:nvSpPr>
            <p:cNvPr id="1688" name="Google Shape;1688;p61"/>
            <p:cNvSpPr/>
            <p:nvPr/>
          </p:nvSpPr>
          <p:spPr>
            <a:xfrm rot="-5400000">
              <a:off x="3694476" y="-998172"/>
              <a:ext cx="382788" cy="295709"/>
            </a:xfrm>
            <a:custGeom>
              <a:rect b="b" l="l" r="r" t="t"/>
              <a:pathLst>
                <a:path extrusionOk="0" h="3963" w="5130">
                  <a:moveTo>
                    <a:pt x="3017" y="3795"/>
                  </a:moveTo>
                  <a:cubicBezTo>
                    <a:pt x="3385" y="3806"/>
                    <a:pt x="3806" y="3701"/>
                    <a:pt x="4016" y="3479"/>
                  </a:cubicBezTo>
                  <a:cubicBezTo>
                    <a:pt x="4163" y="3332"/>
                    <a:pt x="3700" y="3038"/>
                    <a:pt x="3605" y="2954"/>
                  </a:cubicBezTo>
                  <a:cubicBezTo>
                    <a:pt x="4037" y="2839"/>
                    <a:pt x="4857" y="2607"/>
                    <a:pt x="4878" y="2334"/>
                  </a:cubicBezTo>
                  <a:cubicBezTo>
                    <a:pt x="4899" y="2113"/>
                    <a:pt x="4299" y="2019"/>
                    <a:pt x="4037" y="1998"/>
                  </a:cubicBezTo>
                  <a:cubicBezTo>
                    <a:pt x="4247" y="1756"/>
                    <a:pt x="5130" y="1157"/>
                    <a:pt x="5004" y="852"/>
                  </a:cubicBezTo>
                  <a:cubicBezTo>
                    <a:pt x="4899" y="557"/>
                    <a:pt x="3679" y="894"/>
                    <a:pt x="3511" y="936"/>
                  </a:cubicBezTo>
                  <a:cubicBezTo>
                    <a:pt x="3542" y="821"/>
                    <a:pt x="3869" y="74"/>
                    <a:pt x="3584" y="85"/>
                  </a:cubicBezTo>
                  <a:cubicBezTo>
                    <a:pt x="3248" y="116"/>
                    <a:pt x="2881" y="421"/>
                    <a:pt x="2544" y="673"/>
                  </a:cubicBezTo>
                  <a:cubicBezTo>
                    <a:pt x="2554" y="536"/>
                    <a:pt x="2617" y="1"/>
                    <a:pt x="2397" y="53"/>
                  </a:cubicBezTo>
                  <a:cubicBezTo>
                    <a:pt x="1851" y="179"/>
                    <a:pt x="1661" y="389"/>
                    <a:pt x="1430" y="641"/>
                  </a:cubicBezTo>
                  <a:cubicBezTo>
                    <a:pt x="947" y="1199"/>
                    <a:pt x="1031" y="2082"/>
                    <a:pt x="1335" y="2670"/>
                  </a:cubicBezTo>
                  <a:cubicBezTo>
                    <a:pt x="1335" y="2681"/>
                    <a:pt x="1346" y="2702"/>
                    <a:pt x="1346" y="2713"/>
                  </a:cubicBezTo>
                  <a:cubicBezTo>
                    <a:pt x="884" y="3017"/>
                    <a:pt x="431" y="3343"/>
                    <a:pt x="1" y="3679"/>
                  </a:cubicBezTo>
                  <a:lnTo>
                    <a:pt x="242" y="3963"/>
                  </a:lnTo>
                  <a:cubicBezTo>
                    <a:pt x="641" y="3605"/>
                    <a:pt x="1052" y="3259"/>
                    <a:pt x="1482" y="2923"/>
                  </a:cubicBezTo>
                  <a:cubicBezTo>
                    <a:pt x="1830" y="3427"/>
                    <a:pt x="2376" y="3774"/>
                    <a:pt x="3017" y="37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9" name="Google Shape;1689;p61"/>
            <p:cNvGrpSpPr/>
            <p:nvPr/>
          </p:nvGrpSpPr>
          <p:grpSpPr>
            <a:xfrm>
              <a:off x="3737594" y="-1041705"/>
              <a:ext cx="296530" cy="382788"/>
              <a:chOff x="4868600" y="606525"/>
              <a:chExt cx="99350" cy="128250"/>
            </a:xfrm>
          </p:grpSpPr>
          <p:sp>
            <p:nvSpPr>
              <p:cNvPr id="1690" name="Google Shape;1690;p61"/>
              <p:cNvSpPr/>
              <p:nvPr/>
            </p:nvSpPr>
            <p:spPr>
              <a:xfrm>
                <a:off x="4868600" y="606525"/>
                <a:ext cx="95150" cy="104600"/>
              </a:xfrm>
              <a:custGeom>
                <a:rect b="b" l="l" r="r" t="t"/>
                <a:pathLst>
                  <a:path extrusionOk="0" h="4184" w="3806">
                    <a:moveTo>
                      <a:pt x="1998" y="1093"/>
                    </a:moveTo>
                    <a:cubicBezTo>
                      <a:pt x="2019" y="831"/>
                      <a:pt x="2114" y="231"/>
                      <a:pt x="2345" y="252"/>
                    </a:cubicBezTo>
                    <a:cubicBezTo>
                      <a:pt x="2618" y="273"/>
                      <a:pt x="2839" y="1093"/>
                      <a:pt x="2955" y="1524"/>
                    </a:cubicBezTo>
                    <a:cubicBezTo>
                      <a:pt x="3039" y="1429"/>
                      <a:pt x="3333" y="967"/>
                      <a:pt x="3480" y="1114"/>
                    </a:cubicBezTo>
                    <a:cubicBezTo>
                      <a:pt x="3700" y="1324"/>
                      <a:pt x="3806" y="1745"/>
                      <a:pt x="3795" y="2113"/>
                    </a:cubicBezTo>
                    <a:cubicBezTo>
                      <a:pt x="3763" y="2859"/>
                      <a:pt x="3312" y="3479"/>
                      <a:pt x="2670" y="3795"/>
                    </a:cubicBezTo>
                    <a:cubicBezTo>
                      <a:pt x="2082" y="4099"/>
                      <a:pt x="1199" y="4183"/>
                      <a:pt x="642" y="3700"/>
                    </a:cubicBezTo>
                    <a:cubicBezTo>
                      <a:pt x="390" y="3469"/>
                      <a:pt x="180" y="3279"/>
                      <a:pt x="54" y="2733"/>
                    </a:cubicBezTo>
                    <a:cubicBezTo>
                      <a:pt x="1" y="2513"/>
                      <a:pt x="537" y="2576"/>
                      <a:pt x="673" y="2586"/>
                    </a:cubicBezTo>
                    <a:cubicBezTo>
                      <a:pt x="421" y="2249"/>
                      <a:pt x="117" y="1882"/>
                      <a:pt x="96" y="1546"/>
                    </a:cubicBezTo>
                    <a:cubicBezTo>
                      <a:pt x="75" y="1261"/>
                      <a:pt x="820" y="1588"/>
                      <a:pt x="937" y="1619"/>
                    </a:cubicBezTo>
                    <a:cubicBezTo>
                      <a:pt x="894" y="1451"/>
                      <a:pt x="568" y="231"/>
                      <a:pt x="852" y="126"/>
                    </a:cubicBezTo>
                    <a:cubicBezTo>
                      <a:pt x="1157" y="0"/>
                      <a:pt x="1766" y="883"/>
                      <a:pt x="1998" y="10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4895400" y="622275"/>
                <a:ext cx="72550" cy="112500"/>
              </a:xfrm>
              <a:custGeom>
                <a:rect b="b" l="l" r="r" t="t"/>
                <a:pathLst>
                  <a:path extrusionOk="0" h="4500" w="2902">
                    <a:moveTo>
                      <a:pt x="1" y="1"/>
                    </a:moveTo>
                    <a:lnTo>
                      <a:pt x="1" y="1"/>
                    </a:lnTo>
                    <a:cubicBezTo>
                      <a:pt x="631" y="1630"/>
                      <a:pt x="1535" y="3133"/>
                      <a:pt x="2618" y="4499"/>
                    </a:cubicBezTo>
                    <a:lnTo>
                      <a:pt x="2902" y="4258"/>
                    </a:lnTo>
                    <a:cubicBezTo>
                      <a:pt x="1746" y="2986"/>
                      <a:pt x="737" y="15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4883075" y="655400"/>
                <a:ext cx="33650" cy="12625"/>
              </a:xfrm>
              <a:custGeom>
                <a:rect b="b" l="l" r="r" t="t"/>
                <a:pathLst>
                  <a:path extrusionOk="0" h="505" w="1346">
                    <a:moveTo>
                      <a:pt x="0" y="0"/>
                    </a:moveTo>
                    <a:cubicBezTo>
                      <a:pt x="294" y="420"/>
                      <a:pt x="862" y="484"/>
                      <a:pt x="1346" y="505"/>
                    </a:cubicBezTo>
                    <a:lnTo>
                      <a:pt x="1346" y="357"/>
                    </a:lnTo>
                    <a:cubicBezTo>
                      <a:pt x="1247" y="364"/>
                      <a:pt x="1146" y="369"/>
                      <a:pt x="1044" y="369"/>
                    </a:cubicBezTo>
                    <a:cubicBezTo>
                      <a:pt x="658" y="369"/>
                      <a:pt x="266" y="30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4881225" y="681950"/>
                <a:ext cx="49425" cy="10875"/>
              </a:xfrm>
              <a:custGeom>
                <a:rect b="b" l="l" r="r" t="t"/>
                <a:pathLst>
                  <a:path extrusionOk="0" h="435" w="1977">
                    <a:moveTo>
                      <a:pt x="0" y="0"/>
                    </a:moveTo>
                    <a:lnTo>
                      <a:pt x="0" y="0"/>
                    </a:lnTo>
                    <a:cubicBezTo>
                      <a:pt x="266" y="332"/>
                      <a:pt x="666" y="435"/>
                      <a:pt x="1081" y="435"/>
                    </a:cubicBezTo>
                    <a:cubicBezTo>
                      <a:pt x="1388" y="435"/>
                      <a:pt x="1703" y="378"/>
                      <a:pt x="1976" y="315"/>
                    </a:cubicBezTo>
                    <a:lnTo>
                      <a:pt x="1934" y="168"/>
                    </a:lnTo>
                    <a:cubicBezTo>
                      <a:pt x="1629" y="263"/>
                      <a:pt x="1267" y="352"/>
                      <a:pt x="920" y="352"/>
                    </a:cubicBezTo>
                    <a:cubicBezTo>
                      <a:pt x="573" y="352"/>
                      <a:pt x="242" y="2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61"/>
              <p:cNvSpPr/>
              <p:nvPr/>
            </p:nvSpPr>
            <p:spPr>
              <a:xfrm>
                <a:off x="4916700" y="627800"/>
                <a:ext cx="15525" cy="39175"/>
              </a:xfrm>
              <a:custGeom>
                <a:rect b="b" l="l" r="r" t="t"/>
                <a:pathLst>
                  <a:path extrusionOk="0" h="1567" w="621">
                    <a:moveTo>
                      <a:pt x="494" y="1"/>
                    </a:moveTo>
                    <a:cubicBezTo>
                      <a:pt x="568" y="526"/>
                      <a:pt x="473" y="1136"/>
                      <a:pt x="1" y="1451"/>
                    </a:cubicBezTo>
                    <a:lnTo>
                      <a:pt x="85" y="1566"/>
                    </a:lnTo>
                    <a:cubicBezTo>
                      <a:pt x="568" y="1188"/>
                      <a:pt x="620" y="547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61"/>
              <p:cNvSpPr/>
              <p:nvPr/>
            </p:nvSpPr>
            <p:spPr>
              <a:xfrm>
                <a:off x="4931150" y="647500"/>
                <a:ext cx="23150" cy="41550"/>
              </a:xfrm>
              <a:custGeom>
                <a:rect b="b" l="l" r="r" t="t"/>
                <a:pathLst>
                  <a:path extrusionOk="0" h="1662" w="926">
                    <a:moveTo>
                      <a:pt x="925" y="1"/>
                    </a:moveTo>
                    <a:cubicBezTo>
                      <a:pt x="841" y="568"/>
                      <a:pt x="516" y="1241"/>
                      <a:pt x="0" y="1525"/>
                    </a:cubicBezTo>
                    <a:lnTo>
                      <a:pt x="74" y="1661"/>
                    </a:lnTo>
                    <a:cubicBezTo>
                      <a:pt x="589" y="1315"/>
                      <a:pt x="883" y="610"/>
                      <a:pt x="9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6" name="Google Shape;1696;p61"/>
          <p:cNvGrpSpPr/>
          <p:nvPr/>
        </p:nvGrpSpPr>
        <p:grpSpPr>
          <a:xfrm>
            <a:off x="909198" y="-184467"/>
            <a:ext cx="614247" cy="598360"/>
            <a:chOff x="3342329" y="-2014112"/>
            <a:chExt cx="392190" cy="382046"/>
          </a:xfrm>
        </p:grpSpPr>
        <p:sp>
          <p:nvSpPr>
            <p:cNvPr id="1697" name="Google Shape;1697;p61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8" name="Google Shape;1698;p61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1699" name="Google Shape;1699;p61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61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61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61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61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61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61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61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61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61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61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61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1" name="Google Shape;1711;p61"/>
          <p:cNvGrpSpPr/>
          <p:nvPr/>
        </p:nvGrpSpPr>
        <p:grpSpPr>
          <a:xfrm>
            <a:off x="8871836" y="3984422"/>
            <a:ext cx="172270" cy="183549"/>
            <a:chOff x="3797575" y="537425"/>
            <a:chExt cx="23925" cy="25500"/>
          </a:xfrm>
        </p:grpSpPr>
        <p:sp>
          <p:nvSpPr>
            <p:cNvPr id="1712" name="Google Shape;1712;p6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5" name="Google Shape;1715;p61"/>
          <p:cNvGrpSpPr/>
          <p:nvPr/>
        </p:nvGrpSpPr>
        <p:grpSpPr>
          <a:xfrm>
            <a:off x="362061" y="1207760"/>
            <a:ext cx="172270" cy="183549"/>
            <a:chOff x="3797575" y="537425"/>
            <a:chExt cx="23925" cy="25500"/>
          </a:xfrm>
        </p:grpSpPr>
        <p:sp>
          <p:nvSpPr>
            <p:cNvPr id="1716" name="Google Shape;1716;p6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9" name="Google Shape;1719;p61"/>
          <p:cNvSpPr/>
          <p:nvPr/>
        </p:nvSpPr>
        <p:spPr>
          <a:xfrm rot="-5400000">
            <a:off x="52713" y="579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61"/>
          <p:cNvSpPr/>
          <p:nvPr/>
        </p:nvSpPr>
        <p:spPr>
          <a:xfrm rot="-5400000">
            <a:off x="8866176" y="197975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1" name="Google Shape;1721;p61"/>
          <p:cNvGrpSpPr/>
          <p:nvPr/>
        </p:nvGrpSpPr>
        <p:grpSpPr>
          <a:xfrm rot="10351514">
            <a:off x="8657600" y="1303307"/>
            <a:ext cx="625564" cy="609422"/>
            <a:chOff x="3342329" y="-2014112"/>
            <a:chExt cx="392190" cy="382046"/>
          </a:xfrm>
        </p:grpSpPr>
        <p:sp>
          <p:nvSpPr>
            <p:cNvPr id="1722" name="Google Shape;1722;p61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3" name="Google Shape;1723;p61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1724" name="Google Shape;1724;p61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61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61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61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61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61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61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61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61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61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61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61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36" name="Google Shape;1736;p61"/>
          <p:cNvGrpSpPr/>
          <p:nvPr/>
        </p:nvGrpSpPr>
        <p:grpSpPr>
          <a:xfrm rot="4233674">
            <a:off x="7939174" y="200722"/>
            <a:ext cx="299602" cy="242790"/>
            <a:chOff x="7268295" y="4291970"/>
            <a:chExt cx="299601" cy="242789"/>
          </a:xfrm>
        </p:grpSpPr>
        <p:sp>
          <p:nvSpPr>
            <p:cNvPr id="1737" name="Google Shape;1737;p61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61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9" name="Google Shape;1739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_1">
    <p:bg>
      <p:bgPr>
        <a:solidFill>
          <a:schemeClr val="lt1"/>
        </a:solidFill>
      </p:bgPr>
    </p:bg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62"/>
          <p:cNvSpPr/>
          <p:nvPr/>
        </p:nvSpPr>
        <p:spPr>
          <a:xfrm>
            <a:off x="8435425" y="2207338"/>
            <a:ext cx="1138810" cy="1285792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62"/>
          <p:cNvSpPr/>
          <p:nvPr/>
        </p:nvSpPr>
        <p:spPr>
          <a:xfrm flipH="1" rot="-8797528">
            <a:off x="-3651784" y="3373406"/>
            <a:ext cx="8068995" cy="5171767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4" name="Google Shape;1744;p62"/>
          <p:cNvSpPr/>
          <p:nvPr/>
        </p:nvSpPr>
        <p:spPr>
          <a:xfrm flipH="1" rot="-8797528">
            <a:off x="-4078721" y="-3471544"/>
            <a:ext cx="8068995" cy="5171767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5" name="Google Shape;1745;p62"/>
          <p:cNvGrpSpPr/>
          <p:nvPr/>
        </p:nvGrpSpPr>
        <p:grpSpPr>
          <a:xfrm flipH="1" rot="10800000">
            <a:off x="7544026" y="-123032"/>
            <a:ext cx="1771974" cy="1012497"/>
            <a:chOff x="5662693" y="4822203"/>
            <a:chExt cx="3187577" cy="1821365"/>
          </a:xfrm>
        </p:grpSpPr>
        <p:sp>
          <p:nvSpPr>
            <p:cNvPr id="1746" name="Google Shape;1746;p62"/>
            <p:cNvSpPr/>
            <p:nvPr/>
          </p:nvSpPr>
          <p:spPr>
            <a:xfrm>
              <a:off x="7405943" y="4822203"/>
              <a:ext cx="1444327" cy="1821362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2"/>
            <p:cNvSpPr/>
            <p:nvPr/>
          </p:nvSpPr>
          <p:spPr>
            <a:xfrm>
              <a:off x="5662693" y="5802722"/>
              <a:ext cx="2473408" cy="84084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8" name="Google Shape;1748;p62"/>
          <p:cNvGrpSpPr/>
          <p:nvPr/>
        </p:nvGrpSpPr>
        <p:grpSpPr>
          <a:xfrm flipH="1" rot="-280257">
            <a:off x="7349938" y="4747735"/>
            <a:ext cx="952943" cy="938015"/>
            <a:chOff x="835464" y="-1658786"/>
            <a:chExt cx="1521592" cy="1497756"/>
          </a:xfrm>
        </p:grpSpPr>
        <p:sp>
          <p:nvSpPr>
            <p:cNvPr id="1749" name="Google Shape;1749;p62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50" name="Google Shape;1750;p62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1751" name="Google Shape;1751;p62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62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62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62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62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62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62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62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62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62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62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62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62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62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62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62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62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62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62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62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62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62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62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62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75" name="Google Shape;1775;p62"/>
          <p:cNvGrpSpPr/>
          <p:nvPr/>
        </p:nvGrpSpPr>
        <p:grpSpPr>
          <a:xfrm>
            <a:off x="8246562" y="692378"/>
            <a:ext cx="368429" cy="369452"/>
            <a:chOff x="-27" y="-1109906"/>
            <a:chExt cx="244074" cy="244752"/>
          </a:xfrm>
        </p:grpSpPr>
        <p:sp>
          <p:nvSpPr>
            <p:cNvPr id="1776" name="Google Shape;1776;p62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7" name="Google Shape;1777;p62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1778" name="Google Shape;1778;p62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62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62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62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62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62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62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62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62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62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62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62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62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62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62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62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62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62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62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62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98" name="Google Shape;1798;p62"/>
          <p:cNvGrpSpPr/>
          <p:nvPr/>
        </p:nvGrpSpPr>
        <p:grpSpPr>
          <a:xfrm>
            <a:off x="8371333" y="4115345"/>
            <a:ext cx="487318" cy="488647"/>
            <a:chOff x="-27" y="-1109906"/>
            <a:chExt cx="244074" cy="244752"/>
          </a:xfrm>
        </p:grpSpPr>
        <p:sp>
          <p:nvSpPr>
            <p:cNvPr id="1799" name="Google Shape;1799;p62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0" name="Google Shape;1800;p62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1801" name="Google Shape;1801;p62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62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62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62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62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62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62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62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62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62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62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62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62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62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62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62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62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62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62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62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21" name="Google Shape;1821;p62"/>
          <p:cNvGrpSpPr/>
          <p:nvPr/>
        </p:nvGrpSpPr>
        <p:grpSpPr>
          <a:xfrm>
            <a:off x="8559016" y="1580499"/>
            <a:ext cx="299625" cy="300433"/>
            <a:chOff x="-27" y="-1109906"/>
            <a:chExt cx="244074" cy="244752"/>
          </a:xfrm>
        </p:grpSpPr>
        <p:sp>
          <p:nvSpPr>
            <p:cNvPr id="1822" name="Google Shape;1822;p62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3" name="Google Shape;1823;p62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1824" name="Google Shape;1824;p62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62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62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62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62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62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62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62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62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62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62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62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62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62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62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62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62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62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62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62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44" name="Google Shape;1844;p62"/>
          <p:cNvGrpSpPr/>
          <p:nvPr/>
        </p:nvGrpSpPr>
        <p:grpSpPr>
          <a:xfrm>
            <a:off x="6984707" y="202245"/>
            <a:ext cx="299601" cy="242789"/>
            <a:chOff x="7268295" y="4291970"/>
            <a:chExt cx="299601" cy="242789"/>
          </a:xfrm>
        </p:grpSpPr>
        <p:sp>
          <p:nvSpPr>
            <p:cNvPr id="1845" name="Google Shape;1845;p62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62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7" name="Google Shape;1847;p62"/>
          <p:cNvGrpSpPr/>
          <p:nvPr/>
        </p:nvGrpSpPr>
        <p:grpSpPr>
          <a:xfrm>
            <a:off x="5323724" y="291460"/>
            <a:ext cx="172270" cy="183549"/>
            <a:chOff x="3797575" y="537425"/>
            <a:chExt cx="23925" cy="25500"/>
          </a:xfrm>
        </p:grpSpPr>
        <p:sp>
          <p:nvSpPr>
            <p:cNvPr id="1848" name="Google Shape;1848;p6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6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6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1" name="Google Shape;1851;p62"/>
          <p:cNvGrpSpPr/>
          <p:nvPr/>
        </p:nvGrpSpPr>
        <p:grpSpPr>
          <a:xfrm rot="716375">
            <a:off x="-140029" y="4475353"/>
            <a:ext cx="650546" cy="1117257"/>
            <a:chOff x="3432720" y="-2048079"/>
            <a:chExt cx="748527" cy="1285530"/>
          </a:xfrm>
        </p:grpSpPr>
        <p:sp>
          <p:nvSpPr>
            <p:cNvPr id="1852" name="Google Shape;1852;p62"/>
            <p:cNvSpPr/>
            <p:nvPr/>
          </p:nvSpPr>
          <p:spPr>
            <a:xfrm rot="-5400000">
              <a:off x="3227821" y="-1672172"/>
              <a:ext cx="1114546" cy="704700"/>
            </a:xfrm>
            <a:custGeom>
              <a:rect b="b" l="l" r="r" t="t"/>
              <a:pathLst>
                <a:path extrusionOk="0" h="4068" w="6434">
                  <a:moveTo>
                    <a:pt x="96" y="295"/>
                  </a:moveTo>
                  <a:cubicBezTo>
                    <a:pt x="643" y="578"/>
                    <a:pt x="1178" y="873"/>
                    <a:pt x="1704" y="1167"/>
                  </a:cubicBezTo>
                  <a:cubicBezTo>
                    <a:pt x="1399" y="1703"/>
                    <a:pt x="1515" y="2397"/>
                    <a:pt x="1988" y="2807"/>
                  </a:cubicBezTo>
                  <a:cubicBezTo>
                    <a:pt x="2292" y="2313"/>
                    <a:pt x="2240" y="1692"/>
                    <a:pt x="1883" y="1262"/>
                  </a:cubicBezTo>
                  <a:cubicBezTo>
                    <a:pt x="2261" y="1472"/>
                    <a:pt x="2640" y="1692"/>
                    <a:pt x="3018" y="1914"/>
                  </a:cubicBezTo>
                  <a:cubicBezTo>
                    <a:pt x="2671" y="2365"/>
                    <a:pt x="2734" y="2996"/>
                    <a:pt x="3186" y="3353"/>
                  </a:cubicBezTo>
                  <a:cubicBezTo>
                    <a:pt x="3523" y="2944"/>
                    <a:pt x="3501" y="2386"/>
                    <a:pt x="3165" y="1998"/>
                  </a:cubicBezTo>
                  <a:cubicBezTo>
                    <a:pt x="3438" y="2166"/>
                    <a:pt x="3712" y="2323"/>
                    <a:pt x="3985" y="2491"/>
                  </a:cubicBezTo>
                  <a:cubicBezTo>
                    <a:pt x="3659" y="2975"/>
                    <a:pt x="3743" y="3616"/>
                    <a:pt x="4195" y="3995"/>
                  </a:cubicBezTo>
                  <a:cubicBezTo>
                    <a:pt x="4511" y="3574"/>
                    <a:pt x="4489" y="3017"/>
                    <a:pt x="4174" y="2617"/>
                  </a:cubicBezTo>
                  <a:cubicBezTo>
                    <a:pt x="4521" y="2838"/>
                    <a:pt x="4857" y="3059"/>
                    <a:pt x="5193" y="3280"/>
                  </a:cubicBezTo>
                  <a:cubicBezTo>
                    <a:pt x="5214" y="3301"/>
                    <a:pt x="5235" y="3301"/>
                    <a:pt x="5256" y="3290"/>
                  </a:cubicBezTo>
                  <a:cubicBezTo>
                    <a:pt x="5425" y="3784"/>
                    <a:pt x="5919" y="4068"/>
                    <a:pt x="6434" y="3942"/>
                  </a:cubicBezTo>
                  <a:cubicBezTo>
                    <a:pt x="6328" y="3395"/>
                    <a:pt x="5824" y="3059"/>
                    <a:pt x="5288" y="3143"/>
                  </a:cubicBezTo>
                  <a:lnTo>
                    <a:pt x="5277" y="3143"/>
                  </a:lnTo>
                  <a:cubicBezTo>
                    <a:pt x="5130" y="3038"/>
                    <a:pt x="4983" y="2944"/>
                    <a:pt x="4836" y="2849"/>
                  </a:cubicBezTo>
                  <a:cubicBezTo>
                    <a:pt x="5267" y="2933"/>
                    <a:pt x="5698" y="2733"/>
                    <a:pt x="5887" y="2302"/>
                  </a:cubicBezTo>
                  <a:cubicBezTo>
                    <a:pt x="5414" y="2040"/>
                    <a:pt x="4847" y="2218"/>
                    <a:pt x="4595" y="2691"/>
                  </a:cubicBezTo>
                  <a:cubicBezTo>
                    <a:pt x="4352" y="2533"/>
                    <a:pt x="4121" y="2386"/>
                    <a:pt x="3880" y="2239"/>
                  </a:cubicBezTo>
                  <a:cubicBezTo>
                    <a:pt x="4373" y="2271"/>
                    <a:pt x="4857" y="2008"/>
                    <a:pt x="5088" y="1545"/>
                  </a:cubicBezTo>
                  <a:cubicBezTo>
                    <a:pt x="4532" y="1346"/>
                    <a:pt x="3911" y="1577"/>
                    <a:pt x="3596" y="2061"/>
                  </a:cubicBezTo>
                  <a:cubicBezTo>
                    <a:pt x="3301" y="1892"/>
                    <a:pt x="3018" y="1724"/>
                    <a:pt x="2724" y="1556"/>
                  </a:cubicBezTo>
                  <a:cubicBezTo>
                    <a:pt x="3154" y="1556"/>
                    <a:pt x="3544" y="1283"/>
                    <a:pt x="3680" y="852"/>
                  </a:cubicBezTo>
                  <a:cubicBezTo>
                    <a:pt x="3175" y="662"/>
                    <a:pt x="2640" y="904"/>
                    <a:pt x="2418" y="1377"/>
                  </a:cubicBezTo>
                  <a:cubicBezTo>
                    <a:pt x="2156" y="1230"/>
                    <a:pt x="1883" y="1073"/>
                    <a:pt x="1620" y="926"/>
                  </a:cubicBezTo>
                  <a:cubicBezTo>
                    <a:pt x="2061" y="915"/>
                    <a:pt x="2450" y="599"/>
                    <a:pt x="2513" y="127"/>
                  </a:cubicBezTo>
                  <a:cubicBezTo>
                    <a:pt x="1998" y="1"/>
                    <a:pt x="1515" y="305"/>
                    <a:pt x="1388" y="799"/>
                  </a:cubicBezTo>
                  <a:cubicBezTo>
                    <a:pt x="1367" y="788"/>
                    <a:pt x="1346" y="778"/>
                    <a:pt x="1336" y="767"/>
                  </a:cubicBezTo>
                  <a:cubicBezTo>
                    <a:pt x="947" y="568"/>
                    <a:pt x="569" y="358"/>
                    <a:pt x="180" y="158"/>
                  </a:cubicBezTo>
                  <a:cubicBezTo>
                    <a:pt x="85" y="106"/>
                    <a:pt x="1" y="253"/>
                    <a:pt x="96" y="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3" name="Google Shape;1853;p62"/>
            <p:cNvGrpSpPr/>
            <p:nvPr/>
          </p:nvGrpSpPr>
          <p:grpSpPr>
            <a:xfrm>
              <a:off x="3432720" y="-2048079"/>
              <a:ext cx="748527" cy="1285521"/>
              <a:chOff x="3515350" y="320625"/>
              <a:chExt cx="108025" cy="185525"/>
            </a:xfrm>
          </p:grpSpPr>
          <p:sp>
            <p:nvSpPr>
              <p:cNvPr id="1854" name="Google Shape;1854;p62"/>
              <p:cNvSpPr/>
              <p:nvPr/>
            </p:nvSpPr>
            <p:spPr>
              <a:xfrm>
                <a:off x="3566075" y="360300"/>
                <a:ext cx="24725" cy="33150"/>
              </a:xfrm>
              <a:custGeom>
                <a:rect b="b" l="l" r="r" t="t"/>
                <a:pathLst>
                  <a:path extrusionOk="0" h="1326" w="989">
                    <a:moveTo>
                      <a:pt x="284" y="1"/>
                    </a:moveTo>
                    <a:cubicBezTo>
                      <a:pt x="1" y="494"/>
                      <a:pt x="200" y="1083"/>
                      <a:pt x="715" y="1325"/>
                    </a:cubicBezTo>
                    <a:cubicBezTo>
                      <a:pt x="989" y="831"/>
                      <a:pt x="799" y="232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62"/>
              <p:cNvSpPr/>
              <p:nvPr/>
            </p:nvSpPr>
            <p:spPr>
              <a:xfrm>
                <a:off x="3548725" y="380275"/>
                <a:ext cx="26300" cy="38925"/>
              </a:xfrm>
              <a:custGeom>
                <a:rect b="b" l="l" r="r" t="t"/>
                <a:pathLst>
                  <a:path extrusionOk="0" h="1557" w="1052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" y="589"/>
                      <a:pt x="274" y="1272"/>
                      <a:pt x="831" y="1556"/>
                    </a:cubicBezTo>
                    <a:cubicBezTo>
                      <a:pt x="1052" y="968"/>
                      <a:pt x="779" y="284"/>
                      <a:pt x="2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62"/>
              <p:cNvSpPr/>
              <p:nvPr/>
            </p:nvSpPr>
            <p:spPr>
              <a:xfrm>
                <a:off x="3531650" y="415500"/>
                <a:ext cx="26050" cy="32600"/>
              </a:xfrm>
              <a:custGeom>
                <a:rect b="b" l="l" r="r" t="t"/>
                <a:pathLst>
                  <a:path extrusionOk="0" h="1304" w="1042">
                    <a:moveTo>
                      <a:pt x="200" y="0"/>
                    </a:moveTo>
                    <a:lnTo>
                      <a:pt x="200" y="0"/>
                    </a:lnTo>
                    <a:cubicBezTo>
                      <a:pt x="0" y="547"/>
                      <a:pt x="295" y="1124"/>
                      <a:pt x="841" y="1303"/>
                    </a:cubicBezTo>
                    <a:cubicBezTo>
                      <a:pt x="1041" y="757"/>
                      <a:pt x="757" y="178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62"/>
              <p:cNvSpPr/>
              <p:nvPr/>
            </p:nvSpPr>
            <p:spPr>
              <a:xfrm>
                <a:off x="3515350" y="444650"/>
                <a:ext cx="25775" cy="28675"/>
              </a:xfrm>
              <a:custGeom>
                <a:rect b="b" l="l" r="r" t="t"/>
                <a:pathLst>
                  <a:path extrusionOk="0" h="1147" w="1031">
                    <a:moveTo>
                      <a:pt x="127" y="0"/>
                    </a:moveTo>
                    <a:cubicBezTo>
                      <a:pt x="1" y="547"/>
                      <a:pt x="348" y="1062"/>
                      <a:pt x="904" y="1147"/>
                    </a:cubicBezTo>
                    <a:cubicBezTo>
                      <a:pt x="1031" y="600"/>
                      <a:pt x="684" y="85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62"/>
              <p:cNvSpPr/>
              <p:nvPr/>
            </p:nvSpPr>
            <p:spPr>
              <a:xfrm>
                <a:off x="3576575" y="396875"/>
                <a:ext cx="38650" cy="15975"/>
              </a:xfrm>
              <a:custGeom>
                <a:rect b="b" l="l" r="r" t="t"/>
                <a:pathLst>
                  <a:path extrusionOk="0" h="639" w="1546">
                    <a:moveTo>
                      <a:pt x="869" y="0"/>
                    </a:moveTo>
                    <a:cubicBezTo>
                      <a:pt x="546" y="0"/>
                      <a:pt x="226" y="141"/>
                      <a:pt x="1" y="409"/>
                    </a:cubicBezTo>
                    <a:cubicBezTo>
                      <a:pt x="209" y="564"/>
                      <a:pt x="447" y="638"/>
                      <a:pt x="682" y="638"/>
                    </a:cubicBezTo>
                    <a:cubicBezTo>
                      <a:pt x="1004" y="638"/>
                      <a:pt x="1321" y="497"/>
                      <a:pt x="1546" y="230"/>
                    </a:cubicBezTo>
                    <a:cubicBezTo>
                      <a:pt x="1342" y="75"/>
                      <a:pt x="1105" y="0"/>
                      <a:pt x="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62"/>
              <p:cNvSpPr/>
              <p:nvPr/>
            </p:nvSpPr>
            <p:spPr>
              <a:xfrm>
                <a:off x="3562400" y="421750"/>
                <a:ext cx="36800" cy="15850"/>
              </a:xfrm>
              <a:custGeom>
                <a:rect b="b" l="l" r="r" t="t"/>
                <a:pathLst>
                  <a:path extrusionOk="0" h="634" w="1472">
                    <a:moveTo>
                      <a:pt x="814" y="1"/>
                    </a:moveTo>
                    <a:cubicBezTo>
                      <a:pt x="513" y="1"/>
                      <a:pt x="215" y="135"/>
                      <a:pt x="0" y="391"/>
                    </a:cubicBezTo>
                    <a:cubicBezTo>
                      <a:pt x="199" y="553"/>
                      <a:pt x="436" y="633"/>
                      <a:pt x="671" y="633"/>
                    </a:cubicBezTo>
                    <a:cubicBezTo>
                      <a:pt x="970" y="633"/>
                      <a:pt x="1266" y="503"/>
                      <a:pt x="1472" y="244"/>
                    </a:cubicBezTo>
                    <a:cubicBezTo>
                      <a:pt x="1276" y="80"/>
                      <a:pt x="1044" y="1"/>
                      <a:pt x="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0" name="Google Shape;1860;p62"/>
              <p:cNvSpPr/>
              <p:nvPr/>
            </p:nvSpPr>
            <p:spPr>
              <a:xfrm>
                <a:off x="3543475" y="452775"/>
                <a:ext cx="42075" cy="16250"/>
              </a:xfrm>
              <a:custGeom>
                <a:rect b="b" l="l" r="r" t="t"/>
                <a:pathLst>
                  <a:path extrusionOk="0" h="650" w="1683">
                    <a:moveTo>
                      <a:pt x="989" y="1"/>
                    </a:moveTo>
                    <a:cubicBezTo>
                      <a:pt x="617" y="1"/>
                      <a:pt x="250" y="159"/>
                      <a:pt x="1" y="453"/>
                    </a:cubicBezTo>
                    <a:cubicBezTo>
                      <a:pt x="211" y="585"/>
                      <a:pt x="450" y="649"/>
                      <a:pt x="688" y="649"/>
                    </a:cubicBezTo>
                    <a:cubicBezTo>
                      <a:pt x="1058" y="649"/>
                      <a:pt x="1427" y="495"/>
                      <a:pt x="1682" y="201"/>
                    </a:cubicBezTo>
                    <a:cubicBezTo>
                      <a:pt x="1469" y="66"/>
                      <a:pt x="1228" y="1"/>
                      <a:pt x="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1" name="Google Shape;1861;p62"/>
              <p:cNvSpPr/>
              <p:nvPr/>
            </p:nvSpPr>
            <p:spPr>
              <a:xfrm>
                <a:off x="3591025" y="346650"/>
                <a:ext cx="26300" cy="30500"/>
              </a:xfrm>
              <a:custGeom>
                <a:rect b="b" l="l" r="r" t="t"/>
                <a:pathLst>
                  <a:path extrusionOk="0" h="1220" w="1052">
                    <a:moveTo>
                      <a:pt x="916" y="0"/>
                    </a:moveTo>
                    <a:lnTo>
                      <a:pt x="916" y="0"/>
                    </a:lnTo>
                    <a:cubicBezTo>
                      <a:pt x="348" y="105"/>
                      <a:pt x="1" y="652"/>
                      <a:pt x="127" y="1220"/>
                    </a:cubicBezTo>
                    <a:cubicBezTo>
                      <a:pt x="694" y="1104"/>
                      <a:pt x="1052" y="568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62"/>
              <p:cNvSpPr/>
              <p:nvPr/>
            </p:nvSpPr>
            <p:spPr>
              <a:xfrm>
                <a:off x="3518400" y="374500"/>
                <a:ext cx="80050" cy="131650"/>
              </a:xfrm>
              <a:custGeom>
                <a:rect b="b" l="l" r="r" t="t"/>
                <a:pathLst>
                  <a:path extrusionOk="0" h="5266" w="3202">
                    <a:moveTo>
                      <a:pt x="3093" y="1"/>
                    </a:moveTo>
                    <a:cubicBezTo>
                      <a:pt x="3068" y="1"/>
                      <a:pt x="3041" y="13"/>
                      <a:pt x="3022" y="43"/>
                    </a:cubicBezTo>
                    <a:cubicBezTo>
                      <a:pt x="2160" y="1314"/>
                      <a:pt x="1392" y="2638"/>
                      <a:pt x="656" y="3984"/>
                    </a:cubicBezTo>
                    <a:cubicBezTo>
                      <a:pt x="446" y="4373"/>
                      <a:pt x="236" y="4751"/>
                      <a:pt x="37" y="5140"/>
                    </a:cubicBezTo>
                    <a:cubicBezTo>
                      <a:pt x="0" y="5205"/>
                      <a:pt x="59" y="5266"/>
                      <a:pt x="116" y="5266"/>
                    </a:cubicBezTo>
                    <a:cubicBezTo>
                      <a:pt x="142" y="5266"/>
                      <a:pt x="167" y="5253"/>
                      <a:pt x="184" y="5224"/>
                    </a:cubicBezTo>
                    <a:cubicBezTo>
                      <a:pt x="899" y="3857"/>
                      <a:pt x="1634" y="2512"/>
                      <a:pt x="2454" y="1220"/>
                    </a:cubicBezTo>
                    <a:cubicBezTo>
                      <a:pt x="2685" y="851"/>
                      <a:pt x="2917" y="484"/>
                      <a:pt x="3158" y="127"/>
                    </a:cubicBezTo>
                    <a:cubicBezTo>
                      <a:pt x="3201" y="61"/>
                      <a:pt x="3150" y="1"/>
                      <a:pt x="30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62"/>
              <p:cNvSpPr/>
              <p:nvPr/>
            </p:nvSpPr>
            <p:spPr>
              <a:xfrm>
                <a:off x="3547150" y="320625"/>
                <a:ext cx="16850" cy="16575"/>
              </a:xfrm>
              <a:custGeom>
                <a:rect b="b" l="l" r="r" t="t"/>
                <a:pathLst>
                  <a:path extrusionOk="0" h="663" w="674">
                    <a:moveTo>
                      <a:pt x="284" y="0"/>
                    </a:moveTo>
                    <a:cubicBezTo>
                      <a:pt x="211" y="0"/>
                      <a:pt x="137" y="42"/>
                      <a:pt x="95" y="116"/>
                    </a:cubicBezTo>
                    <a:cubicBezTo>
                      <a:pt x="85" y="148"/>
                      <a:pt x="64" y="190"/>
                      <a:pt x="53" y="222"/>
                    </a:cubicBezTo>
                    <a:cubicBezTo>
                      <a:pt x="1" y="337"/>
                      <a:pt x="53" y="495"/>
                      <a:pt x="127" y="558"/>
                    </a:cubicBezTo>
                    <a:cubicBezTo>
                      <a:pt x="148" y="568"/>
                      <a:pt x="169" y="589"/>
                      <a:pt x="179" y="600"/>
                    </a:cubicBezTo>
                    <a:cubicBezTo>
                      <a:pt x="242" y="631"/>
                      <a:pt x="305" y="663"/>
                      <a:pt x="379" y="663"/>
                    </a:cubicBezTo>
                    <a:cubicBezTo>
                      <a:pt x="389" y="663"/>
                      <a:pt x="410" y="652"/>
                      <a:pt x="431" y="652"/>
                    </a:cubicBezTo>
                    <a:cubicBezTo>
                      <a:pt x="505" y="642"/>
                      <a:pt x="568" y="610"/>
                      <a:pt x="610" y="537"/>
                    </a:cubicBezTo>
                    <a:cubicBezTo>
                      <a:pt x="663" y="453"/>
                      <a:pt x="673" y="379"/>
                      <a:pt x="673" y="295"/>
                    </a:cubicBezTo>
                    <a:cubicBezTo>
                      <a:pt x="673" y="222"/>
                      <a:pt x="652" y="169"/>
                      <a:pt x="610" y="126"/>
                    </a:cubicBezTo>
                    <a:cubicBezTo>
                      <a:pt x="526" y="53"/>
                      <a:pt x="431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62"/>
              <p:cNvSpPr/>
              <p:nvPr/>
            </p:nvSpPr>
            <p:spPr>
              <a:xfrm>
                <a:off x="3606550" y="448850"/>
                <a:ext cx="16825" cy="16325"/>
              </a:xfrm>
              <a:custGeom>
                <a:rect b="b" l="l" r="r" t="t"/>
                <a:pathLst>
                  <a:path extrusionOk="0" h="653" w="673">
                    <a:moveTo>
                      <a:pt x="284" y="1"/>
                    </a:moveTo>
                    <a:cubicBezTo>
                      <a:pt x="199" y="1"/>
                      <a:pt x="136" y="43"/>
                      <a:pt x="94" y="117"/>
                    </a:cubicBezTo>
                    <a:cubicBezTo>
                      <a:pt x="84" y="148"/>
                      <a:pt x="63" y="180"/>
                      <a:pt x="52" y="222"/>
                    </a:cubicBezTo>
                    <a:cubicBezTo>
                      <a:pt x="0" y="337"/>
                      <a:pt x="42" y="484"/>
                      <a:pt x="126" y="558"/>
                    </a:cubicBezTo>
                    <a:cubicBezTo>
                      <a:pt x="147" y="568"/>
                      <a:pt x="157" y="579"/>
                      <a:pt x="178" y="589"/>
                    </a:cubicBezTo>
                    <a:cubicBezTo>
                      <a:pt x="242" y="631"/>
                      <a:pt x="305" y="652"/>
                      <a:pt x="379" y="652"/>
                    </a:cubicBezTo>
                    <a:lnTo>
                      <a:pt x="431" y="652"/>
                    </a:lnTo>
                    <a:cubicBezTo>
                      <a:pt x="505" y="642"/>
                      <a:pt x="568" y="600"/>
                      <a:pt x="610" y="526"/>
                    </a:cubicBezTo>
                    <a:cubicBezTo>
                      <a:pt x="652" y="453"/>
                      <a:pt x="673" y="369"/>
                      <a:pt x="673" y="285"/>
                    </a:cubicBezTo>
                    <a:cubicBezTo>
                      <a:pt x="673" y="222"/>
                      <a:pt x="652" y="169"/>
                      <a:pt x="610" y="127"/>
                    </a:cubicBezTo>
                    <a:cubicBezTo>
                      <a:pt x="526" y="43"/>
                      <a:pt x="431" y="1"/>
                      <a:pt x="3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65" name="Google Shape;1865;p62"/>
          <p:cNvGrpSpPr/>
          <p:nvPr/>
        </p:nvGrpSpPr>
        <p:grpSpPr>
          <a:xfrm rot="280257">
            <a:off x="-520698" y="70485"/>
            <a:ext cx="952943" cy="938015"/>
            <a:chOff x="835464" y="-1658786"/>
            <a:chExt cx="1521592" cy="1497756"/>
          </a:xfrm>
        </p:grpSpPr>
        <p:sp>
          <p:nvSpPr>
            <p:cNvPr id="1866" name="Google Shape;1866;p62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7" name="Google Shape;1867;p62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1868" name="Google Shape;1868;p62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62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62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62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62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62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p62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p62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p62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p62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p62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p62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p62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p62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62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62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62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62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62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62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p62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p62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p62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p62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92" name="Google Shape;1892;p62"/>
          <p:cNvSpPr/>
          <p:nvPr/>
        </p:nvSpPr>
        <p:spPr>
          <a:xfrm rot="-5400000">
            <a:off x="8913038" y="22739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3" name="Google Shape;1893;p62"/>
          <p:cNvGrpSpPr/>
          <p:nvPr/>
        </p:nvGrpSpPr>
        <p:grpSpPr>
          <a:xfrm>
            <a:off x="296574" y="1396960"/>
            <a:ext cx="172270" cy="183549"/>
            <a:chOff x="3797575" y="537425"/>
            <a:chExt cx="23925" cy="25500"/>
          </a:xfrm>
        </p:grpSpPr>
        <p:sp>
          <p:nvSpPr>
            <p:cNvPr id="1894" name="Google Shape;1894;p6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6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7" name="Google Shape;1897;p62"/>
          <p:cNvSpPr/>
          <p:nvPr/>
        </p:nvSpPr>
        <p:spPr>
          <a:xfrm rot="-5400000">
            <a:off x="3018463" y="-958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8" name="Google Shape;1898;p62"/>
          <p:cNvGrpSpPr/>
          <p:nvPr/>
        </p:nvGrpSpPr>
        <p:grpSpPr>
          <a:xfrm>
            <a:off x="1330599" y="4637422"/>
            <a:ext cx="172270" cy="183549"/>
            <a:chOff x="3797575" y="537425"/>
            <a:chExt cx="23925" cy="25500"/>
          </a:xfrm>
        </p:grpSpPr>
        <p:sp>
          <p:nvSpPr>
            <p:cNvPr id="1899" name="Google Shape;1899;p6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6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6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1_1_1_1_1">
    <p:bg>
      <p:bgPr>
        <a:solidFill>
          <a:schemeClr val="lt1"/>
        </a:solidFill>
      </p:bgPr>
    </p:bg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63"/>
          <p:cNvSpPr/>
          <p:nvPr/>
        </p:nvSpPr>
        <p:spPr>
          <a:xfrm flipH="1" rot="-10211247">
            <a:off x="6154675" y="-3778744"/>
            <a:ext cx="8068740" cy="5171821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63"/>
          <p:cNvSpPr/>
          <p:nvPr/>
        </p:nvSpPr>
        <p:spPr>
          <a:xfrm flipH="1" rot="-10211247">
            <a:off x="-3176500" y="-3857319"/>
            <a:ext cx="8068740" cy="5171821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5" name="Google Shape;1905;p63"/>
          <p:cNvGrpSpPr/>
          <p:nvPr/>
        </p:nvGrpSpPr>
        <p:grpSpPr>
          <a:xfrm>
            <a:off x="8272743" y="312101"/>
            <a:ext cx="316022" cy="294631"/>
            <a:chOff x="1155379" y="-1029459"/>
            <a:chExt cx="446737" cy="416440"/>
          </a:xfrm>
        </p:grpSpPr>
        <p:sp>
          <p:nvSpPr>
            <p:cNvPr id="1906" name="Google Shape;1906;p63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7" name="Google Shape;1907;p63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1908" name="Google Shape;1908;p63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63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p63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p63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63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63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63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63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63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63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63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63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63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63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2" name="Google Shape;1922;p63"/>
          <p:cNvGrpSpPr/>
          <p:nvPr/>
        </p:nvGrpSpPr>
        <p:grpSpPr>
          <a:xfrm>
            <a:off x="-69898" y="3261448"/>
            <a:ext cx="548684" cy="569844"/>
            <a:chOff x="900925" y="-1079387"/>
            <a:chExt cx="302872" cy="314587"/>
          </a:xfrm>
        </p:grpSpPr>
        <p:sp>
          <p:nvSpPr>
            <p:cNvPr id="1923" name="Google Shape;1923;p63"/>
            <p:cNvSpPr/>
            <p:nvPr/>
          </p:nvSpPr>
          <p:spPr>
            <a:xfrm rot="-5400000">
              <a:off x="895477" y="-1073521"/>
              <a:ext cx="313767" cy="302872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4" name="Google Shape;1924;p63"/>
            <p:cNvGrpSpPr/>
            <p:nvPr/>
          </p:nvGrpSpPr>
          <p:grpSpPr>
            <a:xfrm>
              <a:off x="901009" y="-1079387"/>
              <a:ext cx="302723" cy="314587"/>
              <a:chOff x="3918225" y="593900"/>
              <a:chExt cx="101425" cy="105400"/>
            </a:xfrm>
          </p:grpSpPr>
          <p:sp>
            <p:nvSpPr>
              <p:cNvPr id="1925" name="Google Shape;1925;p63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63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63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63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63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63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63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63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63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63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63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63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63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63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63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0" name="Google Shape;1940;p63"/>
          <p:cNvGrpSpPr/>
          <p:nvPr/>
        </p:nvGrpSpPr>
        <p:grpSpPr>
          <a:xfrm>
            <a:off x="-274325" y="-146549"/>
            <a:ext cx="1517909" cy="1211947"/>
            <a:chOff x="3568700" y="2891825"/>
            <a:chExt cx="267775" cy="213800"/>
          </a:xfrm>
        </p:grpSpPr>
        <p:sp>
          <p:nvSpPr>
            <p:cNvPr id="1941" name="Google Shape;1941;p63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63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63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63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63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63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63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1" name="Google Shape;1951;p63"/>
          <p:cNvGrpSpPr/>
          <p:nvPr/>
        </p:nvGrpSpPr>
        <p:grpSpPr>
          <a:xfrm>
            <a:off x="8509236" y="985633"/>
            <a:ext cx="316012" cy="311276"/>
            <a:chOff x="901949" y="-1891967"/>
            <a:chExt cx="473000" cy="465912"/>
          </a:xfrm>
        </p:grpSpPr>
        <p:sp>
          <p:nvSpPr>
            <p:cNvPr id="1952" name="Google Shape;1952;p63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3" name="Google Shape;1953;p63"/>
            <p:cNvGrpSpPr/>
            <p:nvPr/>
          </p:nvGrpSpPr>
          <p:grpSpPr>
            <a:xfrm>
              <a:off x="919440" y="-1856603"/>
              <a:ext cx="438005" cy="395174"/>
              <a:chOff x="3924400" y="333500"/>
              <a:chExt cx="146750" cy="132400"/>
            </a:xfrm>
          </p:grpSpPr>
          <p:sp>
            <p:nvSpPr>
              <p:cNvPr id="1954" name="Google Shape;1954;p63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63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63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63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63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63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63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63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63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63" name="Google Shape;1963;p63"/>
          <p:cNvGrpSpPr/>
          <p:nvPr/>
        </p:nvGrpSpPr>
        <p:grpSpPr>
          <a:xfrm>
            <a:off x="398498" y="1374191"/>
            <a:ext cx="172274" cy="183549"/>
            <a:chOff x="3797575" y="537425"/>
            <a:chExt cx="23925" cy="25500"/>
          </a:xfrm>
        </p:grpSpPr>
        <p:sp>
          <p:nvSpPr>
            <p:cNvPr id="1964" name="Google Shape;1964;p63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63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63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7" name="Google Shape;1967;p63"/>
          <p:cNvSpPr/>
          <p:nvPr/>
        </p:nvSpPr>
        <p:spPr>
          <a:xfrm flipH="1" rot="7506913">
            <a:off x="7778398" y="1560744"/>
            <a:ext cx="8068728" cy="5171812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8" name="Google Shape;1968;p63"/>
          <p:cNvGrpSpPr/>
          <p:nvPr/>
        </p:nvGrpSpPr>
        <p:grpSpPr>
          <a:xfrm flipH="1" rot="-1638834">
            <a:off x="8883016" y="1646209"/>
            <a:ext cx="607872" cy="915018"/>
            <a:chOff x="900964" y="-1155438"/>
            <a:chExt cx="616832" cy="928505"/>
          </a:xfrm>
        </p:grpSpPr>
        <p:sp>
          <p:nvSpPr>
            <p:cNvPr id="1969" name="Google Shape;1969;p63"/>
            <p:cNvSpPr/>
            <p:nvPr/>
          </p:nvSpPr>
          <p:spPr>
            <a:xfrm rot="-5400000">
              <a:off x="890565" y="-1000566"/>
              <a:ext cx="599013" cy="578215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0" name="Google Shape;1970;p63"/>
            <p:cNvGrpSpPr/>
            <p:nvPr/>
          </p:nvGrpSpPr>
          <p:grpSpPr>
            <a:xfrm>
              <a:off x="900977" y="-1155438"/>
              <a:ext cx="616819" cy="928505"/>
              <a:chOff x="3918225" y="568425"/>
              <a:chExt cx="108250" cy="162950"/>
            </a:xfrm>
          </p:grpSpPr>
          <p:sp>
            <p:nvSpPr>
              <p:cNvPr id="1971" name="Google Shape;1971;p63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63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63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63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63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63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63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63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63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63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63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63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63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63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63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63"/>
              <p:cNvSpPr/>
              <p:nvPr/>
            </p:nvSpPr>
            <p:spPr>
              <a:xfrm>
                <a:off x="3944450" y="568425"/>
                <a:ext cx="17100" cy="17100"/>
              </a:xfrm>
              <a:custGeom>
                <a:rect b="b" l="l" r="r" t="t"/>
                <a:pathLst>
                  <a:path extrusionOk="0" h="684" w="684">
                    <a:moveTo>
                      <a:pt x="347" y="0"/>
                    </a:moveTo>
                    <a:cubicBezTo>
                      <a:pt x="305" y="0"/>
                      <a:pt x="263" y="10"/>
                      <a:pt x="221" y="32"/>
                    </a:cubicBezTo>
                    <a:cubicBezTo>
                      <a:pt x="148" y="74"/>
                      <a:pt x="85" y="137"/>
                      <a:pt x="43" y="211"/>
                    </a:cubicBezTo>
                    <a:cubicBezTo>
                      <a:pt x="11" y="263"/>
                      <a:pt x="1" y="316"/>
                      <a:pt x="11" y="379"/>
                    </a:cubicBezTo>
                    <a:cubicBezTo>
                      <a:pt x="53" y="505"/>
                      <a:pt x="116" y="599"/>
                      <a:pt x="232" y="662"/>
                    </a:cubicBezTo>
                    <a:cubicBezTo>
                      <a:pt x="263" y="673"/>
                      <a:pt x="295" y="683"/>
                      <a:pt x="337" y="683"/>
                    </a:cubicBezTo>
                    <a:cubicBezTo>
                      <a:pt x="368" y="683"/>
                      <a:pt x="410" y="673"/>
                      <a:pt x="442" y="652"/>
                    </a:cubicBezTo>
                    <a:cubicBezTo>
                      <a:pt x="484" y="631"/>
                      <a:pt x="516" y="610"/>
                      <a:pt x="548" y="589"/>
                    </a:cubicBezTo>
                    <a:cubicBezTo>
                      <a:pt x="642" y="515"/>
                      <a:pt x="684" y="358"/>
                      <a:pt x="653" y="263"/>
                    </a:cubicBezTo>
                    <a:lnTo>
                      <a:pt x="621" y="200"/>
                    </a:lnTo>
                    <a:cubicBezTo>
                      <a:pt x="590" y="116"/>
                      <a:pt x="526" y="53"/>
                      <a:pt x="442" y="21"/>
                    </a:cubicBezTo>
                    <a:cubicBezTo>
                      <a:pt x="410" y="10"/>
                      <a:pt x="379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63"/>
              <p:cNvSpPr/>
              <p:nvPr/>
            </p:nvSpPr>
            <p:spPr>
              <a:xfrm>
                <a:off x="4009625" y="710050"/>
                <a:ext cx="16850" cy="16300"/>
              </a:xfrm>
              <a:custGeom>
                <a:rect b="b" l="l" r="r" t="t"/>
                <a:pathLst>
                  <a:path extrusionOk="0" h="652" w="674">
                    <a:moveTo>
                      <a:pt x="358" y="0"/>
                    </a:moveTo>
                    <a:cubicBezTo>
                      <a:pt x="242" y="0"/>
                      <a:pt x="148" y="42"/>
                      <a:pt x="64" y="126"/>
                    </a:cubicBezTo>
                    <a:cubicBezTo>
                      <a:pt x="11" y="168"/>
                      <a:pt x="1" y="221"/>
                      <a:pt x="1" y="284"/>
                    </a:cubicBezTo>
                    <a:cubicBezTo>
                      <a:pt x="1" y="379"/>
                      <a:pt x="11" y="453"/>
                      <a:pt x="64" y="526"/>
                    </a:cubicBezTo>
                    <a:cubicBezTo>
                      <a:pt x="106" y="600"/>
                      <a:pt x="169" y="642"/>
                      <a:pt x="242" y="652"/>
                    </a:cubicBezTo>
                    <a:lnTo>
                      <a:pt x="295" y="652"/>
                    </a:lnTo>
                    <a:cubicBezTo>
                      <a:pt x="368" y="652"/>
                      <a:pt x="431" y="631"/>
                      <a:pt x="484" y="589"/>
                    </a:cubicBezTo>
                    <a:lnTo>
                      <a:pt x="547" y="558"/>
                    </a:lnTo>
                    <a:cubicBezTo>
                      <a:pt x="620" y="484"/>
                      <a:pt x="673" y="337"/>
                      <a:pt x="620" y="221"/>
                    </a:cubicBezTo>
                    <a:cubicBezTo>
                      <a:pt x="599" y="179"/>
                      <a:pt x="589" y="147"/>
                      <a:pt x="568" y="116"/>
                    </a:cubicBezTo>
                    <a:cubicBezTo>
                      <a:pt x="526" y="42"/>
                      <a:pt x="463" y="0"/>
                      <a:pt x="3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63"/>
              <p:cNvSpPr/>
              <p:nvPr/>
            </p:nvSpPr>
            <p:spPr>
              <a:xfrm>
                <a:off x="3991750" y="717925"/>
                <a:ext cx="13700" cy="13450"/>
              </a:xfrm>
              <a:custGeom>
                <a:rect b="b" l="l" r="r" t="t"/>
                <a:pathLst>
                  <a:path extrusionOk="0" h="538" w="548">
                    <a:moveTo>
                      <a:pt x="295" y="1"/>
                    </a:moveTo>
                    <a:cubicBezTo>
                      <a:pt x="200" y="1"/>
                      <a:pt x="116" y="43"/>
                      <a:pt x="53" y="106"/>
                    </a:cubicBezTo>
                    <a:cubicBezTo>
                      <a:pt x="11" y="148"/>
                      <a:pt x="1" y="190"/>
                      <a:pt x="1" y="243"/>
                    </a:cubicBezTo>
                    <a:cubicBezTo>
                      <a:pt x="1" y="316"/>
                      <a:pt x="11" y="379"/>
                      <a:pt x="53" y="442"/>
                    </a:cubicBezTo>
                    <a:cubicBezTo>
                      <a:pt x="85" y="495"/>
                      <a:pt x="137" y="526"/>
                      <a:pt x="200" y="537"/>
                    </a:cubicBezTo>
                    <a:lnTo>
                      <a:pt x="242" y="537"/>
                    </a:lnTo>
                    <a:cubicBezTo>
                      <a:pt x="295" y="537"/>
                      <a:pt x="347" y="526"/>
                      <a:pt x="400" y="495"/>
                    </a:cubicBezTo>
                    <a:cubicBezTo>
                      <a:pt x="410" y="484"/>
                      <a:pt x="431" y="474"/>
                      <a:pt x="442" y="453"/>
                    </a:cubicBezTo>
                    <a:cubicBezTo>
                      <a:pt x="505" y="400"/>
                      <a:pt x="547" y="285"/>
                      <a:pt x="505" y="190"/>
                    </a:cubicBezTo>
                    <a:cubicBezTo>
                      <a:pt x="494" y="159"/>
                      <a:pt x="473" y="127"/>
                      <a:pt x="463" y="96"/>
                    </a:cubicBezTo>
                    <a:cubicBezTo>
                      <a:pt x="431" y="43"/>
                      <a:pt x="379" y="11"/>
                      <a:pt x="316" y="11"/>
                    </a:cubicBezTo>
                    <a:cubicBezTo>
                      <a:pt x="305" y="1"/>
                      <a:pt x="295" y="1"/>
                      <a:pt x="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89" name="Google Shape;1989;p63"/>
          <p:cNvGrpSpPr/>
          <p:nvPr/>
        </p:nvGrpSpPr>
        <p:grpSpPr>
          <a:xfrm flipH="1" rot="10800000">
            <a:off x="8302550" y="4349051"/>
            <a:ext cx="1517909" cy="1211947"/>
            <a:chOff x="3568700" y="2891825"/>
            <a:chExt cx="267775" cy="213800"/>
          </a:xfrm>
        </p:grpSpPr>
        <p:sp>
          <p:nvSpPr>
            <p:cNvPr id="1990" name="Google Shape;1990;p63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63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63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63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63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63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63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63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63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0" name="Google Shape;2000;p63"/>
          <p:cNvGrpSpPr/>
          <p:nvPr/>
        </p:nvGrpSpPr>
        <p:grpSpPr>
          <a:xfrm>
            <a:off x="314771" y="1320641"/>
            <a:ext cx="316032" cy="277801"/>
            <a:chOff x="1475563" y="-1139762"/>
            <a:chExt cx="272206" cy="239298"/>
          </a:xfrm>
        </p:grpSpPr>
        <p:sp>
          <p:nvSpPr>
            <p:cNvPr id="2001" name="Google Shape;2001;p63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02" name="Google Shape;2002;p63"/>
            <p:cNvGrpSpPr/>
            <p:nvPr/>
          </p:nvGrpSpPr>
          <p:grpSpPr>
            <a:xfrm>
              <a:off x="1513992" y="-1139753"/>
              <a:ext cx="233777" cy="207437"/>
              <a:chOff x="4123600" y="573675"/>
              <a:chExt cx="78325" cy="69500"/>
            </a:xfrm>
          </p:grpSpPr>
          <p:sp>
            <p:nvSpPr>
              <p:cNvPr id="2003" name="Google Shape;2003;p63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63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63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06" name="Google Shape;2006;p63"/>
          <p:cNvGrpSpPr/>
          <p:nvPr/>
        </p:nvGrpSpPr>
        <p:grpSpPr>
          <a:xfrm flipH="1">
            <a:off x="-337049" y="4334093"/>
            <a:ext cx="1771974" cy="1012497"/>
            <a:chOff x="5662693" y="4822203"/>
            <a:chExt cx="3187577" cy="1821365"/>
          </a:xfrm>
        </p:grpSpPr>
        <p:sp>
          <p:nvSpPr>
            <p:cNvPr id="2007" name="Google Shape;2007;p63"/>
            <p:cNvSpPr/>
            <p:nvPr/>
          </p:nvSpPr>
          <p:spPr>
            <a:xfrm>
              <a:off x="7405943" y="4822203"/>
              <a:ext cx="1444327" cy="1821362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63"/>
            <p:cNvSpPr/>
            <p:nvPr/>
          </p:nvSpPr>
          <p:spPr>
            <a:xfrm>
              <a:off x="5662693" y="5802722"/>
              <a:ext cx="2473408" cy="84084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9" name="Google Shape;2009;p63"/>
          <p:cNvGrpSpPr/>
          <p:nvPr/>
        </p:nvGrpSpPr>
        <p:grpSpPr>
          <a:xfrm>
            <a:off x="175324" y="2004010"/>
            <a:ext cx="172270" cy="183549"/>
            <a:chOff x="3797575" y="537425"/>
            <a:chExt cx="23925" cy="25500"/>
          </a:xfrm>
        </p:grpSpPr>
        <p:sp>
          <p:nvSpPr>
            <p:cNvPr id="2010" name="Google Shape;2010;p63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63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63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3" name="Google Shape;2013;p63"/>
          <p:cNvGrpSpPr/>
          <p:nvPr/>
        </p:nvGrpSpPr>
        <p:grpSpPr>
          <a:xfrm>
            <a:off x="8797174" y="3762435"/>
            <a:ext cx="172270" cy="183549"/>
            <a:chOff x="3797575" y="537425"/>
            <a:chExt cx="23925" cy="25500"/>
          </a:xfrm>
        </p:grpSpPr>
        <p:sp>
          <p:nvSpPr>
            <p:cNvPr id="2014" name="Google Shape;2014;p63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63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63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7" name="Google Shape;2017;p63"/>
          <p:cNvSpPr/>
          <p:nvPr/>
        </p:nvSpPr>
        <p:spPr>
          <a:xfrm rot="-5400000">
            <a:off x="9095213" y="-3657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rgbClr val="F892B4">
              <a:alpha val="4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8" name="Google Shape;2018;p63"/>
          <p:cNvGrpSpPr/>
          <p:nvPr/>
        </p:nvGrpSpPr>
        <p:grpSpPr>
          <a:xfrm>
            <a:off x="8619843" y="3008419"/>
            <a:ext cx="316026" cy="374989"/>
            <a:chOff x="2072500" y="2677156"/>
            <a:chExt cx="426601" cy="506195"/>
          </a:xfrm>
        </p:grpSpPr>
        <p:sp>
          <p:nvSpPr>
            <p:cNvPr id="2019" name="Google Shape;2019;p63"/>
            <p:cNvSpPr/>
            <p:nvPr/>
          </p:nvSpPr>
          <p:spPr>
            <a:xfrm>
              <a:off x="2199285" y="2677156"/>
              <a:ext cx="299816" cy="423874"/>
            </a:xfrm>
            <a:custGeom>
              <a:rect b="b" l="l" r="r" t="t"/>
              <a:pathLst>
                <a:path extrusionOk="0" h="4042" w="2859">
                  <a:moveTo>
                    <a:pt x="971" y="0"/>
                  </a:moveTo>
                  <a:cubicBezTo>
                    <a:pt x="737" y="0"/>
                    <a:pt x="503" y="99"/>
                    <a:pt x="368" y="292"/>
                  </a:cubicBezTo>
                  <a:cubicBezTo>
                    <a:pt x="231" y="482"/>
                    <a:pt x="189" y="734"/>
                    <a:pt x="168" y="975"/>
                  </a:cubicBezTo>
                  <a:cubicBezTo>
                    <a:pt x="116" y="1491"/>
                    <a:pt x="95" y="2016"/>
                    <a:pt x="74" y="2542"/>
                  </a:cubicBezTo>
                  <a:cubicBezTo>
                    <a:pt x="74" y="2668"/>
                    <a:pt x="11" y="2941"/>
                    <a:pt x="0" y="3172"/>
                  </a:cubicBezTo>
                  <a:lnTo>
                    <a:pt x="0" y="3224"/>
                  </a:lnTo>
                  <a:cubicBezTo>
                    <a:pt x="0" y="3351"/>
                    <a:pt x="21" y="3456"/>
                    <a:pt x="84" y="3519"/>
                  </a:cubicBezTo>
                  <a:cubicBezTo>
                    <a:pt x="137" y="3561"/>
                    <a:pt x="189" y="3582"/>
                    <a:pt x="263" y="3582"/>
                  </a:cubicBezTo>
                  <a:cubicBezTo>
                    <a:pt x="284" y="3729"/>
                    <a:pt x="484" y="3813"/>
                    <a:pt x="610" y="3866"/>
                  </a:cubicBezTo>
                  <a:cubicBezTo>
                    <a:pt x="897" y="3981"/>
                    <a:pt x="1210" y="4042"/>
                    <a:pt x="1523" y="4042"/>
                  </a:cubicBezTo>
                  <a:cubicBezTo>
                    <a:pt x="1667" y="4042"/>
                    <a:pt x="1812" y="4029"/>
                    <a:pt x="1955" y="4002"/>
                  </a:cubicBezTo>
                  <a:lnTo>
                    <a:pt x="1997" y="4002"/>
                  </a:lnTo>
                  <a:cubicBezTo>
                    <a:pt x="2165" y="3971"/>
                    <a:pt x="2333" y="3918"/>
                    <a:pt x="2492" y="3845"/>
                  </a:cubicBezTo>
                  <a:cubicBezTo>
                    <a:pt x="2639" y="3782"/>
                    <a:pt x="2786" y="3677"/>
                    <a:pt x="2838" y="3540"/>
                  </a:cubicBezTo>
                  <a:cubicBezTo>
                    <a:pt x="2849" y="3530"/>
                    <a:pt x="2849" y="3519"/>
                    <a:pt x="2849" y="3509"/>
                  </a:cubicBezTo>
                  <a:cubicBezTo>
                    <a:pt x="2859" y="3488"/>
                    <a:pt x="2859" y="3467"/>
                    <a:pt x="2859" y="3446"/>
                  </a:cubicBezTo>
                  <a:cubicBezTo>
                    <a:pt x="2859" y="3298"/>
                    <a:pt x="2754" y="3172"/>
                    <a:pt x="2744" y="3035"/>
                  </a:cubicBezTo>
                  <a:cubicBezTo>
                    <a:pt x="2733" y="2983"/>
                    <a:pt x="2744" y="2941"/>
                    <a:pt x="2744" y="2888"/>
                  </a:cubicBezTo>
                  <a:lnTo>
                    <a:pt x="2744" y="2867"/>
                  </a:lnTo>
                  <a:lnTo>
                    <a:pt x="2744" y="2783"/>
                  </a:lnTo>
                  <a:cubicBezTo>
                    <a:pt x="2712" y="2668"/>
                    <a:pt x="2597" y="2584"/>
                    <a:pt x="2481" y="2552"/>
                  </a:cubicBezTo>
                  <a:cubicBezTo>
                    <a:pt x="2452" y="2547"/>
                    <a:pt x="2422" y="2545"/>
                    <a:pt x="2394" y="2545"/>
                  </a:cubicBezTo>
                  <a:cubicBezTo>
                    <a:pt x="2297" y="2545"/>
                    <a:pt x="2202" y="2568"/>
                    <a:pt x="2113" y="2584"/>
                  </a:cubicBezTo>
                  <a:cubicBezTo>
                    <a:pt x="1976" y="2626"/>
                    <a:pt x="1840" y="2657"/>
                    <a:pt x="1703" y="2710"/>
                  </a:cubicBezTo>
                  <a:lnTo>
                    <a:pt x="1735" y="2678"/>
                  </a:lnTo>
                  <a:cubicBezTo>
                    <a:pt x="1766" y="2657"/>
                    <a:pt x="1787" y="2636"/>
                    <a:pt x="1819" y="2605"/>
                  </a:cubicBezTo>
                  <a:cubicBezTo>
                    <a:pt x="2060" y="2374"/>
                    <a:pt x="2260" y="2163"/>
                    <a:pt x="2354" y="2058"/>
                  </a:cubicBezTo>
                  <a:cubicBezTo>
                    <a:pt x="2481" y="1911"/>
                    <a:pt x="2607" y="1753"/>
                    <a:pt x="2681" y="1575"/>
                  </a:cubicBezTo>
                  <a:cubicBezTo>
                    <a:pt x="2744" y="1386"/>
                    <a:pt x="2754" y="1175"/>
                    <a:pt x="2639" y="1007"/>
                  </a:cubicBezTo>
                  <a:cubicBezTo>
                    <a:pt x="2639" y="996"/>
                    <a:pt x="2639" y="996"/>
                    <a:pt x="2628" y="986"/>
                  </a:cubicBezTo>
                  <a:cubicBezTo>
                    <a:pt x="2628" y="975"/>
                    <a:pt x="2618" y="975"/>
                    <a:pt x="2607" y="965"/>
                  </a:cubicBezTo>
                  <a:cubicBezTo>
                    <a:pt x="2565" y="912"/>
                    <a:pt x="2523" y="870"/>
                    <a:pt x="2460" y="839"/>
                  </a:cubicBezTo>
                  <a:lnTo>
                    <a:pt x="2439" y="818"/>
                  </a:lnTo>
                  <a:cubicBezTo>
                    <a:pt x="2239" y="702"/>
                    <a:pt x="1976" y="660"/>
                    <a:pt x="1787" y="513"/>
                  </a:cubicBezTo>
                  <a:cubicBezTo>
                    <a:pt x="1777" y="513"/>
                    <a:pt x="1777" y="503"/>
                    <a:pt x="1766" y="503"/>
                  </a:cubicBezTo>
                  <a:lnTo>
                    <a:pt x="1735" y="471"/>
                  </a:lnTo>
                  <a:cubicBezTo>
                    <a:pt x="1640" y="387"/>
                    <a:pt x="1577" y="281"/>
                    <a:pt x="1482" y="187"/>
                  </a:cubicBezTo>
                  <a:cubicBezTo>
                    <a:pt x="1398" y="103"/>
                    <a:pt x="1293" y="50"/>
                    <a:pt x="1177" y="19"/>
                  </a:cubicBezTo>
                  <a:lnTo>
                    <a:pt x="1146" y="19"/>
                  </a:lnTo>
                  <a:cubicBezTo>
                    <a:pt x="1089" y="6"/>
                    <a:pt x="1030" y="0"/>
                    <a:pt x="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63"/>
            <p:cNvSpPr/>
            <p:nvPr/>
          </p:nvSpPr>
          <p:spPr>
            <a:xfrm>
              <a:off x="2193727" y="2679148"/>
              <a:ext cx="129092" cy="340610"/>
            </a:xfrm>
            <a:custGeom>
              <a:rect b="b" l="l" r="r" t="t"/>
              <a:pathLst>
                <a:path extrusionOk="0" h="3248" w="1231">
                  <a:moveTo>
                    <a:pt x="1199" y="0"/>
                  </a:moveTo>
                  <a:cubicBezTo>
                    <a:pt x="999" y="199"/>
                    <a:pt x="852" y="410"/>
                    <a:pt x="737" y="631"/>
                  </a:cubicBezTo>
                  <a:cubicBezTo>
                    <a:pt x="569" y="998"/>
                    <a:pt x="505" y="1409"/>
                    <a:pt x="452" y="1808"/>
                  </a:cubicBezTo>
                  <a:cubicBezTo>
                    <a:pt x="442" y="1860"/>
                    <a:pt x="431" y="1902"/>
                    <a:pt x="431" y="1955"/>
                  </a:cubicBezTo>
                  <a:cubicBezTo>
                    <a:pt x="431" y="1965"/>
                    <a:pt x="431" y="1965"/>
                    <a:pt x="421" y="1976"/>
                  </a:cubicBezTo>
                  <a:cubicBezTo>
                    <a:pt x="368" y="2365"/>
                    <a:pt x="284" y="2796"/>
                    <a:pt x="53" y="3153"/>
                  </a:cubicBezTo>
                  <a:cubicBezTo>
                    <a:pt x="43" y="3184"/>
                    <a:pt x="22" y="3205"/>
                    <a:pt x="1" y="3226"/>
                  </a:cubicBezTo>
                  <a:lnTo>
                    <a:pt x="22" y="3247"/>
                  </a:lnTo>
                  <a:cubicBezTo>
                    <a:pt x="32" y="3226"/>
                    <a:pt x="43" y="3216"/>
                    <a:pt x="53" y="3205"/>
                  </a:cubicBezTo>
                  <a:cubicBezTo>
                    <a:pt x="116" y="3111"/>
                    <a:pt x="169" y="3016"/>
                    <a:pt x="211" y="2922"/>
                  </a:cubicBezTo>
                  <a:cubicBezTo>
                    <a:pt x="221" y="2901"/>
                    <a:pt x="221" y="2880"/>
                    <a:pt x="232" y="2859"/>
                  </a:cubicBezTo>
                  <a:cubicBezTo>
                    <a:pt x="347" y="2575"/>
                    <a:pt x="410" y="2270"/>
                    <a:pt x="452" y="1986"/>
                  </a:cubicBezTo>
                  <a:lnTo>
                    <a:pt x="452" y="1955"/>
                  </a:lnTo>
                  <a:cubicBezTo>
                    <a:pt x="463" y="1913"/>
                    <a:pt x="463" y="1860"/>
                    <a:pt x="473" y="1808"/>
                  </a:cubicBezTo>
                  <a:cubicBezTo>
                    <a:pt x="537" y="1419"/>
                    <a:pt x="590" y="1009"/>
                    <a:pt x="768" y="641"/>
                  </a:cubicBezTo>
                  <a:cubicBezTo>
                    <a:pt x="873" y="421"/>
                    <a:pt x="1031" y="199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63"/>
            <p:cNvSpPr/>
            <p:nvPr/>
          </p:nvSpPr>
          <p:spPr>
            <a:xfrm>
              <a:off x="2237876" y="2729799"/>
              <a:ext cx="148807" cy="158874"/>
            </a:xfrm>
            <a:custGeom>
              <a:rect b="b" l="l" r="r" t="t"/>
              <a:pathLst>
                <a:path extrusionOk="0" h="1515" w="1419">
                  <a:moveTo>
                    <a:pt x="1398" y="1"/>
                  </a:moveTo>
                  <a:cubicBezTo>
                    <a:pt x="1030" y="536"/>
                    <a:pt x="620" y="1115"/>
                    <a:pt x="31" y="1472"/>
                  </a:cubicBezTo>
                  <a:cubicBezTo>
                    <a:pt x="21" y="1482"/>
                    <a:pt x="10" y="1493"/>
                    <a:pt x="0" y="1493"/>
                  </a:cubicBezTo>
                  <a:lnTo>
                    <a:pt x="10" y="1514"/>
                  </a:lnTo>
                  <a:cubicBezTo>
                    <a:pt x="21" y="1514"/>
                    <a:pt x="21" y="1514"/>
                    <a:pt x="31" y="1503"/>
                  </a:cubicBezTo>
                  <a:cubicBezTo>
                    <a:pt x="557" y="1188"/>
                    <a:pt x="946" y="694"/>
                    <a:pt x="1293" y="200"/>
                  </a:cubicBezTo>
                  <a:cubicBezTo>
                    <a:pt x="1304" y="190"/>
                    <a:pt x="1314" y="169"/>
                    <a:pt x="1325" y="158"/>
                  </a:cubicBezTo>
                  <a:cubicBezTo>
                    <a:pt x="1356" y="106"/>
                    <a:pt x="1388" y="64"/>
                    <a:pt x="1419" y="11"/>
                  </a:cubicBezTo>
                  <a:cubicBezTo>
                    <a:pt x="1409" y="11"/>
                    <a:pt x="1409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63"/>
            <p:cNvSpPr/>
            <p:nvPr/>
          </p:nvSpPr>
          <p:spPr>
            <a:xfrm>
              <a:off x="2214700" y="2762832"/>
              <a:ext cx="242559" cy="222843"/>
            </a:xfrm>
            <a:custGeom>
              <a:rect b="b" l="l" r="r" t="t"/>
              <a:pathLst>
                <a:path extrusionOk="0" h="2125" w="2313">
                  <a:moveTo>
                    <a:pt x="2292" y="1"/>
                  </a:moveTo>
                  <a:cubicBezTo>
                    <a:pt x="2092" y="379"/>
                    <a:pt x="1798" y="705"/>
                    <a:pt x="1462" y="968"/>
                  </a:cubicBezTo>
                  <a:cubicBezTo>
                    <a:pt x="1451" y="968"/>
                    <a:pt x="1451" y="968"/>
                    <a:pt x="1441" y="978"/>
                  </a:cubicBezTo>
                  <a:cubicBezTo>
                    <a:pt x="1378" y="1020"/>
                    <a:pt x="1304" y="1073"/>
                    <a:pt x="1240" y="1115"/>
                  </a:cubicBezTo>
                  <a:cubicBezTo>
                    <a:pt x="1135" y="1178"/>
                    <a:pt x="1041" y="1230"/>
                    <a:pt x="936" y="1283"/>
                  </a:cubicBezTo>
                  <a:cubicBezTo>
                    <a:pt x="852" y="1325"/>
                    <a:pt x="778" y="1367"/>
                    <a:pt x="694" y="1419"/>
                  </a:cubicBezTo>
                  <a:cubicBezTo>
                    <a:pt x="684" y="1419"/>
                    <a:pt x="673" y="1430"/>
                    <a:pt x="663" y="1440"/>
                  </a:cubicBezTo>
                  <a:cubicBezTo>
                    <a:pt x="526" y="1514"/>
                    <a:pt x="400" y="1609"/>
                    <a:pt x="295" y="1714"/>
                  </a:cubicBezTo>
                  <a:cubicBezTo>
                    <a:pt x="200" y="1809"/>
                    <a:pt x="105" y="1924"/>
                    <a:pt x="32" y="2061"/>
                  </a:cubicBezTo>
                  <a:cubicBezTo>
                    <a:pt x="21" y="2082"/>
                    <a:pt x="11" y="2103"/>
                    <a:pt x="0" y="2113"/>
                  </a:cubicBezTo>
                  <a:lnTo>
                    <a:pt x="11" y="2124"/>
                  </a:lnTo>
                  <a:lnTo>
                    <a:pt x="32" y="2124"/>
                  </a:lnTo>
                  <a:cubicBezTo>
                    <a:pt x="105" y="1977"/>
                    <a:pt x="200" y="1840"/>
                    <a:pt x="316" y="1735"/>
                  </a:cubicBezTo>
                  <a:cubicBezTo>
                    <a:pt x="421" y="1620"/>
                    <a:pt x="558" y="1525"/>
                    <a:pt x="694" y="1440"/>
                  </a:cubicBezTo>
                  <a:cubicBezTo>
                    <a:pt x="726" y="1430"/>
                    <a:pt x="747" y="1419"/>
                    <a:pt x="768" y="1398"/>
                  </a:cubicBezTo>
                  <a:cubicBezTo>
                    <a:pt x="831" y="1367"/>
                    <a:pt x="894" y="1335"/>
                    <a:pt x="946" y="1304"/>
                  </a:cubicBezTo>
                  <a:cubicBezTo>
                    <a:pt x="1051" y="1251"/>
                    <a:pt x="1146" y="1199"/>
                    <a:pt x="1251" y="1136"/>
                  </a:cubicBezTo>
                  <a:cubicBezTo>
                    <a:pt x="1693" y="863"/>
                    <a:pt x="2060" y="473"/>
                    <a:pt x="2313" y="22"/>
                  </a:cubicBezTo>
                  <a:lnTo>
                    <a:pt x="2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63"/>
            <p:cNvSpPr/>
            <p:nvPr/>
          </p:nvSpPr>
          <p:spPr>
            <a:xfrm>
              <a:off x="2363507" y="2745215"/>
              <a:ext cx="13318" cy="120178"/>
            </a:xfrm>
            <a:custGeom>
              <a:rect b="b" l="l" r="r" t="t"/>
              <a:pathLst>
                <a:path extrusionOk="0" h="1146" w="127">
                  <a:moveTo>
                    <a:pt x="95" y="1"/>
                  </a:moveTo>
                  <a:cubicBezTo>
                    <a:pt x="22" y="452"/>
                    <a:pt x="1" y="831"/>
                    <a:pt x="11" y="1146"/>
                  </a:cubicBezTo>
                  <a:lnTo>
                    <a:pt x="43" y="1146"/>
                  </a:lnTo>
                  <a:cubicBezTo>
                    <a:pt x="22" y="831"/>
                    <a:pt x="53" y="452"/>
                    <a:pt x="127" y="11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63"/>
            <p:cNvSpPr/>
            <p:nvPr/>
          </p:nvSpPr>
          <p:spPr>
            <a:xfrm>
              <a:off x="2204842" y="2778353"/>
              <a:ext cx="270034" cy="246963"/>
            </a:xfrm>
            <a:custGeom>
              <a:rect b="b" l="l" r="r" t="t"/>
              <a:pathLst>
                <a:path extrusionOk="0" h="2355" w="2575">
                  <a:moveTo>
                    <a:pt x="2554" y="0"/>
                  </a:moveTo>
                  <a:cubicBezTo>
                    <a:pt x="2502" y="115"/>
                    <a:pt x="2439" y="241"/>
                    <a:pt x="2386" y="357"/>
                  </a:cubicBezTo>
                  <a:cubicBezTo>
                    <a:pt x="2228" y="704"/>
                    <a:pt x="2070" y="1051"/>
                    <a:pt x="1808" y="1313"/>
                  </a:cubicBezTo>
                  <a:cubicBezTo>
                    <a:pt x="1797" y="1313"/>
                    <a:pt x="1797" y="1324"/>
                    <a:pt x="1787" y="1324"/>
                  </a:cubicBezTo>
                  <a:lnTo>
                    <a:pt x="1787" y="1335"/>
                  </a:lnTo>
                  <a:cubicBezTo>
                    <a:pt x="1493" y="1608"/>
                    <a:pt x="1093" y="1766"/>
                    <a:pt x="736" y="1892"/>
                  </a:cubicBezTo>
                  <a:cubicBezTo>
                    <a:pt x="463" y="1986"/>
                    <a:pt x="157" y="2091"/>
                    <a:pt x="0" y="2344"/>
                  </a:cubicBezTo>
                  <a:lnTo>
                    <a:pt x="21" y="2354"/>
                  </a:lnTo>
                  <a:cubicBezTo>
                    <a:pt x="178" y="2112"/>
                    <a:pt x="463" y="2007"/>
                    <a:pt x="746" y="1913"/>
                  </a:cubicBezTo>
                  <a:cubicBezTo>
                    <a:pt x="1103" y="1787"/>
                    <a:pt x="1503" y="1629"/>
                    <a:pt x="1808" y="1345"/>
                  </a:cubicBezTo>
                  <a:cubicBezTo>
                    <a:pt x="2081" y="1072"/>
                    <a:pt x="2249" y="715"/>
                    <a:pt x="2407" y="368"/>
                  </a:cubicBezTo>
                  <a:cubicBezTo>
                    <a:pt x="2460" y="252"/>
                    <a:pt x="2512" y="136"/>
                    <a:pt x="2575" y="21"/>
                  </a:cubicBezTo>
                  <a:cubicBezTo>
                    <a:pt x="2575" y="10"/>
                    <a:pt x="2565" y="10"/>
                    <a:pt x="2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63"/>
            <p:cNvSpPr/>
            <p:nvPr/>
          </p:nvSpPr>
          <p:spPr>
            <a:xfrm>
              <a:off x="2284122" y="2906081"/>
              <a:ext cx="111369" cy="12269"/>
            </a:xfrm>
            <a:custGeom>
              <a:rect b="b" l="l" r="r" t="t"/>
              <a:pathLst>
                <a:path extrusionOk="0" h="117" w="1062">
                  <a:moveTo>
                    <a:pt x="481" y="0"/>
                  </a:moveTo>
                  <a:cubicBezTo>
                    <a:pt x="319" y="0"/>
                    <a:pt x="157" y="22"/>
                    <a:pt x="1" y="64"/>
                  </a:cubicBezTo>
                  <a:lnTo>
                    <a:pt x="1" y="85"/>
                  </a:lnTo>
                  <a:cubicBezTo>
                    <a:pt x="152" y="44"/>
                    <a:pt x="307" y="25"/>
                    <a:pt x="461" y="25"/>
                  </a:cubicBezTo>
                  <a:cubicBezTo>
                    <a:pt x="662" y="25"/>
                    <a:pt x="862" y="57"/>
                    <a:pt x="1052" y="117"/>
                  </a:cubicBezTo>
                  <a:lnTo>
                    <a:pt x="1062" y="95"/>
                  </a:lnTo>
                  <a:cubicBezTo>
                    <a:pt x="877" y="32"/>
                    <a:pt x="679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63"/>
            <p:cNvSpPr/>
            <p:nvPr/>
          </p:nvSpPr>
          <p:spPr>
            <a:xfrm>
              <a:off x="2205891" y="2950230"/>
              <a:ext cx="184147" cy="79804"/>
            </a:xfrm>
            <a:custGeom>
              <a:rect b="b" l="l" r="r" t="t"/>
              <a:pathLst>
                <a:path extrusionOk="0" h="761" w="1756">
                  <a:moveTo>
                    <a:pt x="1756" y="1"/>
                  </a:moveTo>
                  <a:cubicBezTo>
                    <a:pt x="1682" y="43"/>
                    <a:pt x="1619" y="74"/>
                    <a:pt x="1556" y="116"/>
                  </a:cubicBezTo>
                  <a:lnTo>
                    <a:pt x="1546" y="116"/>
                  </a:lnTo>
                  <a:cubicBezTo>
                    <a:pt x="1441" y="190"/>
                    <a:pt x="1324" y="253"/>
                    <a:pt x="1209" y="316"/>
                  </a:cubicBezTo>
                  <a:lnTo>
                    <a:pt x="1198" y="316"/>
                  </a:lnTo>
                  <a:cubicBezTo>
                    <a:pt x="1114" y="368"/>
                    <a:pt x="1030" y="421"/>
                    <a:pt x="936" y="463"/>
                  </a:cubicBezTo>
                  <a:cubicBezTo>
                    <a:pt x="676" y="602"/>
                    <a:pt x="400" y="733"/>
                    <a:pt x="115" y="733"/>
                  </a:cubicBezTo>
                  <a:cubicBezTo>
                    <a:pt x="77" y="733"/>
                    <a:pt x="39" y="731"/>
                    <a:pt x="0" y="726"/>
                  </a:cubicBezTo>
                  <a:lnTo>
                    <a:pt x="0" y="758"/>
                  </a:lnTo>
                  <a:cubicBezTo>
                    <a:pt x="24" y="759"/>
                    <a:pt x="48" y="760"/>
                    <a:pt x="72" y="760"/>
                  </a:cubicBezTo>
                  <a:cubicBezTo>
                    <a:pt x="188" y="760"/>
                    <a:pt x="308" y="741"/>
                    <a:pt x="421" y="715"/>
                  </a:cubicBezTo>
                  <a:cubicBezTo>
                    <a:pt x="600" y="662"/>
                    <a:pt x="778" y="578"/>
                    <a:pt x="946" y="484"/>
                  </a:cubicBezTo>
                  <a:cubicBezTo>
                    <a:pt x="1041" y="442"/>
                    <a:pt x="1135" y="389"/>
                    <a:pt x="1230" y="337"/>
                  </a:cubicBezTo>
                  <a:cubicBezTo>
                    <a:pt x="1251" y="316"/>
                    <a:pt x="1282" y="305"/>
                    <a:pt x="1314" y="284"/>
                  </a:cubicBezTo>
                  <a:cubicBezTo>
                    <a:pt x="1398" y="242"/>
                    <a:pt x="1483" y="190"/>
                    <a:pt x="1556" y="137"/>
                  </a:cubicBezTo>
                  <a:lnTo>
                    <a:pt x="1577" y="137"/>
                  </a:lnTo>
                  <a:lnTo>
                    <a:pt x="1672" y="74"/>
                  </a:lnTo>
                  <a:cubicBezTo>
                    <a:pt x="1703" y="53"/>
                    <a:pt x="1724" y="32"/>
                    <a:pt x="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63"/>
            <p:cNvSpPr/>
            <p:nvPr/>
          </p:nvSpPr>
          <p:spPr>
            <a:xfrm>
              <a:off x="2212498" y="2977810"/>
              <a:ext cx="274543" cy="73932"/>
            </a:xfrm>
            <a:custGeom>
              <a:rect b="b" l="l" r="r" t="t"/>
              <a:pathLst>
                <a:path extrusionOk="0" h="705" w="2618">
                  <a:moveTo>
                    <a:pt x="2618" y="0"/>
                  </a:moveTo>
                  <a:cubicBezTo>
                    <a:pt x="2481" y="21"/>
                    <a:pt x="2355" y="74"/>
                    <a:pt x="2218" y="137"/>
                  </a:cubicBezTo>
                  <a:cubicBezTo>
                    <a:pt x="2218" y="137"/>
                    <a:pt x="2207" y="137"/>
                    <a:pt x="2197" y="147"/>
                  </a:cubicBezTo>
                  <a:cubicBezTo>
                    <a:pt x="2123" y="179"/>
                    <a:pt x="2060" y="210"/>
                    <a:pt x="1987" y="242"/>
                  </a:cubicBezTo>
                  <a:cubicBezTo>
                    <a:pt x="1955" y="263"/>
                    <a:pt x="1934" y="273"/>
                    <a:pt x="1903" y="284"/>
                  </a:cubicBezTo>
                  <a:cubicBezTo>
                    <a:pt x="1703" y="389"/>
                    <a:pt x="1441" y="516"/>
                    <a:pt x="1146" y="589"/>
                  </a:cubicBezTo>
                  <a:lnTo>
                    <a:pt x="1114" y="600"/>
                  </a:lnTo>
                  <a:cubicBezTo>
                    <a:pt x="918" y="656"/>
                    <a:pt x="727" y="679"/>
                    <a:pt x="546" y="679"/>
                  </a:cubicBezTo>
                  <a:cubicBezTo>
                    <a:pt x="456" y="679"/>
                    <a:pt x="368" y="673"/>
                    <a:pt x="284" y="663"/>
                  </a:cubicBezTo>
                  <a:cubicBezTo>
                    <a:pt x="168" y="642"/>
                    <a:pt x="84" y="621"/>
                    <a:pt x="11" y="579"/>
                  </a:cubicBezTo>
                  <a:lnTo>
                    <a:pt x="0" y="600"/>
                  </a:lnTo>
                  <a:cubicBezTo>
                    <a:pt x="74" y="642"/>
                    <a:pt x="158" y="663"/>
                    <a:pt x="273" y="684"/>
                  </a:cubicBezTo>
                  <a:cubicBezTo>
                    <a:pt x="361" y="698"/>
                    <a:pt x="451" y="705"/>
                    <a:pt x="543" y="705"/>
                  </a:cubicBezTo>
                  <a:cubicBezTo>
                    <a:pt x="728" y="705"/>
                    <a:pt x="922" y="677"/>
                    <a:pt x="1125" y="621"/>
                  </a:cubicBezTo>
                  <a:lnTo>
                    <a:pt x="1156" y="610"/>
                  </a:lnTo>
                  <a:cubicBezTo>
                    <a:pt x="1451" y="537"/>
                    <a:pt x="1714" y="410"/>
                    <a:pt x="1913" y="305"/>
                  </a:cubicBezTo>
                  <a:cubicBezTo>
                    <a:pt x="1945" y="294"/>
                    <a:pt x="1976" y="284"/>
                    <a:pt x="1997" y="273"/>
                  </a:cubicBezTo>
                  <a:cubicBezTo>
                    <a:pt x="2071" y="231"/>
                    <a:pt x="2144" y="189"/>
                    <a:pt x="2228" y="158"/>
                  </a:cubicBezTo>
                  <a:cubicBezTo>
                    <a:pt x="2355" y="105"/>
                    <a:pt x="2481" y="53"/>
                    <a:pt x="2618" y="21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63"/>
            <p:cNvSpPr/>
            <p:nvPr/>
          </p:nvSpPr>
          <p:spPr>
            <a:xfrm>
              <a:off x="2331522" y="2975293"/>
              <a:ext cx="115879" cy="19191"/>
            </a:xfrm>
            <a:custGeom>
              <a:rect b="b" l="l" r="r" t="t"/>
              <a:pathLst>
                <a:path extrusionOk="0" h="183" w="1105">
                  <a:moveTo>
                    <a:pt x="461" y="1"/>
                  </a:moveTo>
                  <a:cubicBezTo>
                    <a:pt x="306" y="1"/>
                    <a:pt x="150" y="26"/>
                    <a:pt x="0" y="77"/>
                  </a:cubicBezTo>
                  <a:lnTo>
                    <a:pt x="11" y="98"/>
                  </a:lnTo>
                  <a:cubicBezTo>
                    <a:pt x="154" y="52"/>
                    <a:pt x="304" y="29"/>
                    <a:pt x="454" y="29"/>
                  </a:cubicBezTo>
                  <a:cubicBezTo>
                    <a:pt x="680" y="29"/>
                    <a:pt x="904" y="81"/>
                    <a:pt x="1093" y="182"/>
                  </a:cubicBezTo>
                  <a:lnTo>
                    <a:pt x="1104" y="161"/>
                  </a:lnTo>
                  <a:cubicBezTo>
                    <a:pt x="911" y="55"/>
                    <a:pt x="687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63"/>
            <p:cNvSpPr/>
            <p:nvPr/>
          </p:nvSpPr>
          <p:spPr>
            <a:xfrm>
              <a:off x="2330473" y="3040626"/>
              <a:ext cx="167578" cy="21288"/>
            </a:xfrm>
            <a:custGeom>
              <a:rect b="b" l="l" r="r" t="t"/>
              <a:pathLst>
                <a:path extrusionOk="0" h="203" w="1598">
                  <a:moveTo>
                    <a:pt x="10" y="1"/>
                  </a:moveTo>
                  <a:lnTo>
                    <a:pt x="0" y="22"/>
                  </a:lnTo>
                  <a:cubicBezTo>
                    <a:pt x="176" y="171"/>
                    <a:pt x="411" y="203"/>
                    <a:pt x="607" y="203"/>
                  </a:cubicBezTo>
                  <a:cubicBezTo>
                    <a:pt x="645" y="203"/>
                    <a:pt x="681" y="202"/>
                    <a:pt x="715" y="200"/>
                  </a:cubicBezTo>
                  <a:cubicBezTo>
                    <a:pt x="1009" y="200"/>
                    <a:pt x="1293" y="158"/>
                    <a:pt x="1577" y="74"/>
                  </a:cubicBezTo>
                  <a:lnTo>
                    <a:pt x="1587" y="74"/>
                  </a:lnTo>
                  <a:cubicBezTo>
                    <a:pt x="1598" y="64"/>
                    <a:pt x="1598" y="53"/>
                    <a:pt x="1598" y="43"/>
                  </a:cubicBezTo>
                  <a:lnTo>
                    <a:pt x="1598" y="43"/>
                  </a:lnTo>
                  <a:cubicBezTo>
                    <a:pt x="1314" y="127"/>
                    <a:pt x="1019" y="169"/>
                    <a:pt x="715" y="179"/>
                  </a:cubicBezTo>
                  <a:cubicBezTo>
                    <a:pt x="687" y="180"/>
                    <a:pt x="658" y="181"/>
                    <a:pt x="627" y="181"/>
                  </a:cubicBezTo>
                  <a:cubicBezTo>
                    <a:pt x="438" y="181"/>
                    <a:pt x="204" y="147"/>
                    <a:pt x="31" y="11"/>
                  </a:cubicBezTo>
                  <a:cubicBezTo>
                    <a:pt x="21" y="11"/>
                    <a:pt x="21" y="1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3"/>
            <p:cNvSpPr/>
            <p:nvPr/>
          </p:nvSpPr>
          <p:spPr>
            <a:xfrm>
              <a:off x="2234520" y="3059292"/>
              <a:ext cx="174290" cy="37647"/>
            </a:xfrm>
            <a:custGeom>
              <a:rect b="b" l="l" r="r" t="t"/>
              <a:pathLst>
                <a:path extrusionOk="0" h="359" w="1662">
                  <a:moveTo>
                    <a:pt x="64" y="0"/>
                  </a:moveTo>
                  <a:cubicBezTo>
                    <a:pt x="43" y="0"/>
                    <a:pt x="21" y="1"/>
                    <a:pt x="0" y="1"/>
                  </a:cubicBezTo>
                  <a:lnTo>
                    <a:pt x="0" y="33"/>
                  </a:lnTo>
                  <a:cubicBezTo>
                    <a:pt x="24" y="32"/>
                    <a:pt x="49" y="32"/>
                    <a:pt x="73" y="32"/>
                  </a:cubicBezTo>
                  <a:cubicBezTo>
                    <a:pt x="606" y="32"/>
                    <a:pt x="1136" y="147"/>
                    <a:pt x="1619" y="358"/>
                  </a:cubicBezTo>
                  <a:lnTo>
                    <a:pt x="1661" y="358"/>
                  </a:lnTo>
                  <a:cubicBezTo>
                    <a:pt x="1166" y="126"/>
                    <a:pt x="611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63"/>
            <p:cNvSpPr/>
            <p:nvPr/>
          </p:nvSpPr>
          <p:spPr>
            <a:xfrm>
              <a:off x="2129862" y="2945092"/>
              <a:ext cx="243607" cy="238259"/>
            </a:xfrm>
            <a:custGeom>
              <a:rect b="b" l="l" r="r" t="t"/>
              <a:pathLst>
                <a:path extrusionOk="0" h="2272" w="2323">
                  <a:moveTo>
                    <a:pt x="235" y="0"/>
                  </a:moveTo>
                  <a:cubicBezTo>
                    <a:pt x="198" y="0"/>
                    <a:pt x="160" y="10"/>
                    <a:pt x="126" y="29"/>
                  </a:cubicBezTo>
                  <a:cubicBezTo>
                    <a:pt x="31" y="92"/>
                    <a:pt x="0" y="218"/>
                    <a:pt x="63" y="312"/>
                  </a:cubicBezTo>
                  <a:cubicBezTo>
                    <a:pt x="589" y="1174"/>
                    <a:pt x="1367" y="1858"/>
                    <a:pt x="2260" y="2267"/>
                  </a:cubicBezTo>
                  <a:cubicBezTo>
                    <a:pt x="2265" y="2270"/>
                    <a:pt x="2271" y="2271"/>
                    <a:pt x="2276" y="2271"/>
                  </a:cubicBezTo>
                  <a:cubicBezTo>
                    <a:pt x="2291" y="2271"/>
                    <a:pt x="2305" y="2261"/>
                    <a:pt x="2313" y="2246"/>
                  </a:cubicBezTo>
                  <a:cubicBezTo>
                    <a:pt x="2323" y="2236"/>
                    <a:pt x="2313" y="2204"/>
                    <a:pt x="2292" y="2194"/>
                  </a:cubicBezTo>
                  <a:cubicBezTo>
                    <a:pt x="1472" y="1700"/>
                    <a:pt x="809" y="954"/>
                    <a:pt x="421" y="113"/>
                  </a:cubicBezTo>
                  <a:cubicBezTo>
                    <a:pt x="421" y="113"/>
                    <a:pt x="410" y="102"/>
                    <a:pt x="410" y="92"/>
                  </a:cubicBezTo>
                  <a:cubicBezTo>
                    <a:pt x="369" y="31"/>
                    <a:pt x="303" y="0"/>
                    <a:pt x="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63"/>
            <p:cNvSpPr/>
            <p:nvPr/>
          </p:nvSpPr>
          <p:spPr>
            <a:xfrm>
              <a:off x="2072500" y="2856479"/>
              <a:ext cx="89347" cy="115879"/>
            </a:xfrm>
            <a:custGeom>
              <a:rect b="b" l="l" r="r" t="t"/>
              <a:pathLst>
                <a:path extrusionOk="0" h="1105" w="852">
                  <a:moveTo>
                    <a:pt x="684" y="1"/>
                  </a:moveTo>
                  <a:cubicBezTo>
                    <a:pt x="673" y="1"/>
                    <a:pt x="673" y="12"/>
                    <a:pt x="673" y="22"/>
                  </a:cubicBezTo>
                  <a:lnTo>
                    <a:pt x="821" y="1052"/>
                  </a:lnTo>
                  <a:cubicBezTo>
                    <a:pt x="536" y="842"/>
                    <a:pt x="274" y="600"/>
                    <a:pt x="32" y="337"/>
                  </a:cubicBezTo>
                  <a:lnTo>
                    <a:pt x="11" y="337"/>
                  </a:lnTo>
                  <a:cubicBezTo>
                    <a:pt x="1" y="348"/>
                    <a:pt x="1" y="358"/>
                    <a:pt x="11" y="358"/>
                  </a:cubicBezTo>
                  <a:cubicBezTo>
                    <a:pt x="263" y="632"/>
                    <a:pt x="536" y="874"/>
                    <a:pt x="831" y="1094"/>
                  </a:cubicBezTo>
                  <a:lnTo>
                    <a:pt x="842" y="1105"/>
                  </a:lnTo>
                  <a:cubicBezTo>
                    <a:pt x="842" y="1105"/>
                    <a:pt x="842" y="1094"/>
                    <a:pt x="852" y="1094"/>
                  </a:cubicBezTo>
                  <a:lnTo>
                    <a:pt x="852" y="1084"/>
                  </a:lnTo>
                  <a:lnTo>
                    <a:pt x="705" y="12"/>
                  </a:lnTo>
                  <a:cubicBezTo>
                    <a:pt x="705" y="1"/>
                    <a:pt x="694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3" name="Google Shape;2033;p63"/>
          <p:cNvGrpSpPr/>
          <p:nvPr/>
        </p:nvGrpSpPr>
        <p:grpSpPr>
          <a:xfrm flipH="1">
            <a:off x="162730" y="2489219"/>
            <a:ext cx="316026" cy="374989"/>
            <a:chOff x="2072500" y="2677156"/>
            <a:chExt cx="426601" cy="506195"/>
          </a:xfrm>
        </p:grpSpPr>
        <p:sp>
          <p:nvSpPr>
            <p:cNvPr id="2034" name="Google Shape;2034;p63"/>
            <p:cNvSpPr/>
            <p:nvPr/>
          </p:nvSpPr>
          <p:spPr>
            <a:xfrm>
              <a:off x="2199285" y="2677156"/>
              <a:ext cx="299816" cy="423874"/>
            </a:xfrm>
            <a:custGeom>
              <a:rect b="b" l="l" r="r" t="t"/>
              <a:pathLst>
                <a:path extrusionOk="0" h="4042" w="2859">
                  <a:moveTo>
                    <a:pt x="971" y="0"/>
                  </a:moveTo>
                  <a:cubicBezTo>
                    <a:pt x="737" y="0"/>
                    <a:pt x="503" y="99"/>
                    <a:pt x="368" y="292"/>
                  </a:cubicBezTo>
                  <a:cubicBezTo>
                    <a:pt x="231" y="482"/>
                    <a:pt x="189" y="734"/>
                    <a:pt x="168" y="975"/>
                  </a:cubicBezTo>
                  <a:cubicBezTo>
                    <a:pt x="116" y="1491"/>
                    <a:pt x="95" y="2016"/>
                    <a:pt x="74" y="2542"/>
                  </a:cubicBezTo>
                  <a:cubicBezTo>
                    <a:pt x="74" y="2668"/>
                    <a:pt x="11" y="2941"/>
                    <a:pt x="0" y="3172"/>
                  </a:cubicBezTo>
                  <a:lnTo>
                    <a:pt x="0" y="3224"/>
                  </a:lnTo>
                  <a:cubicBezTo>
                    <a:pt x="0" y="3351"/>
                    <a:pt x="21" y="3456"/>
                    <a:pt x="84" y="3519"/>
                  </a:cubicBezTo>
                  <a:cubicBezTo>
                    <a:pt x="137" y="3561"/>
                    <a:pt x="189" y="3582"/>
                    <a:pt x="263" y="3582"/>
                  </a:cubicBezTo>
                  <a:cubicBezTo>
                    <a:pt x="284" y="3729"/>
                    <a:pt x="484" y="3813"/>
                    <a:pt x="610" y="3866"/>
                  </a:cubicBezTo>
                  <a:cubicBezTo>
                    <a:pt x="897" y="3981"/>
                    <a:pt x="1210" y="4042"/>
                    <a:pt x="1523" y="4042"/>
                  </a:cubicBezTo>
                  <a:cubicBezTo>
                    <a:pt x="1667" y="4042"/>
                    <a:pt x="1812" y="4029"/>
                    <a:pt x="1955" y="4002"/>
                  </a:cubicBezTo>
                  <a:lnTo>
                    <a:pt x="1997" y="4002"/>
                  </a:lnTo>
                  <a:cubicBezTo>
                    <a:pt x="2165" y="3971"/>
                    <a:pt x="2333" y="3918"/>
                    <a:pt x="2492" y="3845"/>
                  </a:cubicBezTo>
                  <a:cubicBezTo>
                    <a:pt x="2639" y="3782"/>
                    <a:pt x="2786" y="3677"/>
                    <a:pt x="2838" y="3540"/>
                  </a:cubicBezTo>
                  <a:cubicBezTo>
                    <a:pt x="2849" y="3530"/>
                    <a:pt x="2849" y="3519"/>
                    <a:pt x="2849" y="3509"/>
                  </a:cubicBezTo>
                  <a:cubicBezTo>
                    <a:pt x="2859" y="3488"/>
                    <a:pt x="2859" y="3467"/>
                    <a:pt x="2859" y="3446"/>
                  </a:cubicBezTo>
                  <a:cubicBezTo>
                    <a:pt x="2859" y="3298"/>
                    <a:pt x="2754" y="3172"/>
                    <a:pt x="2744" y="3035"/>
                  </a:cubicBezTo>
                  <a:cubicBezTo>
                    <a:pt x="2733" y="2983"/>
                    <a:pt x="2744" y="2941"/>
                    <a:pt x="2744" y="2888"/>
                  </a:cubicBezTo>
                  <a:lnTo>
                    <a:pt x="2744" y="2867"/>
                  </a:lnTo>
                  <a:lnTo>
                    <a:pt x="2744" y="2783"/>
                  </a:lnTo>
                  <a:cubicBezTo>
                    <a:pt x="2712" y="2668"/>
                    <a:pt x="2597" y="2584"/>
                    <a:pt x="2481" y="2552"/>
                  </a:cubicBezTo>
                  <a:cubicBezTo>
                    <a:pt x="2452" y="2547"/>
                    <a:pt x="2422" y="2545"/>
                    <a:pt x="2394" y="2545"/>
                  </a:cubicBezTo>
                  <a:cubicBezTo>
                    <a:pt x="2297" y="2545"/>
                    <a:pt x="2202" y="2568"/>
                    <a:pt x="2113" y="2584"/>
                  </a:cubicBezTo>
                  <a:cubicBezTo>
                    <a:pt x="1976" y="2626"/>
                    <a:pt x="1840" y="2657"/>
                    <a:pt x="1703" y="2710"/>
                  </a:cubicBezTo>
                  <a:lnTo>
                    <a:pt x="1735" y="2678"/>
                  </a:lnTo>
                  <a:cubicBezTo>
                    <a:pt x="1766" y="2657"/>
                    <a:pt x="1787" y="2636"/>
                    <a:pt x="1819" y="2605"/>
                  </a:cubicBezTo>
                  <a:cubicBezTo>
                    <a:pt x="2060" y="2374"/>
                    <a:pt x="2260" y="2163"/>
                    <a:pt x="2354" y="2058"/>
                  </a:cubicBezTo>
                  <a:cubicBezTo>
                    <a:pt x="2481" y="1911"/>
                    <a:pt x="2607" y="1753"/>
                    <a:pt x="2681" y="1575"/>
                  </a:cubicBezTo>
                  <a:cubicBezTo>
                    <a:pt x="2744" y="1386"/>
                    <a:pt x="2754" y="1175"/>
                    <a:pt x="2639" y="1007"/>
                  </a:cubicBezTo>
                  <a:cubicBezTo>
                    <a:pt x="2639" y="996"/>
                    <a:pt x="2639" y="996"/>
                    <a:pt x="2628" y="986"/>
                  </a:cubicBezTo>
                  <a:cubicBezTo>
                    <a:pt x="2628" y="975"/>
                    <a:pt x="2618" y="975"/>
                    <a:pt x="2607" y="965"/>
                  </a:cubicBezTo>
                  <a:cubicBezTo>
                    <a:pt x="2565" y="912"/>
                    <a:pt x="2523" y="870"/>
                    <a:pt x="2460" y="839"/>
                  </a:cubicBezTo>
                  <a:lnTo>
                    <a:pt x="2439" y="818"/>
                  </a:lnTo>
                  <a:cubicBezTo>
                    <a:pt x="2239" y="702"/>
                    <a:pt x="1976" y="660"/>
                    <a:pt x="1787" y="513"/>
                  </a:cubicBezTo>
                  <a:cubicBezTo>
                    <a:pt x="1777" y="513"/>
                    <a:pt x="1777" y="503"/>
                    <a:pt x="1766" y="503"/>
                  </a:cubicBezTo>
                  <a:lnTo>
                    <a:pt x="1735" y="471"/>
                  </a:lnTo>
                  <a:cubicBezTo>
                    <a:pt x="1640" y="387"/>
                    <a:pt x="1577" y="281"/>
                    <a:pt x="1482" y="187"/>
                  </a:cubicBezTo>
                  <a:cubicBezTo>
                    <a:pt x="1398" y="103"/>
                    <a:pt x="1293" y="50"/>
                    <a:pt x="1177" y="19"/>
                  </a:cubicBezTo>
                  <a:lnTo>
                    <a:pt x="1146" y="19"/>
                  </a:lnTo>
                  <a:cubicBezTo>
                    <a:pt x="1089" y="6"/>
                    <a:pt x="1030" y="0"/>
                    <a:pt x="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63"/>
            <p:cNvSpPr/>
            <p:nvPr/>
          </p:nvSpPr>
          <p:spPr>
            <a:xfrm>
              <a:off x="2193727" y="2679148"/>
              <a:ext cx="129092" cy="340610"/>
            </a:xfrm>
            <a:custGeom>
              <a:rect b="b" l="l" r="r" t="t"/>
              <a:pathLst>
                <a:path extrusionOk="0" h="3248" w="1231">
                  <a:moveTo>
                    <a:pt x="1199" y="0"/>
                  </a:moveTo>
                  <a:cubicBezTo>
                    <a:pt x="999" y="199"/>
                    <a:pt x="852" y="410"/>
                    <a:pt x="737" y="631"/>
                  </a:cubicBezTo>
                  <a:cubicBezTo>
                    <a:pt x="569" y="998"/>
                    <a:pt x="505" y="1409"/>
                    <a:pt x="452" y="1808"/>
                  </a:cubicBezTo>
                  <a:cubicBezTo>
                    <a:pt x="442" y="1860"/>
                    <a:pt x="431" y="1902"/>
                    <a:pt x="431" y="1955"/>
                  </a:cubicBezTo>
                  <a:cubicBezTo>
                    <a:pt x="431" y="1965"/>
                    <a:pt x="431" y="1965"/>
                    <a:pt x="421" y="1976"/>
                  </a:cubicBezTo>
                  <a:cubicBezTo>
                    <a:pt x="368" y="2365"/>
                    <a:pt x="284" y="2796"/>
                    <a:pt x="53" y="3153"/>
                  </a:cubicBezTo>
                  <a:cubicBezTo>
                    <a:pt x="43" y="3184"/>
                    <a:pt x="22" y="3205"/>
                    <a:pt x="1" y="3226"/>
                  </a:cubicBezTo>
                  <a:lnTo>
                    <a:pt x="22" y="3247"/>
                  </a:lnTo>
                  <a:cubicBezTo>
                    <a:pt x="32" y="3226"/>
                    <a:pt x="43" y="3216"/>
                    <a:pt x="53" y="3205"/>
                  </a:cubicBezTo>
                  <a:cubicBezTo>
                    <a:pt x="116" y="3111"/>
                    <a:pt x="169" y="3016"/>
                    <a:pt x="211" y="2922"/>
                  </a:cubicBezTo>
                  <a:cubicBezTo>
                    <a:pt x="221" y="2901"/>
                    <a:pt x="221" y="2880"/>
                    <a:pt x="232" y="2859"/>
                  </a:cubicBezTo>
                  <a:cubicBezTo>
                    <a:pt x="347" y="2575"/>
                    <a:pt x="410" y="2270"/>
                    <a:pt x="452" y="1986"/>
                  </a:cubicBezTo>
                  <a:lnTo>
                    <a:pt x="452" y="1955"/>
                  </a:lnTo>
                  <a:cubicBezTo>
                    <a:pt x="463" y="1913"/>
                    <a:pt x="463" y="1860"/>
                    <a:pt x="473" y="1808"/>
                  </a:cubicBezTo>
                  <a:cubicBezTo>
                    <a:pt x="537" y="1419"/>
                    <a:pt x="590" y="1009"/>
                    <a:pt x="768" y="641"/>
                  </a:cubicBezTo>
                  <a:cubicBezTo>
                    <a:pt x="873" y="421"/>
                    <a:pt x="1031" y="199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63"/>
            <p:cNvSpPr/>
            <p:nvPr/>
          </p:nvSpPr>
          <p:spPr>
            <a:xfrm>
              <a:off x="2237876" y="2729799"/>
              <a:ext cx="148807" cy="158874"/>
            </a:xfrm>
            <a:custGeom>
              <a:rect b="b" l="l" r="r" t="t"/>
              <a:pathLst>
                <a:path extrusionOk="0" h="1515" w="1419">
                  <a:moveTo>
                    <a:pt x="1398" y="1"/>
                  </a:moveTo>
                  <a:cubicBezTo>
                    <a:pt x="1030" y="536"/>
                    <a:pt x="620" y="1115"/>
                    <a:pt x="31" y="1472"/>
                  </a:cubicBezTo>
                  <a:cubicBezTo>
                    <a:pt x="21" y="1482"/>
                    <a:pt x="10" y="1493"/>
                    <a:pt x="0" y="1493"/>
                  </a:cubicBezTo>
                  <a:lnTo>
                    <a:pt x="10" y="1514"/>
                  </a:lnTo>
                  <a:cubicBezTo>
                    <a:pt x="21" y="1514"/>
                    <a:pt x="21" y="1514"/>
                    <a:pt x="31" y="1503"/>
                  </a:cubicBezTo>
                  <a:cubicBezTo>
                    <a:pt x="557" y="1188"/>
                    <a:pt x="946" y="694"/>
                    <a:pt x="1293" y="200"/>
                  </a:cubicBezTo>
                  <a:cubicBezTo>
                    <a:pt x="1304" y="190"/>
                    <a:pt x="1314" y="169"/>
                    <a:pt x="1325" y="158"/>
                  </a:cubicBezTo>
                  <a:cubicBezTo>
                    <a:pt x="1356" y="106"/>
                    <a:pt x="1388" y="64"/>
                    <a:pt x="1419" y="11"/>
                  </a:cubicBezTo>
                  <a:cubicBezTo>
                    <a:pt x="1409" y="11"/>
                    <a:pt x="1409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63"/>
            <p:cNvSpPr/>
            <p:nvPr/>
          </p:nvSpPr>
          <p:spPr>
            <a:xfrm>
              <a:off x="2214700" y="2762832"/>
              <a:ext cx="242559" cy="222843"/>
            </a:xfrm>
            <a:custGeom>
              <a:rect b="b" l="l" r="r" t="t"/>
              <a:pathLst>
                <a:path extrusionOk="0" h="2125" w="2313">
                  <a:moveTo>
                    <a:pt x="2292" y="1"/>
                  </a:moveTo>
                  <a:cubicBezTo>
                    <a:pt x="2092" y="379"/>
                    <a:pt x="1798" y="705"/>
                    <a:pt x="1462" y="968"/>
                  </a:cubicBezTo>
                  <a:cubicBezTo>
                    <a:pt x="1451" y="968"/>
                    <a:pt x="1451" y="968"/>
                    <a:pt x="1441" y="978"/>
                  </a:cubicBezTo>
                  <a:cubicBezTo>
                    <a:pt x="1378" y="1020"/>
                    <a:pt x="1304" y="1073"/>
                    <a:pt x="1240" y="1115"/>
                  </a:cubicBezTo>
                  <a:cubicBezTo>
                    <a:pt x="1135" y="1178"/>
                    <a:pt x="1041" y="1230"/>
                    <a:pt x="936" y="1283"/>
                  </a:cubicBezTo>
                  <a:cubicBezTo>
                    <a:pt x="852" y="1325"/>
                    <a:pt x="778" y="1367"/>
                    <a:pt x="694" y="1419"/>
                  </a:cubicBezTo>
                  <a:cubicBezTo>
                    <a:pt x="684" y="1419"/>
                    <a:pt x="673" y="1430"/>
                    <a:pt x="663" y="1440"/>
                  </a:cubicBezTo>
                  <a:cubicBezTo>
                    <a:pt x="526" y="1514"/>
                    <a:pt x="400" y="1609"/>
                    <a:pt x="295" y="1714"/>
                  </a:cubicBezTo>
                  <a:cubicBezTo>
                    <a:pt x="200" y="1809"/>
                    <a:pt x="105" y="1924"/>
                    <a:pt x="32" y="2061"/>
                  </a:cubicBezTo>
                  <a:cubicBezTo>
                    <a:pt x="21" y="2082"/>
                    <a:pt x="11" y="2103"/>
                    <a:pt x="0" y="2113"/>
                  </a:cubicBezTo>
                  <a:lnTo>
                    <a:pt x="11" y="2124"/>
                  </a:lnTo>
                  <a:lnTo>
                    <a:pt x="32" y="2124"/>
                  </a:lnTo>
                  <a:cubicBezTo>
                    <a:pt x="105" y="1977"/>
                    <a:pt x="200" y="1840"/>
                    <a:pt x="316" y="1735"/>
                  </a:cubicBezTo>
                  <a:cubicBezTo>
                    <a:pt x="421" y="1620"/>
                    <a:pt x="558" y="1525"/>
                    <a:pt x="694" y="1440"/>
                  </a:cubicBezTo>
                  <a:cubicBezTo>
                    <a:pt x="726" y="1430"/>
                    <a:pt x="747" y="1419"/>
                    <a:pt x="768" y="1398"/>
                  </a:cubicBezTo>
                  <a:cubicBezTo>
                    <a:pt x="831" y="1367"/>
                    <a:pt x="894" y="1335"/>
                    <a:pt x="946" y="1304"/>
                  </a:cubicBezTo>
                  <a:cubicBezTo>
                    <a:pt x="1051" y="1251"/>
                    <a:pt x="1146" y="1199"/>
                    <a:pt x="1251" y="1136"/>
                  </a:cubicBezTo>
                  <a:cubicBezTo>
                    <a:pt x="1693" y="863"/>
                    <a:pt x="2060" y="473"/>
                    <a:pt x="2313" y="22"/>
                  </a:cubicBezTo>
                  <a:lnTo>
                    <a:pt x="2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63"/>
            <p:cNvSpPr/>
            <p:nvPr/>
          </p:nvSpPr>
          <p:spPr>
            <a:xfrm>
              <a:off x="2363507" y="2745215"/>
              <a:ext cx="13318" cy="120178"/>
            </a:xfrm>
            <a:custGeom>
              <a:rect b="b" l="l" r="r" t="t"/>
              <a:pathLst>
                <a:path extrusionOk="0" h="1146" w="127">
                  <a:moveTo>
                    <a:pt x="95" y="1"/>
                  </a:moveTo>
                  <a:cubicBezTo>
                    <a:pt x="22" y="452"/>
                    <a:pt x="1" y="831"/>
                    <a:pt x="11" y="1146"/>
                  </a:cubicBezTo>
                  <a:lnTo>
                    <a:pt x="43" y="1146"/>
                  </a:lnTo>
                  <a:cubicBezTo>
                    <a:pt x="22" y="831"/>
                    <a:pt x="53" y="452"/>
                    <a:pt x="127" y="11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63"/>
            <p:cNvSpPr/>
            <p:nvPr/>
          </p:nvSpPr>
          <p:spPr>
            <a:xfrm>
              <a:off x="2204842" y="2778353"/>
              <a:ext cx="270034" cy="246963"/>
            </a:xfrm>
            <a:custGeom>
              <a:rect b="b" l="l" r="r" t="t"/>
              <a:pathLst>
                <a:path extrusionOk="0" h="2355" w="2575">
                  <a:moveTo>
                    <a:pt x="2554" y="0"/>
                  </a:moveTo>
                  <a:cubicBezTo>
                    <a:pt x="2502" y="115"/>
                    <a:pt x="2439" y="241"/>
                    <a:pt x="2386" y="357"/>
                  </a:cubicBezTo>
                  <a:cubicBezTo>
                    <a:pt x="2228" y="704"/>
                    <a:pt x="2070" y="1051"/>
                    <a:pt x="1808" y="1313"/>
                  </a:cubicBezTo>
                  <a:cubicBezTo>
                    <a:pt x="1797" y="1313"/>
                    <a:pt x="1797" y="1324"/>
                    <a:pt x="1787" y="1324"/>
                  </a:cubicBezTo>
                  <a:lnTo>
                    <a:pt x="1787" y="1335"/>
                  </a:lnTo>
                  <a:cubicBezTo>
                    <a:pt x="1493" y="1608"/>
                    <a:pt x="1093" y="1766"/>
                    <a:pt x="736" y="1892"/>
                  </a:cubicBezTo>
                  <a:cubicBezTo>
                    <a:pt x="463" y="1986"/>
                    <a:pt x="157" y="2091"/>
                    <a:pt x="0" y="2344"/>
                  </a:cubicBezTo>
                  <a:lnTo>
                    <a:pt x="21" y="2354"/>
                  </a:lnTo>
                  <a:cubicBezTo>
                    <a:pt x="178" y="2112"/>
                    <a:pt x="463" y="2007"/>
                    <a:pt x="746" y="1913"/>
                  </a:cubicBezTo>
                  <a:cubicBezTo>
                    <a:pt x="1103" y="1787"/>
                    <a:pt x="1503" y="1629"/>
                    <a:pt x="1808" y="1345"/>
                  </a:cubicBezTo>
                  <a:cubicBezTo>
                    <a:pt x="2081" y="1072"/>
                    <a:pt x="2249" y="715"/>
                    <a:pt x="2407" y="368"/>
                  </a:cubicBezTo>
                  <a:cubicBezTo>
                    <a:pt x="2460" y="252"/>
                    <a:pt x="2512" y="136"/>
                    <a:pt x="2575" y="21"/>
                  </a:cubicBezTo>
                  <a:cubicBezTo>
                    <a:pt x="2575" y="10"/>
                    <a:pt x="2565" y="10"/>
                    <a:pt x="2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63"/>
            <p:cNvSpPr/>
            <p:nvPr/>
          </p:nvSpPr>
          <p:spPr>
            <a:xfrm>
              <a:off x="2284122" y="2906081"/>
              <a:ext cx="111369" cy="12269"/>
            </a:xfrm>
            <a:custGeom>
              <a:rect b="b" l="l" r="r" t="t"/>
              <a:pathLst>
                <a:path extrusionOk="0" h="117" w="1062">
                  <a:moveTo>
                    <a:pt x="481" y="0"/>
                  </a:moveTo>
                  <a:cubicBezTo>
                    <a:pt x="319" y="0"/>
                    <a:pt x="157" y="22"/>
                    <a:pt x="1" y="64"/>
                  </a:cubicBezTo>
                  <a:lnTo>
                    <a:pt x="1" y="85"/>
                  </a:lnTo>
                  <a:cubicBezTo>
                    <a:pt x="152" y="44"/>
                    <a:pt x="307" y="25"/>
                    <a:pt x="461" y="25"/>
                  </a:cubicBezTo>
                  <a:cubicBezTo>
                    <a:pt x="662" y="25"/>
                    <a:pt x="862" y="57"/>
                    <a:pt x="1052" y="117"/>
                  </a:cubicBezTo>
                  <a:lnTo>
                    <a:pt x="1062" y="95"/>
                  </a:lnTo>
                  <a:cubicBezTo>
                    <a:pt x="877" y="32"/>
                    <a:pt x="679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63"/>
            <p:cNvSpPr/>
            <p:nvPr/>
          </p:nvSpPr>
          <p:spPr>
            <a:xfrm>
              <a:off x="2205891" y="2950230"/>
              <a:ext cx="184147" cy="79804"/>
            </a:xfrm>
            <a:custGeom>
              <a:rect b="b" l="l" r="r" t="t"/>
              <a:pathLst>
                <a:path extrusionOk="0" h="761" w="1756">
                  <a:moveTo>
                    <a:pt x="1756" y="1"/>
                  </a:moveTo>
                  <a:cubicBezTo>
                    <a:pt x="1682" y="43"/>
                    <a:pt x="1619" y="74"/>
                    <a:pt x="1556" y="116"/>
                  </a:cubicBezTo>
                  <a:lnTo>
                    <a:pt x="1546" y="116"/>
                  </a:lnTo>
                  <a:cubicBezTo>
                    <a:pt x="1441" y="190"/>
                    <a:pt x="1324" y="253"/>
                    <a:pt x="1209" y="316"/>
                  </a:cubicBezTo>
                  <a:lnTo>
                    <a:pt x="1198" y="316"/>
                  </a:lnTo>
                  <a:cubicBezTo>
                    <a:pt x="1114" y="368"/>
                    <a:pt x="1030" y="421"/>
                    <a:pt x="936" y="463"/>
                  </a:cubicBezTo>
                  <a:cubicBezTo>
                    <a:pt x="676" y="602"/>
                    <a:pt x="400" y="733"/>
                    <a:pt x="115" y="733"/>
                  </a:cubicBezTo>
                  <a:cubicBezTo>
                    <a:pt x="77" y="733"/>
                    <a:pt x="39" y="731"/>
                    <a:pt x="0" y="726"/>
                  </a:cubicBezTo>
                  <a:lnTo>
                    <a:pt x="0" y="758"/>
                  </a:lnTo>
                  <a:cubicBezTo>
                    <a:pt x="24" y="759"/>
                    <a:pt x="48" y="760"/>
                    <a:pt x="72" y="760"/>
                  </a:cubicBezTo>
                  <a:cubicBezTo>
                    <a:pt x="188" y="760"/>
                    <a:pt x="308" y="741"/>
                    <a:pt x="421" y="715"/>
                  </a:cubicBezTo>
                  <a:cubicBezTo>
                    <a:pt x="600" y="662"/>
                    <a:pt x="778" y="578"/>
                    <a:pt x="946" y="484"/>
                  </a:cubicBezTo>
                  <a:cubicBezTo>
                    <a:pt x="1041" y="442"/>
                    <a:pt x="1135" y="389"/>
                    <a:pt x="1230" y="337"/>
                  </a:cubicBezTo>
                  <a:cubicBezTo>
                    <a:pt x="1251" y="316"/>
                    <a:pt x="1282" y="305"/>
                    <a:pt x="1314" y="284"/>
                  </a:cubicBezTo>
                  <a:cubicBezTo>
                    <a:pt x="1398" y="242"/>
                    <a:pt x="1483" y="190"/>
                    <a:pt x="1556" y="137"/>
                  </a:cubicBezTo>
                  <a:lnTo>
                    <a:pt x="1577" y="137"/>
                  </a:lnTo>
                  <a:lnTo>
                    <a:pt x="1672" y="74"/>
                  </a:lnTo>
                  <a:cubicBezTo>
                    <a:pt x="1703" y="53"/>
                    <a:pt x="1724" y="32"/>
                    <a:pt x="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63"/>
            <p:cNvSpPr/>
            <p:nvPr/>
          </p:nvSpPr>
          <p:spPr>
            <a:xfrm>
              <a:off x="2212498" y="2977810"/>
              <a:ext cx="274543" cy="73932"/>
            </a:xfrm>
            <a:custGeom>
              <a:rect b="b" l="l" r="r" t="t"/>
              <a:pathLst>
                <a:path extrusionOk="0" h="705" w="2618">
                  <a:moveTo>
                    <a:pt x="2618" y="0"/>
                  </a:moveTo>
                  <a:cubicBezTo>
                    <a:pt x="2481" y="21"/>
                    <a:pt x="2355" y="74"/>
                    <a:pt x="2218" y="137"/>
                  </a:cubicBezTo>
                  <a:cubicBezTo>
                    <a:pt x="2218" y="137"/>
                    <a:pt x="2207" y="137"/>
                    <a:pt x="2197" y="147"/>
                  </a:cubicBezTo>
                  <a:cubicBezTo>
                    <a:pt x="2123" y="179"/>
                    <a:pt x="2060" y="210"/>
                    <a:pt x="1987" y="242"/>
                  </a:cubicBezTo>
                  <a:cubicBezTo>
                    <a:pt x="1955" y="263"/>
                    <a:pt x="1934" y="273"/>
                    <a:pt x="1903" y="284"/>
                  </a:cubicBezTo>
                  <a:cubicBezTo>
                    <a:pt x="1703" y="389"/>
                    <a:pt x="1441" y="516"/>
                    <a:pt x="1146" y="589"/>
                  </a:cubicBezTo>
                  <a:lnTo>
                    <a:pt x="1114" y="600"/>
                  </a:lnTo>
                  <a:cubicBezTo>
                    <a:pt x="918" y="656"/>
                    <a:pt x="727" y="679"/>
                    <a:pt x="546" y="679"/>
                  </a:cubicBezTo>
                  <a:cubicBezTo>
                    <a:pt x="456" y="679"/>
                    <a:pt x="368" y="673"/>
                    <a:pt x="284" y="663"/>
                  </a:cubicBezTo>
                  <a:cubicBezTo>
                    <a:pt x="168" y="642"/>
                    <a:pt x="84" y="621"/>
                    <a:pt x="11" y="579"/>
                  </a:cubicBezTo>
                  <a:lnTo>
                    <a:pt x="0" y="600"/>
                  </a:lnTo>
                  <a:cubicBezTo>
                    <a:pt x="74" y="642"/>
                    <a:pt x="158" y="663"/>
                    <a:pt x="273" y="684"/>
                  </a:cubicBezTo>
                  <a:cubicBezTo>
                    <a:pt x="361" y="698"/>
                    <a:pt x="451" y="705"/>
                    <a:pt x="543" y="705"/>
                  </a:cubicBezTo>
                  <a:cubicBezTo>
                    <a:pt x="728" y="705"/>
                    <a:pt x="922" y="677"/>
                    <a:pt x="1125" y="621"/>
                  </a:cubicBezTo>
                  <a:lnTo>
                    <a:pt x="1156" y="610"/>
                  </a:lnTo>
                  <a:cubicBezTo>
                    <a:pt x="1451" y="537"/>
                    <a:pt x="1714" y="410"/>
                    <a:pt x="1913" y="305"/>
                  </a:cubicBezTo>
                  <a:cubicBezTo>
                    <a:pt x="1945" y="294"/>
                    <a:pt x="1976" y="284"/>
                    <a:pt x="1997" y="273"/>
                  </a:cubicBezTo>
                  <a:cubicBezTo>
                    <a:pt x="2071" y="231"/>
                    <a:pt x="2144" y="189"/>
                    <a:pt x="2228" y="158"/>
                  </a:cubicBezTo>
                  <a:cubicBezTo>
                    <a:pt x="2355" y="105"/>
                    <a:pt x="2481" y="53"/>
                    <a:pt x="2618" y="21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63"/>
            <p:cNvSpPr/>
            <p:nvPr/>
          </p:nvSpPr>
          <p:spPr>
            <a:xfrm>
              <a:off x="2331522" y="2975293"/>
              <a:ext cx="115879" cy="19191"/>
            </a:xfrm>
            <a:custGeom>
              <a:rect b="b" l="l" r="r" t="t"/>
              <a:pathLst>
                <a:path extrusionOk="0" h="183" w="1105">
                  <a:moveTo>
                    <a:pt x="461" y="1"/>
                  </a:moveTo>
                  <a:cubicBezTo>
                    <a:pt x="306" y="1"/>
                    <a:pt x="150" y="26"/>
                    <a:pt x="0" y="77"/>
                  </a:cubicBezTo>
                  <a:lnTo>
                    <a:pt x="11" y="98"/>
                  </a:lnTo>
                  <a:cubicBezTo>
                    <a:pt x="154" y="52"/>
                    <a:pt x="304" y="29"/>
                    <a:pt x="454" y="29"/>
                  </a:cubicBezTo>
                  <a:cubicBezTo>
                    <a:pt x="680" y="29"/>
                    <a:pt x="904" y="81"/>
                    <a:pt x="1093" y="182"/>
                  </a:cubicBezTo>
                  <a:lnTo>
                    <a:pt x="1104" y="161"/>
                  </a:lnTo>
                  <a:cubicBezTo>
                    <a:pt x="911" y="55"/>
                    <a:pt x="687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63"/>
            <p:cNvSpPr/>
            <p:nvPr/>
          </p:nvSpPr>
          <p:spPr>
            <a:xfrm>
              <a:off x="2330473" y="3040626"/>
              <a:ext cx="167578" cy="21288"/>
            </a:xfrm>
            <a:custGeom>
              <a:rect b="b" l="l" r="r" t="t"/>
              <a:pathLst>
                <a:path extrusionOk="0" h="203" w="1598">
                  <a:moveTo>
                    <a:pt x="10" y="1"/>
                  </a:moveTo>
                  <a:lnTo>
                    <a:pt x="0" y="22"/>
                  </a:lnTo>
                  <a:cubicBezTo>
                    <a:pt x="176" y="171"/>
                    <a:pt x="411" y="203"/>
                    <a:pt x="607" y="203"/>
                  </a:cubicBezTo>
                  <a:cubicBezTo>
                    <a:pt x="645" y="203"/>
                    <a:pt x="681" y="202"/>
                    <a:pt x="715" y="200"/>
                  </a:cubicBezTo>
                  <a:cubicBezTo>
                    <a:pt x="1009" y="200"/>
                    <a:pt x="1293" y="158"/>
                    <a:pt x="1577" y="74"/>
                  </a:cubicBezTo>
                  <a:lnTo>
                    <a:pt x="1587" y="74"/>
                  </a:lnTo>
                  <a:cubicBezTo>
                    <a:pt x="1598" y="64"/>
                    <a:pt x="1598" y="53"/>
                    <a:pt x="1598" y="43"/>
                  </a:cubicBezTo>
                  <a:lnTo>
                    <a:pt x="1598" y="43"/>
                  </a:lnTo>
                  <a:cubicBezTo>
                    <a:pt x="1314" y="127"/>
                    <a:pt x="1019" y="169"/>
                    <a:pt x="715" y="179"/>
                  </a:cubicBezTo>
                  <a:cubicBezTo>
                    <a:pt x="687" y="180"/>
                    <a:pt x="658" y="181"/>
                    <a:pt x="627" y="181"/>
                  </a:cubicBezTo>
                  <a:cubicBezTo>
                    <a:pt x="438" y="181"/>
                    <a:pt x="204" y="147"/>
                    <a:pt x="31" y="11"/>
                  </a:cubicBezTo>
                  <a:cubicBezTo>
                    <a:pt x="21" y="11"/>
                    <a:pt x="21" y="1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63"/>
            <p:cNvSpPr/>
            <p:nvPr/>
          </p:nvSpPr>
          <p:spPr>
            <a:xfrm>
              <a:off x="2234520" y="3059292"/>
              <a:ext cx="174290" cy="37647"/>
            </a:xfrm>
            <a:custGeom>
              <a:rect b="b" l="l" r="r" t="t"/>
              <a:pathLst>
                <a:path extrusionOk="0" h="359" w="1662">
                  <a:moveTo>
                    <a:pt x="64" y="0"/>
                  </a:moveTo>
                  <a:cubicBezTo>
                    <a:pt x="43" y="0"/>
                    <a:pt x="21" y="1"/>
                    <a:pt x="0" y="1"/>
                  </a:cubicBezTo>
                  <a:lnTo>
                    <a:pt x="0" y="33"/>
                  </a:lnTo>
                  <a:cubicBezTo>
                    <a:pt x="24" y="32"/>
                    <a:pt x="49" y="32"/>
                    <a:pt x="73" y="32"/>
                  </a:cubicBezTo>
                  <a:cubicBezTo>
                    <a:pt x="606" y="32"/>
                    <a:pt x="1136" y="147"/>
                    <a:pt x="1619" y="358"/>
                  </a:cubicBezTo>
                  <a:lnTo>
                    <a:pt x="1661" y="358"/>
                  </a:lnTo>
                  <a:cubicBezTo>
                    <a:pt x="1166" y="126"/>
                    <a:pt x="611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63"/>
            <p:cNvSpPr/>
            <p:nvPr/>
          </p:nvSpPr>
          <p:spPr>
            <a:xfrm>
              <a:off x="2129862" y="2945092"/>
              <a:ext cx="243607" cy="238259"/>
            </a:xfrm>
            <a:custGeom>
              <a:rect b="b" l="l" r="r" t="t"/>
              <a:pathLst>
                <a:path extrusionOk="0" h="2272" w="2323">
                  <a:moveTo>
                    <a:pt x="235" y="0"/>
                  </a:moveTo>
                  <a:cubicBezTo>
                    <a:pt x="198" y="0"/>
                    <a:pt x="160" y="10"/>
                    <a:pt x="126" y="29"/>
                  </a:cubicBezTo>
                  <a:cubicBezTo>
                    <a:pt x="31" y="92"/>
                    <a:pt x="0" y="218"/>
                    <a:pt x="63" y="312"/>
                  </a:cubicBezTo>
                  <a:cubicBezTo>
                    <a:pt x="589" y="1174"/>
                    <a:pt x="1367" y="1858"/>
                    <a:pt x="2260" y="2267"/>
                  </a:cubicBezTo>
                  <a:cubicBezTo>
                    <a:pt x="2265" y="2270"/>
                    <a:pt x="2271" y="2271"/>
                    <a:pt x="2276" y="2271"/>
                  </a:cubicBezTo>
                  <a:cubicBezTo>
                    <a:pt x="2291" y="2271"/>
                    <a:pt x="2305" y="2261"/>
                    <a:pt x="2313" y="2246"/>
                  </a:cubicBezTo>
                  <a:cubicBezTo>
                    <a:pt x="2323" y="2236"/>
                    <a:pt x="2313" y="2204"/>
                    <a:pt x="2292" y="2194"/>
                  </a:cubicBezTo>
                  <a:cubicBezTo>
                    <a:pt x="1472" y="1700"/>
                    <a:pt x="809" y="954"/>
                    <a:pt x="421" y="113"/>
                  </a:cubicBezTo>
                  <a:cubicBezTo>
                    <a:pt x="421" y="113"/>
                    <a:pt x="410" y="102"/>
                    <a:pt x="410" y="92"/>
                  </a:cubicBezTo>
                  <a:cubicBezTo>
                    <a:pt x="369" y="31"/>
                    <a:pt x="303" y="0"/>
                    <a:pt x="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63"/>
            <p:cNvSpPr/>
            <p:nvPr/>
          </p:nvSpPr>
          <p:spPr>
            <a:xfrm>
              <a:off x="2072500" y="2856479"/>
              <a:ext cx="89347" cy="115879"/>
            </a:xfrm>
            <a:custGeom>
              <a:rect b="b" l="l" r="r" t="t"/>
              <a:pathLst>
                <a:path extrusionOk="0" h="1105" w="852">
                  <a:moveTo>
                    <a:pt x="684" y="1"/>
                  </a:moveTo>
                  <a:cubicBezTo>
                    <a:pt x="673" y="1"/>
                    <a:pt x="673" y="12"/>
                    <a:pt x="673" y="22"/>
                  </a:cubicBezTo>
                  <a:lnTo>
                    <a:pt x="821" y="1052"/>
                  </a:lnTo>
                  <a:cubicBezTo>
                    <a:pt x="536" y="842"/>
                    <a:pt x="274" y="600"/>
                    <a:pt x="32" y="337"/>
                  </a:cubicBezTo>
                  <a:lnTo>
                    <a:pt x="11" y="337"/>
                  </a:lnTo>
                  <a:cubicBezTo>
                    <a:pt x="1" y="348"/>
                    <a:pt x="1" y="358"/>
                    <a:pt x="11" y="358"/>
                  </a:cubicBezTo>
                  <a:cubicBezTo>
                    <a:pt x="263" y="632"/>
                    <a:pt x="536" y="874"/>
                    <a:pt x="831" y="1094"/>
                  </a:cubicBezTo>
                  <a:lnTo>
                    <a:pt x="842" y="1105"/>
                  </a:lnTo>
                  <a:cubicBezTo>
                    <a:pt x="842" y="1105"/>
                    <a:pt x="842" y="1094"/>
                    <a:pt x="852" y="1094"/>
                  </a:cubicBezTo>
                  <a:lnTo>
                    <a:pt x="852" y="1084"/>
                  </a:lnTo>
                  <a:lnTo>
                    <a:pt x="705" y="12"/>
                  </a:lnTo>
                  <a:cubicBezTo>
                    <a:pt x="705" y="1"/>
                    <a:pt x="694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8" name="Google Shape;2048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1" name="Google Shape;2051;p64"/>
          <p:cNvSpPr/>
          <p:nvPr/>
        </p:nvSpPr>
        <p:spPr>
          <a:xfrm flipH="1" rot="5081888">
            <a:off x="8624335" y="1901109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64"/>
          <p:cNvSpPr/>
          <p:nvPr/>
        </p:nvSpPr>
        <p:spPr>
          <a:xfrm flipH="1" rot="-5715905">
            <a:off x="-3702334" y="3101686"/>
            <a:ext cx="4854747" cy="5481208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64"/>
          <p:cNvSpPr/>
          <p:nvPr/>
        </p:nvSpPr>
        <p:spPr>
          <a:xfrm>
            <a:off x="7021846" y="-209650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64"/>
          <p:cNvSpPr/>
          <p:nvPr/>
        </p:nvSpPr>
        <p:spPr>
          <a:xfrm flipH="1" rot="10800000">
            <a:off x="2484050" y="4603988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64"/>
          <p:cNvSpPr/>
          <p:nvPr/>
        </p:nvSpPr>
        <p:spPr>
          <a:xfrm flipH="1" rot="10800000">
            <a:off x="7548422" y="4176306"/>
            <a:ext cx="1653943" cy="1023476"/>
          </a:xfrm>
          <a:custGeom>
            <a:rect b="b" l="l" r="r" t="t"/>
            <a:pathLst>
              <a:path extrusionOk="0" h="20168" w="32590">
                <a:moveTo>
                  <a:pt x="1" y="0"/>
                </a:moveTo>
                <a:cubicBezTo>
                  <a:pt x="221" y="6273"/>
                  <a:pt x="6068" y="8542"/>
                  <a:pt x="13151" y="8542"/>
                </a:cubicBezTo>
                <a:cubicBezTo>
                  <a:pt x="14942" y="8542"/>
                  <a:pt x="16812" y="8397"/>
                  <a:pt x="18690" y="8135"/>
                </a:cubicBezTo>
                <a:cubicBezTo>
                  <a:pt x="19595" y="8008"/>
                  <a:pt x="20442" y="7949"/>
                  <a:pt x="21233" y="7949"/>
                </a:cubicBezTo>
                <a:cubicBezTo>
                  <a:pt x="32589" y="7949"/>
                  <a:pt x="32589" y="20168"/>
                  <a:pt x="32589" y="20168"/>
                </a:cubicBezTo>
                <a:lnTo>
                  <a:pt x="32589" y="0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64"/>
          <p:cNvSpPr/>
          <p:nvPr/>
        </p:nvSpPr>
        <p:spPr>
          <a:xfrm flipH="1" rot="10800000">
            <a:off x="-56754" y="-66296"/>
            <a:ext cx="2994474" cy="878248"/>
          </a:xfrm>
          <a:custGeom>
            <a:rect b="b" l="l" r="r" t="t"/>
            <a:pathLst>
              <a:path extrusionOk="0" h="3396" w="11579">
                <a:moveTo>
                  <a:pt x="0" y="1"/>
                </a:moveTo>
                <a:lnTo>
                  <a:pt x="0" y="3395"/>
                </a:lnTo>
                <a:lnTo>
                  <a:pt x="11579" y="3395"/>
                </a:lnTo>
                <a:cubicBezTo>
                  <a:pt x="11579" y="3395"/>
                  <a:pt x="9094" y="1040"/>
                  <a:pt x="7389" y="1040"/>
                </a:cubicBezTo>
                <a:cubicBezTo>
                  <a:pt x="5482" y="1040"/>
                  <a:pt x="6139" y="2467"/>
                  <a:pt x="3523" y="2467"/>
                </a:cubicBezTo>
                <a:cubicBezTo>
                  <a:pt x="3377" y="2467"/>
                  <a:pt x="3221" y="2463"/>
                  <a:pt x="3053" y="2453"/>
                </a:cubicBezTo>
                <a:cubicBezTo>
                  <a:pt x="2111" y="2404"/>
                  <a:pt x="1154" y="1072"/>
                  <a:pt x="0" y="1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7" name="Google Shape;2057;p64"/>
          <p:cNvGrpSpPr/>
          <p:nvPr/>
        </p:nvGrpSpPr>
        <p:grpSpPr>
          <a:xfrm>
            <a:off x="7774925" y="-29120"/>
            <a:ext cx="1664454" cy="898633"/>
            <a:chOff x="7546325" y="0"/>
            <a:chExt cx="1664454" cy="898633"/>
          </a:xfrm>
        </p:grpSpPr>
        <p:sp>
          <p:nvSpPr>
            <p:cNvPr id="2058" name="Google Shape;2058;p64"/>
            <p:cNvSpPr/>
            <p:nvPr/>
          </p:nvSpPr>
          <p:spPr>
            <a:xfrm>
              <a:off x="8362969" y="0"/>
              <a:ext cx="847810" cy="898633"/>
            </a:xfrm>
            <a:custGeom>
              <a:rect b="b" l="l" r="r" t="t"/>
              <a:pathLst>
                <a:path extrusionOk="0" h="6719" w="6339">
                  <a:moveTo>
                    <a:pt x="4310" y="1"/>
                  </a:moveTo>
                  <a:cubicBezTo>
                    <a:pt x="3921" y="12"/>
                    <a:pt x="3490" y="117"/>
                    <a:pt x="3112" y="117"/>
                  </a:cubicBezTo>
                  <a:cubicBezTo>
                    <a:pt x="2039" y="1189"/>
                    <a:pt x="1093" y="2387"/>
                    <a:pt x="306" y="3700"/>
                  </a:cubicBezTo>
                  <a:cubicBezTo>
                    <a:pt x="148" y="3953"/>
                    <a:pt x="0" y="4300"/>
                    <a:pt x="190" y="4520"/>
                  </a:cubicBezTo>
                  <a:cubicBezTo>
                    <a:pt x="260" y="4604"/>
                    <a:pt x="363" y="4642"/>
                    <a:pt x="471" y="4642"/>
                  </a:cubicBezTo>
                  <a:cubicBezTo>
                    <a:pt x="524" y="4642"/>
                    <a:pt x="579" y="4633"/>
                    <a:pt x="631" y="4615"/>
                  </a:cubicBezTo>
                  <a:cubicBezTo>
                    <a:pt x="789" y="4573"/>
                    <a:pt x="925" y="4468"/>
                    <a:pt x="1062" y="4352"/>
                  </a:cubicBezTo>
                  <a:cubicBezTo>
                    <a:pt x="1782" y="3747"/>
                    <a:pt x="2388" y="2997"/>
                    <a:pt x="2828" y="2154"/>
                  </a:cubicBezTo>
                  <a:lnTo>
                    <a:pt x="2828" y="2154"/>
                  </a:lnTo>
                  <a:cubicBezTo>
                    <a:pt x="2306" y="3157"/>
                    <a:pt x="1797" y="4191"/>
                    <a:pt x="1609" y="5309"/>
                  </a:cubicBezTo>
                  <a:cubicBezTo>
                    <a:pt x="1556" y="5592"/>
                    <a:pt x="1535" y="5887"/>
                    <a:pt x="1640" y="6150"/>
                  </a:cubicBezTo>
                  <a:cubicBezTo>
                    <a:pt x="1730" y="6366"/>
                    <a:pt x="1937" y="6544"/>
                    <a:pt x="2159" y="6544"/>
                  </a:cubicBezTo>
                  <a:cubicBezTo>
                    <a:pt x="2196" y="6544"/>
                    <a:pt x="2233" y="6539"/>
                    <a:pt x="2271" y="6528"/>
                  </a:cubicBezTo>
                  <a:cubicBezTo>
                    <a:pt x="2576" y="6454"/>
                    <a:pt x="2723" y="6097"/>
                    <a:pt x="2828" y="5792"/>
                  </a:cubicBezTo>
                  <a:cubicBezTo>
                    <a:pt x="3163" y="4815"/>
                    <a:pt x="3451" y="3815"/>
                    <a:pt x="3692" y="2804"/>
                  </a:cubicBezTo>
                  <a:lnTo>
                    <a:pt x="3692" y="2804"/>
                  </a:lnTo>
                  <a:cubicBezTo>
                    <a:pt x="3474" y="3917"/>
                    <a:pt x="3512" y="5068"/>
                    <a:pt x="3805" y="6139"/>
                  </a:cubicBezTo>
                  <a:cubicBezTo>
                    <a:pt x="3887" y="6414"/>
                    <a:pt x="4037" y="6718"/>
                    <a:pt x="4304" y="6718"/>
                  </a:cubicBezTo>
                  <a:cubicBezTo>
                    <a:pt x="4313" y="6718"/>
                    <a:pt x="4322" y="6718"/>
                    <a:pt x="4331" y="6717"/>
                  </a:cubicBezTo>
                  <a:cubicBezTo>
                    <a:pt x="4489" y="6706"/>
                    <a:pt x="4636" y="6570"/>
                    <a:pt x="4699" y="6412"/>
                  </a:cubicBezTo>
                  <a:cubicBezTo>
                    <a:pt x="4772" y="6255"/>
                    <a:pt x="4783" y="6076"/>
                    <a:pt x="4793" y="5898"/>
                  </a:cubicBezTo>
                  <a:cubicBezTo>
                    <a:pt x="4825" y="4911"/>
                    <a:pt x="4783" y="3924"/>
                    <a:pt x="4637" y="2947"/>
                  </a:cubicBezTo>
                  <a:lnTo>
                    <a:pt x="4637" y="2947"/>
                  </a:lnTo>
                  <a:cubicBezTo>
                    <a:pt x="4752" y="3714"/>
                    <a:pt x="5025" y="4458"/>
                    <a:pt x="5393" y="5120"/>
                  </a:cubicBezTo>
                  <a:cubicBezTo>
                    <a:pt x="5498" y="5319"/>
                    <a:pt x="5655" y="5529"/>
                    <a:pt x="5876" y="5529"/>
                  </a:cubicBezTo>
                  <a:cubicBezTo>
                    <a:pt x="6086" y="5519"/>
                    <a:pt x="6255" y="5309"/>
                    <a:pt x="6297" y="5088"/>
                  </a:cubicBezTo>
                  <a:cubicBezTo>
                    <a:pt x="6339" y="4868"/>
                    <a:pt x="6276" y="4646"/>
                    <a:pt x="6213" y="4436"/>
                  </a:cubicBezTo>
                  <a:cubicBezTo>
                    <a:pt x="5718" y="2892"/>
                    <a:pt x="5014" y="1441"/>
                    <a:pt x="4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64"/>
            <p:cNvSpPr/>
            <p:nvPr/>
          </p:nvSpPr>
          <p:spPr>
            <a:xfrm>
              <a:off x="8431847" y="133610"/>
              <a:ext cx="361379" cy="438684"/>
            </a:xfrm>
            <a:custGeom>
              <a:rect b="b" l="l" r="r" t="t"/>
              <a:pathLst>
                <a:path extrusionOk="0" h="3280" w="2702">
                  <a:moveTo>
                    <a:pt x="2681" y="1"/>
                  </a:moveTo>
                  <a:cubicBezTo>
                    <a:pt x="1893" y="1167"/>
                    <a:pt x="999" y="2271"/>
                    <a:pt x="1" y="3259"/>
                  </a:cubicBezTo>
                  <a:lnTo>
                    <a:pt x="22" y="3280"/>
                  </a:lnTo>
                  <a:cubicBezTo>
                    <a:pt x="1020" y="2292"/>
                    <a:pt x="1924" y="1188"/>
                    <a:pt x="2702" y="11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64"/>
            <p:cNvSpPr/>
            <p:nvPr/>
          </p:nvSpPr>
          <p:spPr>
            <a:xfrm>
              <a:off x="8639954" y="130801"/>
              <a:ext cx="185638" cy="670597"/>
            </a:xfrm>
            <a:custGeom>
              <a:rect b="b" l="l" r="r" t="t"/>
              <a:pathLst>
                <a:path extrusionOk="0" h="5014" w="1388">
                  <a:moveTo>
                    <a:pt x="1356" y="1"/>
                  </a:moveTo>
                  <a:cubicBezTo>
                    <a:pt x="1115" y="1713"/>
                    <a:pt x="652" y="3395"/>
                    <a:pt x="0" y="5004"/>
                  </a:cubicBezTo>
                  <a:lnTo>
                    <a:pt x="32" y="5014"/>
                  </a:lnTo>
                  <a:cubicBezTo>
                    <a:pt x="683" y="3406"/>
                    <a:pt x="1146" y="1724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64"/>
            <p:cNvSpPr/>
            <p:nvPr/>
          </p:nvSpPr>
          <p:spPr>
            <a:xfrm>
              <a:off x="8885910" y="129330"/>
              <a:ext cx="71821" cy="698818"/>
            </a:xfrm>
            <a:custGeom>
              <a:rect b="b" l="l" r="r" t="t"/>
              <a:pathLst>
                <a:path extrusionOk="0" h="5225" w="537">
                  <a:moveTo>
                    <a:pt x="32" y="1"/>
                  </a:moveTo>
                  <a:lnTo>
                    <a:pt x="0" y="12"/>
                  </a:lnTo>
                  <a:cubicBezTo>
                    <a:pt x="295" y="1714"/>
                    <a:pt x="463" y="3469"/>
                    <a:pt x="505" y="5225"/>
                  </a:cubicBezTo>
                  <a:lnTo>
                    <a:pt x="537" y="5225"/>
                  </a:lnTo>
                  <a:cubicBezTo>
                    <a:pt x="495" y="3469"/>
                    <a:pt x="327" y="171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64"/>
            <p:cNvSpPr/>
            <p:nvPr/>
          </p:nvSpPr>
          <p:spPr>
            <a:xfrm>
              <a:off x="8936465" y="172931"/>
              <a:ext cx="225093" cy="520268"/>
            </a:xfrm>
            <a:custGeom>
              <a:rect b="b" l="l" r="r" t="t"/>
              <a:pathLst>
                <a:path extrusionOk="0" h="3890" w="1683">
                  <a:moveTo>
                    <a:pt x="33" y="1"/>
                  </a:moveTo>
                  <a:lnTo>
                    <a:pt x="1" y="11"/>
                  </a:lnTo>
                  <a:lnTo>
                    <a:pt x="1651" y="3890"/>
                  </a:lnTo>
                  <a:lnTo>
                    <a:pt x="1682" y="387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64"/>
            <p:cNvSpPr/>
            <p:nvPr/>
          </p:nvSpPr>
          <p:spPr>
            <a:xfrm>
              <a:off x="7546325" y="22469"/>
              <a:ext cx="1192203" cy="434136"/>
            </a:xfrm>
            <a:custGeom>
              <a:rect b="b" l="l" r="r" t="t"/>
              <a:pathLst>
                <a:path extrusionOk="0" h="3246" w="8914">
                  <a:moveTo>
                    <a:pt x="8818" y="1"/>
                  </a:moveTo>
                  <a:lnTo>
                    <a:pt x="168" y="33"/>
                  </a:lnTo>
                  <a:cubicBezTo>
                    <a:pt x="157" y="33"/>
                    <a:pt x="115" y="43"/>
                    <a:pt x="105" y="43"/>
                  </a:cubicBezTo>
                  <a:cubicBezTo>
                    <a:pt x="0" y="484"/>
                    <a:pt x="94" y="1010"/>
                    <a:pt x="357" y="1325"/>
                  </a:cubicBezTo>
                  <a:cubicBezTo>
                    <a:pt x="529" y="1531"/>
                    <a:pt x="764" y="1643"/>
                    <a:pt x="997" y="1643"/>
                  </a:cubicBezTo>
                  <a:cubicBezTo>
                    <a:pt x="1120" y="1643"/>
                    <a:pt x="1243" y="1612"/>
                    <a:pt x="1356" y="1546"/>
                  </a:cubicBezTo>
                  <a:cubicBezTo>
                    <a:pt x="1577" y="2271"/>
                    <a:pt x="2039" y="2892"/>
                    <a:pt x="2607" y="3144"/>
                  </a:cubicBezTo>
                  <a:cubicBezTo>
                    <a:pt x="2757" y="3212"/>
                    <a:pt x="2919" y="3246"/>
                    <a:pt x="3081" y="3246"/>
                  </a:cubicBezTo>
                  <a:cubicBezTo>
                    <a:pt x="3517" y="3246"/>
                    <a:pt x="3956" y="3002"/>
                    <a:pt x="4193" y="2534"/>
                  </a:cubicBezTo>
                  <a:cubicBezTo>
                    <a:pt x="4278" y="2703"/>
                    <a:pt x="4446" y="2787"/>
                    <a:pt x="4604" y="2787"/>
                  </a:cubicBezTo>
                  <a:cubicBezTo>
                    <a:pt x="4610" y="2787"/>
                    <a:pt x="4616" y="2787"/>
                    <a:pt x="4622" y="2787"/>
                  </a:cubicBezTo>
                  <a:cubicBezTo>
                    <a:pt x="4764" y="2787"/>
                    <a:pt x="4911" y="2675"/>
                    <a:pt x="4982" y="2513"/>
                  </a:cubicBezTo>
                  <a:cubicBezTo>
                    <a:pt x="5284" y="2908"/>
                    <a:pt x="5712" y="3121"/>
                    <a:pt x="6140" y="3121"/>
                  </a:cubicBezTo>
                  <a:cubicBezTo>
                    <a:pt x="6292" y="3121"/>
                    <a:pt x="6444" y="3094"/>
                    <a:pt x="6590" y="3039"/>
                  </a:cubicBezTo>
                  <a:cubicBezTo>
                    <a:pt x="7147" y="2818"/>
                    <a:pt x="7589" y="2177"/>
                    <a:pt x="7704" y="1430"/>
                  </a:cubicBezTo>
                  <a:cubicBezTo>
                    <a:pt x="7789" y="1471"/>
                    <a:pt x="7876" y="1490"/>
                    <a:pt x="7963" y="1490"/>
                  </a:cubicBezTo>
                  <a:cubicBezTo>
                    <a:pt x="8188" y="1490"/>
                    <a:pt x="8410" y="1362"/>
                    <a:pt x="8577" y="1157"/>
                  </a:cubicBezTo>
                  <a:cubicBezTo>
                    <a:pt x="8818" y="863"/>
                    <a:pt x="8913" y="411"/>
                    <a:pt x="8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64"/>
            <p:cNvSpPr/>
            <p:nvPr/>
          </p:nvSpPr>
          <p:spPr>
            <a:xfrm>
              <a:off x="7910244" y="60586"/>
              <a:ext cx="226564" cy="333159"/>
            </a:xfrm>
            <a:custGeom>
              <a:rect b="b" l="l" r="r" t="t"/>
              <a:pathLst>
                <a:path extrusionOk="0" h="2491" w="1694">
                  <a:moveTo>
                    <a:pt x="1673" y="0"/>
                  </a:moveTo>
                  <a:lnTo>
                    <a:pt x="1" y="2470"/>
                  </a:lnTo>
                  <a:lnTo>
                    <a:pt x="33" y="2491"/>
                  </a:lnTo>
                  <a:lnTo>
                    <a:pt x="1694" y="2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64"/>
            <p:cNvSpPr/>
            <p:nvPr/>
          </p:nvSpPr>
          <p:spPr>
            <a:xfrm>
              <a:off x="8160480" y="73158"/>
              <a:ext cx="12840" cy="281266"/>
            </a:xfrm>
            <a:custGeom>
              <a:rect b="b" l="l" r="r" t="t"/>
              <a:pathLst>
                <a:path extrusionOk="0" h="2103" w="96">
                  <a:moveTo>
                    <a:pt x="64" y="0"/>
                  </a:moveTo>
                  <a:lnTo>
                    <a:pt x="1" y="2102"/>
                  </a:lnTo>
                  <a:lnTo>
                    <a:pt x="33" y="210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4"/>
            <p:cNvSpPr/>
            <p:nvPr/>
          </p:nvSpPr>
          <p:spPr>
            <a:xfrm>
              <a:off x="8209831" y="74629"/>
              <a:ext cx="216533" cy="296646"/>
            </a:xfrm>
            <a:custGeom>
              <a:rect b="b" l="l" r="r" t="t"/>
              <a:pathLst>
                <a:path extrusionOk="0" h="2218" w="1619">
                  <a:moveTo>
                    <a:pt x="21" y="0"/>
                  </a:moveTo>
                  <a:lnTo>
                    <a:pt x="0" y="21"/>
                  </a:lnTo>
                  <a:lnTo>
                    <a:pt x="1598" y="2217"/>
                  </a:lnTo>
                  <a:lnTo>
                    <a:pt x="1619" y="220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64"/>
            <p:cNvSpPr/>
            <p:nvPr/>
          </p:nvSpPr>
          <p:spPr>
            <a:xfrm>
              <a:off x="8275767" y="69012"/>
              <a:ext cx="351616" cy="108333"/>
            </a:xfrm>
            <a:custGeom>
              <a:rect b="b" l="l" r="r" t="t"/>
              <a:pathLst>
                <a:path extrusionOk="0" h="810" w="2629">
                  <a:moveTo>
                    <a:pt x="12" y="0"/>
                  </a:moveTo>
                  <a:lnTo>
                    <a:pt x="1" y="31"/>
                  </a:lnTo>
                  <a:lnTo>
                    <a:pt x="2618" y="809"/>
                  </a:lnTo>
                  <a:lnTo>
                    <a:pt x="2628" y="77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64"/>
            <p:cNvSpPr/>
            <p:nvPr/>
          </p:nvSpPr>
          <p:spPr>
            <a:xfrm>
              <a:off x="7626304" y="61923"/>
              <a:ext cx="396554" cy="102716"/>
            </a:xfrm>
            <a:custGeom>
              <a:rect b="b" l="l" r="r" t="t"/>
              <a:pathLst>
                <a:path extrusionOk="0" h="768" w="2965">
                  <a:moveTo>
                    <a:pt x="2955" y="0"/>
                  </a:moveTo>
                  <a:lnTo>
                    <a:pt x="1" y="736"/>
                  </a:lnTo>
                  <a:lnTo>
                    <a:pt x="12" y="768"/>
                  </a:lnTo>
                  <a:lnTo>
                    <a:pt x="2965" y="32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9" name="Google Shape;2069;p64"/>
          <p:cNvGrpSpPr/>
          <p:nvPr/>
        </p:nvGrpSpPr>
        <p:grpSpPr>
          <a:xfrm>
            <a:off x="-287445" y="157402"/>
            <a:ext cx="1000679" cy="764183"/>
            <a:chOff x="2577983" y="-694619"/>
            <a:chExt cx="544409" cy="415769"/>
          </a:xfrm>
        </p:grpSpPr>
        <p:sp>
          <p:nvSpPr>
            <p:cNvPr id="2070" name="Google Shape;2070;p64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1" name="Google Shape;2071;p64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2072" name="Google Shape;2072;p64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p64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64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p64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64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64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64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64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64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64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64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64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64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64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64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87" name="Google Shape;2087;p64"/>
          <p:cNvGrpSpPr/>
          <p:nvPr/>
        </p:nvGrpSpPr>
        <p:grpSpPr>
          <a:xfrm rot="10800000">
            <a:off x="-698463" y="4302826"/>
            <a:ext cx="1517909" cy="1211947"/>
            <a:chOff x="3568700" y="2891825"/>
            <a:chExt cx="267775" cy="213800"/>
          </a:xfrm>
        </p:grpSpPr>
        <p:sp>
          <p:nvSpPr>
            <p:cNvPr id="2088" name="Google Shape;2088;p64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64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64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64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64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64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64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64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64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64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8" name="Google Shape;2098;p64"/>
          <p:cNvSpPr/>
          <p:nvPr/>
        </p:nvSpPr>
        <p:spPr>
          <a:xfrm rot="-5400000">
            <a:off x="3775763" y="-884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64"/>
          <p:cNvSpPr/>
          <p:nvPr/>
        </p:nvSpPr>
        <p:spPr>
          <a:xfrm rot="-5400000">
            <a:off x="9052888" y="367922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00" name="Google Shape;2100;p64"/>
          <p:cNvGrpSpPr/>
          <p:nvPr/>
        </p:nvGrpSpPr>
        <p:grpSpPr>
          <a:xfrm flipH="1" rot="5227863">
            <a:off x="6641428" y="4953753"/>
            <a:ext cx="1000681" cy="764182"/>
            <a:chOff x="2577983" y="-694619"/>
            <a:chExt cx="544409" cy="415769"/>
          </a:xfrm>
        </p:grpSpPr>
        <p:sp>
          <p:nvSpPr>
            <p:cNvPr id="2101" name="Google Shape;2101;p64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02" name="Google Shape;2102;p64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2103" name="Google Shape;2103;p64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64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64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64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64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64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64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64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64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64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64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64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64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64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64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18" name="Google Shape;2118;p64"/>
          <p:cNvGrpSpPr/>
          <p:nvPr/>
        </p:nvGrpSpPr>
        <p:grpSpPr>
          <a:xfrm>
            <a:off x="285886" y="1676323"/>
            <a:ext cx="131262" cy="139860"/>
            <a:chOff x="3797575" y="537425"/>
            <a:chExt cx="23925" cy="25500"/>
          </a:xfrm>
        </p:grpSpPr>
        <p:sp>
          <p:nvSpPr>
            <p:cNvPr id="2119" name="Google Shape;2119;p64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2" name="Google Shape;2122;p64"/>
          <p:cNvGrpSpPr/>
          <p:nvPr/>
        </p:nvGrpSpPr>
        <p:grpSpPr>
          <a:xfrm>
            <a:off x="488215" y="4214992"/>
            <a:ext cx="131262" cy="139860"/>
            <a:chOff x="3797575" y="537425"/>
            <a:chExt cx="23925" cy="25500"/>
          </a:xfrm>
        </p:grpSpPr>
        <p:sp>
          <p:nvSpPr>
            <p:cNvPr id="2123" name="Google Shape;2123;p64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4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64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6" name="Google Shape;2126;p64"/>
          <p:cNvGrpSpPr/>
          <p:nvPr/>
        </p:nvGrpSpPr>
        <p:grpSpPr>
          <a:xfrm>
            <a:off x="8636349" y="1676297"/>
            <a:ext cx="172270" cy="183549"/>
            <a:chOff x="3797575" y="537425"/>
            <a:chExt cx="23925" cy="25500"/>
          </a:xfrm>
        </p:grpSpPr>
        <p:sp>
          <p:nvSpPr>
            <p:cNvPr id="2127" name="Google Shape;2127;p64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4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64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0" name="Google Shape;2130;p64"/>
          <p:cNvGrpSpPr/>
          <p:nvPr/>
        </p:nvGrpSpPr>
        <p:grpSpPr>
          <a:xfrm>
            <a:off x="6118461" y="4817035"/>
            <a:ext cx="172270" cy="183549"/>
            <a:chOff x="3797575" y="537425"/>
            <a:chExt cx="23925" cy="25500"/>
          </a:xfrm>
        </p:grpSpPr>
        <p:sp>
          <p:nvSpPr>
            <p:cNvPr id="2131" name="Google Shape;2131;p64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4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4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4" name="Google Shape;2134;p64"/>
          <p:cNvGrpSpPr/>
          <p:nvPr/>
        </p:nvGrpSpPr>
        <p:grpSpPr>
          <a:xfrm rot="1800115">
            <a:off x="8575177" y="4480185"/>
            <a:ext cx="445907" cy="415703"/>
            <a:chOff x="1155379" y="-1029459"/>
            <a:chExt cx="446737" cy="416440"/>
          </a:xfrm>
        </p:grpSpPr>
        <p:sp>
          <p:nvSpPr>
            <p:cNvPr id="2135" name="Google Shape;2135;p64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6" name="Google Shape;2136;p64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2137" name="Google Shape;2137;p64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64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64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64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64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64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64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64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64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64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64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64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64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64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51" name="Google Shape;2151;p64"/>
          <p:cNvGrpSpPr/>
          <p:nvPr/>
        </p:nvGrpSpPr>
        <p:grpSpPr>
          <a:xfrm rot="10351420">
            <a:off x="8727369" y="2252177"/>
            <a:ext cx="834615" cy="813066"/>
            <a:chOff x="3342329" y="-2014112"/>
            <a:chExt cx="392190" cy="382046"/>
          </a:xfrm>
        </p:grpSpPr>
        <p:sp>
          <p:nvSpPr>
            <p:cNvPr id="2152" name="Google Shape;2152;p64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53" name="Google Shape;2153;p64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2154" name="Google Shape;2154;p64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64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64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64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64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64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64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64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64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64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64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64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66" name="Google Shape;2166;p64"/>
          <p:cNvGrpSpPr/>
          <p:nvPr/>
        </p:nvGrpSpPr>
        <p:grpSpPr>
          <a:xfrm rot="6299954">
            <a:off x="183765" y="2297027"/>
            <a:ext cx="228284" cy="184995"/>
            <a:chOff x="7268295" y="4291970"/>
            <a:chExt cx="299601" cy="242789"/>
          </a:xfrm>
        </p:grpSpPr>
        <p:sp>
          <p:nvSpPr>
            <p:cNvPr id="2167" name="Google Shape;2167;p64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9" name="Google Shape;2169;p64"/>
          <p:cNvGrpSpPr/>
          <p:nvPr/>
        </p:nvGrpSpPr>
        <p:grpSpPr>
          <a:xfrm>
            <a:off x="-441800" y="3215209"/>
            <a:ext cx="779637" cy="660806"/>
            <a:chOff x="1809851" y="-1311528"/>
            <a:chExt cx="586723" cy="497333"/>
          </a:xfrm>
        </p:grpSpPr>
        <p:sp>
          <p:nvSpPr>
            <p:cNvPr id="2170" name="Google Shape;2170;p64"/>
            <p:cNvSpPr/>
            <p:nvPr/>
          </p:nvSpPr>
          <p:spPr>
            <a:xfrm rot="-5400000">
              <a:off x="1858059" y="-1352717"/>
              <a:ext cx="497326" cy="579703"/>
            </a:xfrm>
            <a:custGeom>
              <a:rect b="b" l="l" r="r" t="t"/>
              <a:pathLst>
                <a:path extrusionOk="0" h="7769" w="6665">
                  <a:moveTo>
                    <a:pt x="1241" y="5267"/>
                  </a:moveTo>
                  <a:cubicBezTo>
                    <a:pt x="2029" y="5929"/>
                    <a:pt x="2975" y="6339"/>
                    <a:pt x="3921" y="5729"/>
                  </a:cubicBezTo>
                  <a:cubicBezTo>
                    <a:pt x="3711" y="6244"/>
                    <a:pt x="3616" y="6812"/>
                    <a:pt x="3753" y="7348"/>
                  </a:cubicBezTo>
                  <a:cubicBezTo>
                    <a:pt x="4047" y="7127"/>
                    <a:pt x="4257" y="6769"/>
                    <a:pt x="4341" y="6391"/>
                  </a:cubicBezTo>
                  <a:cubicBezTo>
                    <a:pt x="4499" y="6886"/>
                    <a:pt x="4752" y="7379"/>
                    <a:pt x="5004" y="7768"/>
                  </a:cubicBezTo>
                  <a:cubicBezTo>
                    <a:pt x="5161" y="7432"/>
                    <a:pt x="5161" y="7043"/>
                    <a:pt x="5077" y="6685"/>
                  </a:cubicBezTo>
                  <a:cubicBezTo>
                    <a:pt x="5424" y="6970"/>
                    <a:pt x="5824" y="7201"/>
                    <a:pt x="6223" y="7295"/>
                  </a:cubicBezTo>
                  <a:cubicBezTo>
                    <a:pt x="6086" y="6980"/>
                    <a:pt x="5866" y="6664"/>
                    <a:pt x="5603" y="6370"/>
                  </a:cubicBezTo>
                  <a:cubicBezTo>
                    <a:pt x="5719" y="6391"/>
                    <a:pt x="5834" y="6402"/>
                    <a:pt x="5950" y="6391"/>
                  </a:cubicBezTo>
                  <a:cubicBezTo>
                    <a:pt x="6191" y="6391"/>
                    <a:pt x="6433" y="6339"/>
                    <a:pt x="6665" y="6213"/>
                  </a:cubicBezTo>
                  <a:cubicBezTo>
                    <a:pt x="6433" y="6087"/>
                    <a:pt x="6223" y="6013"/>
                    <a:pt x="6023" y="5929"/>
                  </a:cubicBezTo>
                  <a:cubicBezTo>
                    <a:pt x="5782" y="5845"/>
                    <a:pt x="5350" y="5687"/>
                    <a:pt x="5035" y="5582"/>
                  </a:cubicBezTo>
                  <a:cubicBezTo>
                    <a:pt x="5540" y="5582"/>
                    <a:pt x="6055" y="5393"/>
                    <a:pt x="6359" y="5025"/>
                  </a:cubicBezTo>
                  <a:cubicBezTo>
                    <a:pt x="5771" y="4899"/>
                    <a:pt x="5119" y="4920"/>
                    <a:pt x="4541" y="5120"/>
                  </a:cubicBezTo>
                  <a:cubicBezTo>
                    <a:pt x="5698" y="3039"/>
                    <a:pt x="1914" y="1"/>
                    <a:pt x="547" y="2639"/>
                  </a:cubicBezTo>
                  <a:cubicBezTo>
                    <a:pt x="1" y="3732"/>
                    <a:pt x="452" y="4604"/>
                    <a:pt x="1241" y="52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1" name="Google Shape;2171;p64"/>
            <p:cNvGrpSpPr/>
            <p:nvPr/>
          </p:nvGrpSpPr>
          <p:grpSpPr>
            <a:xfrm>
              <a:off x="1809851" y="-1311522"/>
              <a:ext cx="586717" cy="497326"/>
              <a:chOff x="4222725" y="516125"/>
              <a:chExt cx="196575" cy="166625"/>
            </a:xfrm>
          </p:grpSpPr>
          <p:sp>
            <p:nvSpPr>
              <p:cNvPr id="2172" name="Google Shape;2172;p64"/>
              <p:cNvSpPr/>
              <p:nvPr/>
            </p:nvSpPr>
            <p:spPr>
              <a:xfrm>
                <a:off x="4222725" y="533475"/>
                <a:ext cx="164000" cy="149275"/>
              </a:xfrm>
              <a:custGeom>
                <a:rect b="b" l="l" r="r" t="t"/>
                <a:pathLst>
                  <a:path extrusionOk="0" h="5971" w="6560">
                    <a:moveTo>
                      <a:pt x="5445" y="1577"/>
                    </a:moveTo>
                    <a:cubicBezTo>
                      <a:pt x="3375" y="0"/>
                      <a:pt x="0" y="4005"/>
                      <a:pt x="2744" y="5424"/>
                    </a:cubicBezTo>
                    <a:cubicBezTo>
                      <a:pt x="3826" y="5970"/>
                      <a:pt x="4699" y="5519"/>
                      <a:pt x="5361" y="4730"/>
                    </a:cubicBezTo>
                    <a:cubicBezTo>
                      <a:pt x="6129" y="3816"/>
                      <a:pt x="6559" y="2670"/>
                      <a:pt x="5445" y="15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64"/>
              <p:cNvSpPr/>
              <p:nvPr/>
            </p:nvSpPr>
            <p:spPr>
              <a:xfrm>
                <a:off x="4358575" y="527150"/>
                <a:ext cx="48900" cy="52325"/>
              </a:xfrm>
              <a:custGeom>
                <a:rect b="b" l="l" r="r" t="t"/>
                <a:pathLst>
                  <a:path extrusionOk="0" h="2093" w="1956">
                    <a:moveTo>
                      <a:pt x="1956" y="1"/>
                    </a:moveTo>
                    <a:cubicBezTo>
                      <a:pt x="1136" y="358"/>
                      <a:pt x="316" y="1262"/>
                      <a:pt x="1" y="2093"/>
                    </a:cubicBezTo>
                    <a:cubicBezTo>
                      <a:pt x="894" y="1820"/>
                      <a:pt x="1735" y="905"/>
                      <a:pt x="19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64"/>
              <p:cNvSpPr/>
              <p:nvPr/>
            </p:nvSpPr>
            <p:spPr>
              <a:xfrm>
                <a:off x="4357775" y="516125"/>
                <a:ext cx="27875" cy="62550"/>
              </a:xfrm>
              <a:custGeom>
                <a:rect b="b" l="l" r="r" t="t"/>
                <a:pathLst>
                  <a:path extrusionOk="0" h="2502" w="1115">
                    <a:moveTo>
                      <a:pt x="905" y="0"/>
                    </a:moveTo>
                    <a:cubicBezTo>
                      <a:pt x="779" y="232"/>
                      <a:pt x="706" y="442"/>
                      <a:pt x="632" y="642"/>
                    </a:cubicBezTo>
                    <a:cubicBezTo>
                      <a:pt x="526" y="936"/>
                      <a:pt x="306" y="1535"/>
                      <a:pt x="201" y="1829"/>
                    </a:cubicBezTo>
                    <a:cubicBezTo>
                      <a:pt x="127" y="2039"/>
                      <a:pt x="54" y="2250"/>
                      <a:pt x="1" y="2502"/>
                    </a:cubicBezTo>
                    <a:cubicBezTo>
                      <a:pt x="695" y="2219"/>
                      <a:pt x="1115" y="1451"/>
                      <a:pt x="1094" y="715"/>
                    </a:cubicBezTo>
                    <a:cubicBezTo>
                      <a:pt x="1084" y="474"/>
                      <a:pt x="1031" y="232"/>
                      <a:pt x="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64"/>
              <p:cNvSpPr/>
              <p:nvPr/>
            </p:nvSpPr>
            <p:spPr>
              <a:xfrm>
                <a:off x="4359875" y="554475"/>
                <a:ext cx="59425" cy="23525"/>
              </a:xfrm>
              <a:custGeom>
                <a:rect b="b" l="l" r="r" t="t"/>
                <a:pathLst>
                  <a:path extrusionOk="0" h="941" w="2377">
                    <a:moveTo>
                      <a:pt x="1747" y="1"/>
                    </a:moveTo>
                    <a:cubicBezTo>
                      <a:pt x="1074" y="1"/>
                      <a:pt x="375" y="412"/>
                      <a:pt x="1" y="937"/>
                    </a:cubicBezTo>
                    <a:cubicBezTo>
                      <a:pt x="43" y="940"/>
                      <a:pt x="86" y="941"/>
                      <a:pt x="129" y="941"/>
                    </a:cubicBezTo>
                    <a:cubicBezTo>
                      <a:pt x="881" y="941"/>
                      <a:pt x="1760" y="525"/>
                      <a:pt x="2376" y="138"/>
                    </a:cubicBezTo>
                    <a:cubicBezTo>
                      <a:pt x="2177" y="43"/>
                      <a:pt x="1963" y="1"/>
                      <a:pt x="17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64"/>
              <p:cNvSpPr/>
              <p:nvPr/>
            </p:nvSpPr>
            <p:spPr>
              <a:xfrm>
                <a:off x="4346750" y="523750"/>
                <a:ext cx="22100" cy="56250"/>
              </a:xfrm>
              <a:custGeom>
                <a:rect b="b" l="l" r="r" t="t"/>
                <a:pathLst>
                  <a:path extrusionOk="0" h="2250" w="884">
                    <a:moveTo>
                      <a:pt x="169" y="1"/>
                    </a:moveTo>
                    <a:cubicBezTo>
                      <a:pt x="0" y="736"/>
                      <a:pt x="74" y="1587"/>
                      <a:pt x="453" y="2250"/>
                    </a:cubicBezTo>
                    <a:cubicBezTo>
                      <a:pt x="883" y="1598"/>
                      <a:pt x="778" y="505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64"/>
              <p:cNvSpPr/>
              <p:nvPr/>
            </p:nvSpPr>
            <p:spPr>
              <a:xfrm>
                <a:off x="4357250" y="573300"/>
                <a:ext cx="51525" cy="17225"/>
              </a:xfrm>
              <a:custGeom>
                <a:rect b="b" l="l" r="r" t="t"/>
                <a:pathLst>
                  <a:path extrusionOk="0" h="689" w="2061">
                    <a:moveTo>
                      <a:pt x="769" y="0"/>
                    </a:moveTo>
                    <a:cubicBezTo>
                      <a:pt x="491" y="0"/>
                      <a:pt x="220" y="76"/>
                      <a:pt x="1" y="247"/>
                    </a:cubicBezTo>
                    <a:cubicBezTo>
                      <a:pt x="469" y="501"/>
                      <a:pt x="1004" y="689"/>
                      <a:pt x="1540" y="689"/>
                    </a:cubicBezTo>
                    <a:cubicBezTo>
                      <a:pt x="1714" y="689"/>
                      <a:pt x="1889" y="669"/>
                      <a:pt x="2061" y="625"/>
                    </a:cubicBezTo>
                    <a:cubicBezTo>
                      <a:pt x="1778" y="242"/>
                      <a:pt x="1263" y="0"/>
                      <a:pt x="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64"/>
              <p:cNvSpPr/>
              <p:nvPr/>
            </p:nvSpPr>
            <p:spPr>
              <a:xfrm>
                <a:off x="4318125" y="567950"/>
                <a:ext cx="55975" cy="48125"/>
              </a:xfrm>
              <a:custGeom>
                <a:rect b="b" l="l" r="r" t="t"/>
                <a:pathLst>
                  <a:path extrusionOk="0" h="1925" w="2239">
                    <a:moveTo>
                      <a:pt x="423" y="0"/>
                    </a:moveTo>
                    <a:cubicBezTo>
                      <a:pt x="244" y="0"/>
                      <a:pt x="64" y="57"/>
                      <a:pt x="21" y="251"/>
                    </a:cubicBezTo>
                    <a:cubicBezTo>
                      <a:pt x="0" y="345"/>
                      <a:pt x="21" y="429"/>
                      <a:pt x="94" y="492"/>
                    </a:cubicBezTo>
                    <a:cubicBezTo>
                      <a:pt x="115" y="513"/>
                      <a:pt x="147" y="534"/>
                      <a:pt x="168" y="534"/>
                    </a:cubicBezTo>
                    <a:cubicBezTo>
                      <a:pt x="234" y="553"/>
                      <a:pt x="300" y="561"/>
                      <a:pt x="365" y="561"/>
                    </a:cubicBezTo>
                    <a:cubicBezTo>
                      <a:pt x="407" y="561"/>
                      <a:pt x="448" y="558"/>
                      <a:pt x="490" y="551"/>
                    </a:cubicBezTo>
                    <a:lnTo>
                      <a:pt x="490" y="551"/>
                    </a:lnTo>
                    <a:cubicBezTo>
                      <a:pt x="428" y="618"/>
                      <a:pt x="382" y="698"/>
                      <a:pt x="368" y="797"/>
                    </a:cubicBezTo>
                    <a:cubicBezTo>
                      <a:pt x="368" y="949"/>
                      <a:pt x="514" y="1071"/>
                      <a:pt x="656" y="1071"/>
                    </a:cubicBezTo>
                    <a:cubicBezTo>
                      <a:pt x="662" y="1071"/>
                      <a:pt x="667" y="1071"/>
                      <a:pt x="673" y="1070"/>
                    </a:cubicBezTo>
                    <a:cubicBezTo>
                      <a:pt x="763" y="1066"/>
                      <a:pt x="847" y="1044"/>
                      <a:pt x="925" y="1008"/>
                    </a:cubicBezTo>
                    <a:lnTo>
                      <a:pt x="925" y="1008"/>
                    </a:lnTo>
                    <a:cubicBezTo>
                      <a:pt x="887" y="1105"/>
                      <a:pt x="875" y="1207"/>
                      <a:pt x="925" y="1302"/>
                    </a:cubicBezTo>
                    <a:cubicBezTo>
                      <a:pt x="1016" y="1489"/>
                      <a:pt x="1161" y="1569"/>
                      <a:pt x="1310" y="1569"/>
                    </a:cubicBezTo>
                    <a:cubicBezTo>
                      <a:pt x="1393" y="1569"/>
                      <a:pt x="1478" y="1544"/>
                      <a:pt x="1556" y="1500"/>
                    </a:cubicBezTo>
                    <a:lnTo>
                      <a:pt x="1556" y="1500"/>
                    </a:lnTo>
                    <a:cubicBezTo>
                      <a:pt x="1530" y="1598"/>
                      <a:pt x="1537" y="1699"/>
                      <a:pt x="1608" y="1785"/>
                    </a:cubicBezTo>
                    <a:cubicBezTo>
                      <a:pt x="1684" y="1873"/>
                      <a:pt x="1805" y="1924"/>
                      <a:pt x="1920" y="1924"/>
                    </a:cubicBezTo>
                    <a:cubicBezTo>
                      <a:pt x="2011" y="1924"/>
                      <a:pt x="2098" y="1891"/>
                      <a:pt x="2154" y="1816"/>
                    </a:cubicBezTo>
                    <a:cubicBezTo>
                      <a:pt x="2239" y="1701"/>
                      <a:pt x="2196" y="1554"/>
                      <a:pt x="2144" y="1438"/>
                    </a:cubicBezTo>
                    <a:lnTo>
                      <a:pt x="2144" y="1438"/>
                    </a:lnTo>
                    <a:cubicBezTo>
                      <a:pt x="2186" y="1554"/>
                      <a:pt x="2218" y="1690"/>
                      <a:pt x="2133" y="1795"/>
                    </a:cubicBezTo>
                    <a:cubicBezTo>
                      <a:pt x="2085" y="1850"/>
                      <a:pt x="2016" y="1875"/>
                      <a:pt x="1943" y="1875"/>
                    </a:cubicBezTo>
                    <a:cubicBezTo>
                      <a:pt x="1781" y="1875"/>
                      <a:pt x="1604" y="1753"/>
                      <a:pt x="1619" y="1585"/>
                    </a:cubicBezTo>
                    <a:cubicBezTo>
                      <a:pt x="1624" y="1521"/>
                      <a:pt x="1650" y="1459"/>
                      <a:pt x="1686" y="1403"/>
                    </a:cubicBezTo>
                    <a:lnTo>
                      <a:pt x="1686" y="1403"/>
                    </a:lnTo>
                    <a:cubicBezTo>
                      <a:pt x="1724" y="1367"/>
                      <a:pt x="1758" y="1326"/>
                      <a:pt x="1787" y="1281"/>
                    </a:cubicBezTo>
                    <a:lnTo>
                      <a:pt x="1787" y="1281"/>
                    </a:lnTo>
                    <a:cubicBezTo>
                      <a:pt x="1787" y="1281"/>
                      <a:pt x="1787" y="1281"/>
                      <a:pt x="1787" y="1281"/>
                    </a:cubicBezTo>
                    <a:cubicBezTo>
                      <a:pt x="1818" y="1241"/>
                      <a:pt x="1791" y="1202"/>
                      <a:pt x="1758" y="1202"/>
                    </a:cubicBezTo>
                    <a:cubicBezTo>
                      <a:pt x="1747" y="1202"/>
                      <a:pt x="1735" y="1207"/>
                      <a:pt x="1724" y="1218"/>
                    </a:cubicBezTo>
                    <a:cubicBezTo>
                      <a:pt x="1708" y="1235"/>
                      <a:pt x="1692" y="1253"/>
                      <a:pt x="1677" y="1273"/>
                    </a:cubicBezTo>
                    <a:lnTo>
                      <a:pt x="1677" y="1273"/>
                    </a:lnTo>
                    <a:cubicBezTo>
                      <a:pt x="1581" y="1374"/>
                      <a:pt x="1447" y="1457"/>
                      <a:pt x="1316" y="1457"/>
                    </a:cubicBezTo>
                    <a:cubicBezTo>
                      <a:pt x="1250" y="1457"/>
                      <a:pt x="1184" y="1436"/>
                      <a:pt x="1124" y="1386"/>
                    </a:cubicBezTo>
                    <a:cubicBezTo>
                      <a:pt x="1040" y="1323"/>
                      <a:pt x="988" y="1218"/>
                      <a:pt x="1009" y="1113"/>
                    </a:cubicBezTo>
                    <a:cubicBezTo>
                      <a:pt x="1040" y="996"/>
                      <a:pt x="1114" y="902"/>
                      <a:pt x="1198" y="807"/>
                    </a:cubicBezTo>
                    <a:cubicBezTo>
                      <a:pt x="1219" y="776"/>
                      <a:pt x="1219" y="744"/>
                      <a:pt x="1187" y="723"/>
                    </a:cubicBezTo>
                    <a:cubicBezTo>
                      <a:pt x="1177" y="713"/>
                      <a:pt x="1161" y="707"/>
                      <a:pt x="1145" y="707"/>
                    </a:cubicBezTo>
                    <a:cubicBezTo>
                      <a:pt x="1130" y="707"/>
                      <a:pt x="1114" y="713"/>
                      <a:pt x="1103" y="723"/>
                    </a:cubicBezTo>
                    <a:cubicBezTo>
                      <a:pt x="1100" y="727"/>
                      <a:pt x="1097" y="732"/>
                      <a:pt x="1093" y="736"/>
                    </a:cubicBezTo>
                    <a:lnTo>
                      <a:pt x="1093" y="736"/>
                    </a:lnTo>
                    <a:cubicBezTo>
                      <a:pt x="1030" y="815"/>
                      <a:pt x="930" y="883"/>
                      <a:pt x="830" y="923"/>
                    </a:cubicBezTo>
                    <a:cubicBezTo>
                      <a:pt x="781" y="944"/>
                      <a:pt x="727" y="956"/>
                      <a:pt x="677" y="956"/>
                    </a:cubicBezTo>
                    <a:cubicBezTo>
                      <a:pt x="577" y="956"/>
                      <a:pt x="490" y="909"/>
                      <a:pt x="484" y="797"/>
                    </a:cubicBezTo>
                    <a:cubicBezTo>
                      <a:pt x="505" y="629"/>
                      <a:pt x="673" y="524"/>
                      <a:pt x="809" y="440"/>
                    </a:cubicBezTo>
                    <a:cubicBezTo>
                      <a:pt x="830" y="419"/>
                      <a:pt x="841" y="398"/>
                      <a:pt x="830" y="377"/>
                    </a:cubicBezTo>
                    <a:cubicBezTo>
                      <a:pt x="824" y="356"/>
                      <a:pt x="808" y="345"/>
                      <a:pt x="790" y="345"/>
                    </a:cubicBezTo>
                    <a:cubicBezTo>
                      <a:pt x="779" y="345"/>
                      <a:pt x="768" y="348"/>
                      <a:pt x="757" y="356"/>
                    </a:cubicBezTo>
                    <a:cubicBezTo>
                      <a:pt x="744" y="363"/>
                      <a:pt x="730" y="371"/>
                      <a:pt x="717" y="379"/>
                    </a:cubicBezTo>
                    <a:lnTo>
                      <a:pt x="717" y="379"/>
                    </a:lnTo>
                    <a:cubicBezTo>
                      <a:pt x="617" y="430"/>
                      <a:pt x="447" y="487"/>
                      <a:pt x="306" y="487"/>
                    </a:cubicBezTo>
                    <a:cubicBezTo>
                      <a:pt x="196" y="487"/>
                      <a:pt x="103" y="453"/>
                      <a:pt x="73" y="356"/>
                    </a:cubicBezTo>
                    <a:cubicBezTo>
                      <a:pt x="22" y="90"/>
                      <a:pt x="299" y="20"/>
                      <a:pt x="522" y="20"/>
                    </a:cubicBezTo>
                    <a:cubicBezTo>
                      <a:pt x="573" y="20"/>
                      <a:pt x="621" y="24"/>
                      <a:pt x="662" y="29"/>
                    </a:cubicBezTo>
                    <a:cubicBezTo>
                      <a:pt x="592" y="13"/>
                      <a:pt x="507" y="0"/>
                      <a:pt x="4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64"/>
              <p:cNvSpPr/>
              <p:nvPr/>
            </p:nvSpPr>
            <p:spPr>
              <a:xfrm>
                <a:off x="4293150" y="577350"/>
                <a:ext cx="70975" cy="65250"/>
              </a:xfrm>
              <a:custGeom>
                <a:rect b="b" l="l" r="r" t="t"/>
                <a:pathLst>
                  <a:path extrusionOk="0" h="2610" w="2839">
                    <a:moveTo>
                      <a:pt x="602" y="0"/>
                    </a:moveTo>
                    <a:cubicBezTo>
                      <a:pt x="390" y="0"/>
                      <a:pt x="163" y="114"/>
                      <a:pt x="42" y="284"/>
                    </a:cubicBezTo>
                    <a:cubicBezTo>
                      <a:pt x="0" y="358"/>
                      <a:pt x="0" y="452"/>
                      <a:pt x="42" y="526"/>
                    </a:cubicBezTo>
                    <a:cubicBezTo>
                      <a:pt x="109" y="646"/>
                      <a:pt x="230" y="689"/>
                      <a:pt x="366" y="689"/>
                    </a:cubicBezTo>
                    <a:cubicBezTo>
                      <a:pt x="459" y="689"/>
                      <a:pt x="558" y="669"/>
                      <a:pt x="651" y="639"/>
                    </a:cubicBezTo>
                    <a:lnTo>
                      <a:pt x="651" y="639"/>
                    </a:lnTo>
                    <a:cubicBezTo>
                      <a:pt x="564" y="727"/>
                      <a:pt x="495" y="830"/>
                      <a:pt x="495" y="957"/>
                    </a:cubicBezTo>
                    <a:cubicBezTo>
                      <a:pt x="516" y="1115"/>
                      <a:pt x="652" y="1230"/>
                      <a:pt x="810" y="1251"/>
                    </a:cubicBezTo>
                    <a:cubicBezTo>
                      <a:pt x="828" y="1253"/>
                      <a:pt x="846" y="1254"/>
                      <a:pt x="864" y="1254"/>
                    </a:cubicBezTo>
                    <a:cubicBezTo>
                      <a:pt x="962" y="1254"/>
                      <a:pt x="1054" y="1228"/>
                      <a:pt x="1144" y="1190"/>
                    </a:cubicBezTo>
                    <a:lnTo>
                      <a:pt x="1144" y="1190"/>
                    </a:lnTo>
                    <a:cubicBezTo>
                      <a:pt x="1118" y="1228"/>
                      <a:pt x="1093" y="1269"/>
                      <a:pt x="1072" y="1314"/>
                    </a:cubicBezTo>
                    <a:cubicBezTo>
                      <a:pt x="999" y="1461"/>
                      <a:pt x="1093" y="1640"/>
                      <a:pt x="1219" y="1725"/>
                    </a:cubicBezTo>
                    <a:cubicBezTo>
                      <a:pt x="1305" y="1781"/>
                      <a:pt x="1402" y="1807"/>
                      <a:pt x="1501" y="1807"/>
                    </a:cubicBezTo>
                    <a:cubicBezTo>
                      <a:pt x="1573" y="1807"/>
                      <a:pt x="1645" y="1793"/>
                      <a:pt x="1714" y="1768"/>
                    </a:cubicBezTo>
                    <a:lnTo>
                      <a:pt x="1714" y="1768"/>
                    </a:lnTo>
                    <a:cubicBezTo>
                      <a:pt x="1670" y="1855"/>
                      <a:pt x="1649" y="1949"/>
                      <a:pt x="1682" y="2050"/>
                    </a:cubicBezTo>
                    <a:cubicBezTo>
                      <a:pt x="1770" y="2234"/>
                      <a:pt x="1895" y="2308"/>
                      <a:pt x="2026" y="2308"/>
                    </a:cubicBezTo>
                    <a:cubicBezTo>
                      <a:pt x="2131" y="2308"/>
                      <a:pt x="2239" y="2260"/>
                      <a:pt x="2333" y="2183"/>
                    </a:cubicBezTo>
                    <a:lnTo>
                      <a:pt x="2333" y="2183"/>
                    </a:lnTo>
                    <a:cubicBezTo>
                      <a:pt x="2280" y="2390"/>
                      <a:pt x="2311" y="2610"/>
                      <a:pt x="2559" y="2610"/>
                    </a:cubicBezTo>
                    <a:cubicBezTo>
                      <a:pt x="2574" y="2610"/>
                      <a:pt x="2590" y="2609"/>
                      <a:pt x="2607" y="2607"/>
                    </a:cubicBezTo>
                    <a:cubicBezTo>
                      <a:pt x="2786" y="2544"/>
                      <a:pt x="2817" y="2323"/>
                      <a:pt x="2838" y="2166"/>
                    </a:cubicBezTo>
                    <a:lnTo>
                      <a:pt x="2838" y="2166"/>
                    </a:lnTo>
                    <a:cubicBezTo>
                      <a:pt x="2817" y="2281"/>
                      <a:pt x="2786" y="2386"/>
                      <a:pt x="2723" y="2481"/>
                    </a:cubicBezTo>
                    <a:cubicBezTo>
                      <a:pt x="2684" y="2547"/>
                      <a:pt x="2623" y="2580"/>
                      <a:pt x="2561" y="2580"/>
                    </a:cubicBezTo>
                    <a:cubicBezTo>
                      <a:pt x="2523" y="2580"/>
                      <a:pt x="2485" y="2568"/>
                      <a:pt x="2450" y="2544"/>
                    </a:cubicBezTo>
                    <a:cubicBezTo>
                      <a:pt x="2291" y="2429"/>
                      <a:pt x="2369" y="2204"/>
                      <a:pt x="2460" y="2047"/>
                    </a:cubicBezTo>
                    <a:lnTo>
                      <a:pt x="2460" y="2047"/>
                    </a:lnTo>
                    <a:cubicBezTo>
                      <a:pt x="2479" y="2021"/>
                      <a:pt x="2497" y="1994"/>
                      <a:pt x="2513" y="1966"/>
                    </a:cubicBezTo>
                    <a:lnTo>
                      <a:pt x="2513" y="1966"/>
                    </a:lnTo>
                    <a:cubicBezTo>
                      <a:pt x="2513" y="1966"/>
                      <a:pt x="2513" y="1966"/>
                      <a:pt x="2513" y="1966"/>
                    </a:cubicBezTo>
                    <a:cubicBezTo>
                      <a:pt x="2528" y="1936"/>
                      <a:pt x="2500" y="1906"/>
                      <a:pt x="2476" y="1906"/>
                    </a:cubicBezTo>
                    <a:cubicBezTo>
                      <a:pt x="2466" y="1906"/>
                      <a:pt x="2456" y="1911"/>
                      <a:pt x="2450" y="1924"/>
                    </a:cubicBezTo>
                    <a:cubicBezTo>
                      <a:pt x="2450" y="1924"/>
                      <a:pt x="2450" y="1924"/>
                      <a:pt x="2450" y="1924"/>
                    </a:cubicBezTo>
                    <a:lnTo>
                      <a:pt x="2450" y="1924"/>
                    </a:lnTo>
                    <a:cubicBezTo>
                      <a:pt x="2440" y="1937"/>
                      <a:pt x="2431" y="1951"/>
                      <a:pt x="2422" y="1967"/>
                    </a:cubicBezTo>
                    <a:lnTo>
                      <a:pt x="2422" y="1967"/>
                    </a:lnTo>
                    <a:cubicBezTo>
                      <a:pt x="2360" y="2054"/>
                      <a:pt x="2277" y="2131"/>
                      <a:pt x="2186" y="2176"/>
                    </a:cubicBezTo>
                    <a:cubicBezTo>
                      <a:pt x="2143" y="2205"/>
                      <a:pt x="2096" y="2218"/>
                      <a:pt x="2051" y="2218"/>
                    </a:cubicBezTo>
                    <a:cubicBezTo>
                      <a:pt x="1933" y="2218"/>
                      <a:pt x="1822" y="2132"/>
                      <a:pt x="1777" y="2019"/>
                    </a:cubicBezTo>
                    <a:cubicBezTo>
                      <a:pt x="1742" y="1870"/>
                      <a:pt x="1845" y="1750"/>
                      <a:pt x="1942" y="1629"/>
                    </a:cubicBezTo>
                    <a:lnTo>
                      <a:pt x="1942" y="1629"/>
                    </a:lnTo>
                    <a:cubicBezTo>
                      <a:pt x="1966" y="1607"/>
                      <a:pt x="1988" y="1582"/>
                      <a:pt x="2008" y="1556"/>
                    </a:cubicBezTo>
                    <a:cubicBezTo>
                      <a:pt x="2039" y="1518"/>
                      <a:pt x="1997" y="1469"/>
                      <a:pt x="1956" y="1469"/>
                    </a:cubicBezTo>
                    <a:cubicBezTo>
                      <a:pt x="1940" y="1469"/>
                      <a:pt x="1925" y="1476"/>
                      <a:pt x="1913" y="1493"/>
                    </a:cubicBezTo>
                    <a:cubicBezTo>
                      <a:pt x="1906" y="1502"/>
                      <a:pt x="1899" y="1512"/>
                      <a:pt x="1891" y="1521"/>
                    </a:cubicBezTo>
                    <a:lnTo>
                      <a:pt x="1891" y="1521"/>
                    </a:lnTo>
                    <a:cubicBezTo>
                      <a:pt x="1799" y="1627"/>
                      <a:pt x="1652" y="1688"/>
                      <a:pt x="1511" y="1688"/>
                    </a:cubicBezTo>
                    <a:cubicBezTo>
                      <a:pt x="1376" y="1688"/>
                      <a:pt x="1247" y="1632"/>
                      <a:pt x="1177" y="1503"/>
                    </a:cubicBezTo>
                    <a:cubicBezTo>
                      <a:pt x="1114" y="1325"/>
                      <a:pt x="1304" y="1199"/>
                      <a:pt x="1399" y="1052"/>
                    </a:cubicBezTo>
                    <a:cubicBezTo>
                      <a:pt x="1409" y="1031"/>
                      <a:pt x="1420" y="1010"/>
                      <a:pt x="1399" y="989"/>
                    </a:cubicBezTo>
                    <a:cubicBezTo>
                      <a:pt x="1392" y="969"/>
                      <a:pt x="1372" y="961"/>
                      <a:pt x="1354" y="961"/>
                    </a:cubicBezTo>
                    <a:cubicBezTo>
                      <a:pt x="1343" y="961"/>
                      <a:pt x="1332" y="964"/>
                      <a:pt x="1325" y="968"/>
                    </a:cubicBezTo>
                    <a:cubicBezTo>
                      <a:pt x="1219" y="1041"/>
                      <a:pt x="1104" y="1094"/>
                      <a:pt x="988" y="1125"/>
                    </a:cubicBezTo>
                    <a:cubicBezTo>
                      <a:pt x="950" y="1138"/>
                      <a:pt x="909" y="1145"/>
                      <a:pt x="868" y="1145"/>
                    </a:cubicBezTo>
                    <a:cubicBezTo>
                      <a:pt x="743" y="1145"/>
                      <a:pt x="623" y="1081"/>
                      <a:pt x="600" y="947"/>
                    </a:cubicBezTo>
                    <a:cubicBezTo>
                      <a:pt x="600" y="768"/>
                      <a:pt x="778" y="652"/>
                      <a:pt x="904" y="536"/>
                    </a:cubicBezTo>
                    <a:cubicBezTo>
                      <a:pt x="932" y="510"/>
                      <a:pt x="904" y="459"/>
                      <a:pt x="869" y="459"/>
                    </a:cubicBezTo>
                    <a:cubicBezTo>
                      <a:pt x="864" y="459"/>
                      <a:pt x="858" y="460"/>
                      <a:pt x="852" y="463"/>
                    </a:cubicBezTo>
                    <a:cubicBezTo>
                      <a:pt x="852" y="463"/>
                      <a:pt x="852" y="463"/>
                      <a:pt x="852" y="463"/>
                    </a:cubicBezTo>
                    <a:lnTo>
                      <a:pt x="852" y="463"/>
                    </a:lnTo>
                    <a:cubicBezTo>
                      <a:pt x="701" y="552"/>
                      <a:pt x="521" y="618"/>
                      <a:pt x="342" y="618"/>
                    </a:cubicBezTo>
                    <a:cubicBezTo>
                      <a:pt x="309" y="618"/>
                      <a:pt x="276" y="615"/>
                      <a:pt x="242" y="610"/>
                    </a:cubicBezTo>
                    <a:cubicBezTo>
                      <a:pt x="137" y="589"/>
                      <a:pt x="63" y="505"/>
                      <a:pt x="53" y="400"/>
                    </a:cubicBezTo>
                    <a:cubicBezTo>
                      <a:pt x="63" y="179"/>
                      <a:pt x="432" y="1"/>
                      <a:pt x="631" y="1"/>
                    </a:cubicBezTo>
                    <a:cubicBezTo>
                      <a:pt x="621" y="0"/>
                      <a:pt x="612" y="0"/>
                      <a:pt x="6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64"/>
              <p:cNvSpPr/>
              <p:nvPr/>
            </p:nvSpPr>
            <p:spPr>
              <a:xfrm>
                <a:off x="4269575" y="595475"/>
                <a:ext cx="76425" cy="67975"/>
              </a:xfrm>
              <a:custGeom>
                <a:rect b="b" l="l" r="r" t="t"/>
                <a:pathLst>
                  <a:path extrusionOk="0" h="2719" w="3057">
                    <a:moveTo>
                      <a:pt x="681" y="1"/>
                    </a:moveTo>
                    <a:cubicBezTo>
                      <a:pt x="1" y="294"/>
                      <a:pt x="136" y="765"/>
                      <a:pt x="554" y="765"/>
                    </a:cubicBezTo>
                    <a:cubicBezTo>
                      <a:pt x="626" y="765"/>
                      <a:pt x="706" y="751"/>
                      <a:pt x="793" y="719"/>
                    </a:cubicBezTo>
                    <a:lnTo>
                      <a:pt x="793" y="719"/>
                    </a:lnTo>
                    <a:cubicBezTo>
                      <a:pt x="617" y="900"/>
                      <a:pt x="442" y="1113"/>
                      <a:pt x="639" y="1325"/>
                    </a:cubicBezTo>
                    <a:cubicBezTo>
                      <a:pt x="725" y="1404"/>
                      <a:pt x="825" y="1436"/>
                      <a:pt x="930" y="1436"/>
                    </a:cubicBezTo>
                    <a:cubicBezTo>
                      <a:pt x="1033" y="1436"/>
                      <a:pt x="1140" y="1405"/>
                      <a:pt x="1240" y="1357"/>
                    </a:cubicBezTo>
                    <a:lnTo>
                      <a:pt x="1240" y="1357"/>
                    </a:lnTo>
                    <a:cubicBezTo>
                      <a:pt x="1191" y="1444"/>
                      <a:pt x="1160" y="1538"/>
                      <a:pt x="1174" y="1640"/>
                    </a:cubicBezTo>
                    <a:cubicBezTo>
                      <a:pt x="1217" y="1808"/>
                      <a:pt x="1375" y="1871"/>
                      <a:pt x="1532" y="1893"/>
                    </a:cubicBezTo>
                    <a:cubicBezTo>
                      <a:pt x="1545" y="1894"/>
                      <a:pt x="1559" y="1895"/>
                      <a:pt x="1572" y="1895"/>
                    </a:cubicBezTo>
                    <a:cubicBezTo>
                      <a:pt x="1641" y="1895"/>
                      <a:pt x="1706" y="1878"/>
                      <a:pt x="1769" y="1850"/>
                    </a:cubicBezTo>
                    <a:lnTo>
                      <a:pt x="1769" y="1850"/>
                    </a:lnTo>
                    <a:cubicBezTo>
                      <a:pt x="1676" y="2014"/>
                      <a:pt x="1650" y="2191"/>
                      <a:pt x="1858" y="2324"/>
                    </a:cubicBezTo>
                    <a:cubicBezTo>
                      <a:pt x="1925" y="2359"/>
                      <a:pt x="1993" y="2373"/>
                      <a:pt x="2061" y="2373"/>
                    </a:cubicBezTo>
                    <a:cubicBezTo>
                      <a:pt x="2201" y="2373"/>
                      <a:pt x="2340" y="2311"/>
                      <a:pt x="2466" y="2230"/>
                    </a:cubicBezTo>
                    <a:lnTo>
                      <a:pt x="2466" y="2230"/>
                    </a:lnTo>
                    <a:cubicBezTo>
                      <a:pt x="2382" y="2360"/>
                      <a:pt x="2321" y="2509"/>
                      <a:pt x="2394" y="2628"/>
                    </a:cubicBezTo>
                    <a:cubicBezTo>
                      <a:pt x="2444" y="2687"/>
                      <a:pt x="2527" y="2719"/>
                      <a:pt x="2607" y="2719"/>
                    </a:cubicBezTo>
                    <a:cubicBezTo>
                      <a:pt x="2627" y="2719"/>
                      <a:pt x="2648" y="2717"/>
                      <a:pt x="2667" y="2712"/>
                    </a:cubicBezTo>
                    <a:cubicBezTo>
                      <a:pt x="2846" y="2670"/>
                      <a:pt x="2972" y="2502"/>
                      <a:pt x="3056" y="2345"/>
                    </a:cubicBezTo>
                    <a:lnTo>
                      <a:pt x="3056" y="2345"/>
                    </a:lnTo>
                    <a:cubicBezTo>
                      <a:pt x="2962" y="2490"/>
                      <a:pt x="2806" y="2683"/>
                      <a:pt x="2626" y="2683"/>
                    </a:cubicBezTo>
                    <a:cubicBezTo>
                      <a:pt x="2585" y="2683"/>
                      <a:pt x="2542" y="2673"/>
                      <a:pt x="2499" y="2649"/>
                    </a:cubicBezTo>
                    <a:cubicBezTo>
                      <a:pt x="2279" y="2523"/>
                      <a:pt x="2573" y="2208"/>
                      <a:pt x="2667" y="2082"/>
                    </a:cubicBezTo>
                    <a:cubicBezTo>
                      <a:pt x="2692" y="2057"/>
                      <a:pt x="2672" y="2020"/>
                      <a:pt x="2642" y="2020"/>
                    </a:cubicBezTo>
                    <a:cubicBezTo>
                      <a:pt x="2633" y="2020"/>
                      <a:pt x="2624" y="2023"/>
                      <a:pt x="2615" y="2030"/>
                    </a:cubicBezTo>
                    <a:cubicBezTo>
                      <a:pt x="2615" y="2030"/>
                      <a:pt x="2615" y="2030"/>
                      <a:pt x="2615" y="2030"/>
                    </a:cubicBezTo>
                    <a:lnTo>
                      <a:pt x="2615" y="2030"/>
                    </a:lnTo>
                    <a:cubicBezTo>
                      <a:pt x="2510" y="2114"/>
                      <a:pt x="2394" y="2187"/>
                      <a:pt x="2268" y="2229"/>
                    </a:cubicBezTo>
                    <a:cubicBezTo>
                      <a:pt x="2207" y="2259"/>
                      <a:pt x="2138" y="2276"/>
                      <a:pt x="2072" y="2276"/>
                    </a:cubicBezTo>
                    <a:cubicBezTo>
                      <a:pt x="1954" y="2276"/>
                      <a:pt x="1845" y="2224"/>
                      <a:pt x="1805" y="2103"/>
                    </a:cubicBezTo>
                    <a:cubicBezTo>
                      <a:pt x="1784" y="1914"/>
                      <a:pt x="1973" y="1777"/>
                      <a:pt x="2089" y="1630"/>
                    </a:cubicBezTo>
                    <a:cubicBezTo>
                      <a:pt x="2123" y="1588"/>
                      <a:pt x="2083" y="1534"/>
                      <a:pt x="2039" y="1534"/>
                    </a:cubicBezTo>
                    <a:cubicBezTo>
                      <a:pt x="2028" y="1534"/>
                      <a:pt x="2016" y="1537"/>
                      <a:pt x="2005" y="1546"/>
                    </a:cubicBezTo>
                    <a:cubicBezTo>
                      <a:pt x="1878" y="1663"/>
                      <a:pt x="1743" y="1780"/>
                      <a:pt x="1582" y="1780"/>
                    </a:cubicBezTo>
                    <a:cubicBezTo>
                      <a:pt x="1569" y="1780"/>
                      <a:pt x="1556" y="1779"/>
                      <a:pt x="1543" y="1777"/>
                    </a:cubicBezTo>
                    <a:cubicBezTo>
                      <a:pt x="1448" y="1766"/>
                      <a:pt x="1312" y="1714"/>
                      <a:pt x="1291" y="1619"/>
                    </a:cubicBezTo>
                    <a:cubicBezTo>
                      <a:pt x="1269" y="1441"/>
                      <a:pt x="1427" y="1294"/>
                      <a:pt x="1532" y="1157"/>
                    </a:cubicBezTo>
                    <a:cubicBezTo>
                      <a:pt x="1564" y="1117"/>
                      <a:pt x="1530" y="1065"/>
                      <a:pt x="1488" y="1065"/>
                    </a:cubicBezTo>
                    <a:cubicBezTo>
                      <a:pt x="1475" y="1065"/>
                      <a:pt x="1461" y="1071"/>
                      <a:pt x="1448" y="1084"/>
                    </a:cubicBezTo>
                    <a:cubicBezTo>
                      <a:pt x="1446" y="1085"/>
                      <a:pt x="1444" y="1087"/>
                      <a:pt x="1442" y="1088"/>
                    </a:cubicBezTo>
                    <a:lnTo>
                      <a:pt x="1442" y="1088"/>
                    </a:lnTo>
                    <a:lnTo>
                      <a:pt x="1438" y="1084"/>
                    </a:lnTo>
                    <a:cubicBezTo>
                      <a:pt x="1432" y="1092"/>
                      <a:pt x="1425" y="1100"/>
                      <a:pt x="1419" y="1108"/>
                    </a:cubicBezTo>
                    <a:lnTo>
                      <a:pt x="1419" y="1108"/>
                    </a:lnTo>
                    <a:cubicBezTo>
                      <a:pt x="1287" y="1219"/>
                      <a:pt x="1101" y="1331"/>
                      <a:pt x="930" y="1331"/>
                    </a:cubicBezTo>
                    <a:cubicBezTo>
                      <a:pt x="852" y="1331"/>
                      <a:pt x="778" y="1308"/>
                      <a:pt x="712" y="1252"/>
                    </a:cubicBezTo>
                    <a:cubicBezTo>
                      <a:pt x="670" y="1210"/>
                      <a:pt x="649" y="1147"/>
                      <a:pt x="660" y="1094"/>
                    </a:cubicBezTo>
                    <a:cubicBezTo>
                      <a:pt x="710" y="892"/>
                      <a:pt x="897" y="767"/>
                      <a:pt x="1023" y="599"/>
                    </a:cubicBezTo>
                    <a:lnTo>
                      <a:pt x="1023" y="599"/>
                    </a:lnTo>
                    <a:cubicBezTo>
                      <a:pt x="1028" y="596"/>
                      <a:pt x="1033" y="593"/>
                      <a:pt x="1038" y="589"/>
                    </a:cubicBezTo>
                    <a:lnTo>
                      <a:pt x="1034" y="585"/>
                    </a:lnTo>
                    <a:lnTo>
                      <a:pt x="1034" y="585"/>
                    </a:lnTo>
                    <a:cubicBezTo>
                      <a:pt x="1035" y="583"/>
                      <a:pt x="1037" y="581"/>
                      <a:pt x="1038" y="579"/>
                    </a:cubicBezTo>
                    <a:cubicBezTo>
                      <a:pt x="1048" y="568"/>
                      <a:pt x="1048" y="547"/>
                      <a:pt x="1038" y="526"/>
                    </a:cubicBezTo>
                    <a:cubicBezTo>
                      <a:pt x="1032" y="520"/>
                      <a:pt x="1022" y="514"/>
                      <a:pt x="1011" y="514"/>
                    </a:cubicBezTo>
                    <a:cubicBezTo>
                      <a:pt x="1003" y="514"/>
                      <a:pt x="994" y="517"/>
                      <a:pt x="985" y="526"/>
                    </a:cubicBezTo>
                    <a:cubicBezTo>
                      <a:pt x="983" y="528"/>
                      <a:pt x="981" y="529"/>
                      <a:pt x="980" y="530"/>
                    </a:cubicBezTo>
                    <a:lnTo>
                      <a:pt x="980" y="530"/>
                    </a:lnTo>
                    <a:lnTo>
                      <a:pt x="975" y="526"/>
                    </a:lnTo>
                    <a:cubicBezTo>
                      <a:pt x="970" y="532"/>
                      <a:pt x="965" y="539"/>
                      <a:pt x="959" y="545"/>
                    </a:cubicBezTo>
                    <a:lnTo>
                      <a:pt x="959" y="545"/>
                    </a:lnTo>
                    <a:cubicBezTo>
                      <a:pt x="847" y="625"/>
                      <a:pt x="682" y="703"/>
                      <a:pt x="532" y="703"/>
                    </a:cubicBezTo>
                    <a:cubicBezTo>
                      <a:pt x="437" y="703"/>
                      <a:pt x="348" y="671"/>
                      <a:pt x="281" y="589"/>
                    </a:cubicBezTo>
                    <a:cubicBezTo>
                      <a:pt x="250" y="547"/>
                      <a:pt x="229" y="484"/>
                      <a:pt x="250" y="421"/>
                    </a:cubicBezTo>
                    <a:cubicBezTo>
                      <a:pt x="313" y="222"/>
                      <a:pt x="502" y="106"/>
                      <a:pt x="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64"/>
              <p:cNvSpPr/>
              <p:nvPr/>
            </p:nvSpPr>
            <p:spPr>
              <a:xfrm>
                <a:off x="4265775" y="624650"/>
                <a:ext cx="53425" cy="47200"/>
              </a:xfrm>
              <a:custGeom>
                <a:rect b="b" l="l" r="r" t="t"/>
                <a:pathLst>
                  <a:path extrusionOk="0" h="1888" w="2137">
                    <a:moveTo>
                      <a:pt x="317" y="1"/>
                    </a:moveTo>
                    <a:cubicBezTo>
                      <a:pt x="1" y="310"/>
                      <a:pt x="113" y="563"/>
                      <a:pt x="360" y="563"/>
                    </a:cubicBezTo>
                    <a:cubicBezTo>
                      <a:pt x="406" y="563"/>
                      <a:pt x="457" y="554"/>
                      <a:pt x="510" y="536"/>
                    </a:cubicBezTo>
                    <a:lnTo>
                      <a:pt x="510" y="536"/>
                    </a:lnTo>
                    <a:cubicBezTo>
                      <a:pt x="451" y="617"/>
                      <a:pt x="403" y="707"/>
                      <a:pt x="391" y="810"/>
                    </a:cubicBezTo>
                    <a:cubicBezTo>
                      <a:pt x="386" y="1030"/>
                      <a:pt x="540" y="1110"/>
                      <a:pt x="721" y="1110"/>
                    </a:cubicBezTo>
                    <a:cubicBezTo>
                      <a:pt x="768" y="1110"/>
                      <a:pt x="816" y="1105"/>
                      <a:pt x="864" y="1095"/>
                    </a:cubicBezTo>
                    <a:lnTo>
                      <a:pt x="864" y="1095"/>
                    </a:lnTo>
                    <a:cubicBezTo>
                      <a:pt x="850" y="1115"/>
                      <a:pt x="836" y="1135"/>
                      <a:pt x="822" y="1157"/>
                    </a:cubicBezTo>
                    <a:cubicBezTo>
                      <a:pt x="728" y="1283"/>
                      <a:pt x="738" y="1461"/>
                      <a:pt x="885" y="1545"/>
                    </a:cubicBezTo>
                    <a:cubicBezTo>
                      <a:pt x="956" y="1587"/>
                      <a:pt x="1036" y="1606"/>
                      <a:pt x="1119" y="1606"/>
                    </a:cubicBezTo>
                    <a:cubicBezTo>
                      <a:pt x="1230" y="1606"/>
                      <a:pt x="1344" y="1573"/>
                      <a:pt x="1443" y="1520"/>
                    </a:cubicBezTo>
                    <a:lnTo>
                      <a:pt x="1443" y="1520"/>
                    </a:lnTo>
                    <a:cubicBezTo>
                      <a:pt x="1397" y="1719"/>
                      <a:pt x="1562" y="1888"/>
                      <a:pt x="1791" y="1888"/>
                    </a:cubicBezTo>
                    <a:cubicBezTo>
                      <a:pt x="1830" y="1888"/>
                      <a:pt x="1872" y="1883"/>
                      <a:pt x="1915" y="1872"/>
                    </a:cubicBezTo>
                    <a:cubicBezTo>
                      <a:pt x="2010" y="1851"/>
                      <a:pt x="2094" y="1777"/>
                      <a:pt x="2136" y="1692"/>
                    </a:cubicBezTo>
                    <a:lnTo>
                      <a:pt x="2136" y="1692"/>
                    </a:lnTo>
                    <a:cubicBezTo>
                      <a:pt x="2067" y="1797"/>
                      <a:pt x="1942" y="1851"/>
                      <a:pt x="1819" y="1851"/>
                    </a:cubicBezTo>
                    <a:cubicBezTo>
                      <a:pt x="1757" y="1851"/>
                      <a:pt x="1695" y="1837"/>
                      <a:pt x="1642" y="1809"/>
                    </a:cubicBezTo>
                    <a:cubicBezTo>
                      <a:pt x="1464" y="1710"/>
                      <a:pt x="1482" y="1537"/>
                      <a:pt x="1597" y="1411"/>
                    </a:cubicBezTo>
                    <a:lnTo>
                      <a:pt x="1597" y="1411"/>
                    </a:lnTo>
                    <a:cubicBezTo>
                      <a:pt x="1605" y="1404"/>
                      <a:pt x="1613" y="1396"/>
                      <a:pt x="1621" y="1388"/>
                    </a:cubicBezTo>
                    <a:lnTo>
                      <a:pt x="1621" y="1388"/>
                    </a:lnTo>
                    <a:cubicBezTo>
                      <a:pt x="1621" y="1388"/>
                      <a:pt x="1621" y="1388"/>
                      <a:pt x="1621" y="1388"/>
                    </a:cubicBezTo>
                    <a:cubicBezTo>
                      <a:pt x="1652" y="1349"/>
                      <a:pt x="1625" y="1310"/>
                      <a:pt x="1592" y="1310"/>
                    </a:cubicBezTo>
                    <a:cubicBezTo>
                      <a:pt x="1581" y="1310"/>
                      <a:pt x="1568" y="1314"/>
                      <a:pt x="1558" y="1325"/>
                    </a:cubicBezTo>
                    <a:cubicBezTo>
                      <a:pt x="1462" y="1421"/>
                      <a:pt x="1283" y="1496"/>
                      <a:pt x="1127" y="1496"/>
                    </a:cubicBezTo>
                    <a:cubicBezTo>
                      <a:pt x="1060" y="1496"/>
                      <a:pt x="998" y="1482"/>
                      <a:pt x="948" y="1451"/>
                    </a:cubicBezTo>
                    <a:cubicBezTo>
                      <a:pt x="854" y="1388"/>
                      <a:pt x="854" y="1304"/>
                      <a:pt x="917" y="1209"/>
                    </a:cubicBezTo>
                    <a:cubicBezTo>
                      <a:pt x="980" y="1125"/>
                      <a:pt x="1064" y="1041"/>
                      <a:pt x="1158" y="968"/>
                    </a:cubicBezTo>
                    <a:cubicBezTo>
                      <a:pt x="1179" y="947"/>
                      <a:pt x="1179" y="915"/>
                      <a:pt x="1169" y="884"/>
                    </a:cubicBezTo>
                    <a:cubicBezTo>
                      <a:pt x="1156" y="871"/>
                      <a:pt x="1135" y="861"/>
                      <a:pt x="1116" y="861"/>
                    </a:cubicBezTo>
                    <a:cubicBezTo>
                      <a:pt x="1104" y="861"/>
                      <a:pt x="1093" y="865"/>
                      <a:pt x="1085" y="873"/>
                    </a:cubicBezTo>
                    <a:cubicBezTo>
                      <a:pt x="1085" y="873"/>
                      <a:pt x="1085" y="873"/>
                      <a:pt x="1085" y="873"/>
                    </a:cubicBezTo>
                    <a:lnTo>
                      <a:pt x="1085" y="873"/>
                    </a:lnTo>
                    <a:cubicBezTo>
                      <a:pt x="1001" y="936"/>
                      <a:pt x="896" y="978"/>
                      <a:pt x="801" y="989"/>
                    </a:cubicBezTo>
                    <a:cubicBezTo>
                      <a:pt x="770" y="995"/>
                      <a:pt x="739" y="998"/>
                      <a:pt x="710" y="998"/>
                    </a:cubicBezTo>
                    <a:cubicBezTo>
                      <a:pt x="591" y="998"/>
                      <a:pt x="497" y="944"/>
                      <a:pt x="497" y="810"/>
                    </a:cubicBezTo>
                    <a:cubicBezTo>
                      <a:pt x="518" y="652"/>
                      <a:pt x="633" y="536"/>
                      <a:pt x="738" y="410"/>
                    </a:cubicBezTo>
                    <a:cubicBezTo>
                      <a:pt x="763" y="377"/>
                      <a:pt x="736" y="338"/>
                      <a:pt x="702" y="338"/>
                    </a:cubicBezTo>
                    <a:cubicBezTo>
                      <a:pt x="693" y="338"/>
                      <a:pt x="684" y="341"/>
                      <a:pt x="675" y="347"/>
                    </a:cubicBezTo>
                    <a:cubicBezTo>
                      <a:pt x="673" y="349"/>
                      <a:pt x="671" y="350"/>
                      <a:pt x="669" y="351"/>
                    </a:cubicBezTo>
                    <a:lnTo>
                      <a:pt x="669" y="351"/>
                    </a:lnTo>
                    <a:lnTo>
                      <a:pt x="665" y="347"/>
                    </a:lnTo>
                    <a:cubicBezTo>
                      <a:pt x="659" y="353"/>
                      <a:pt x="654" y="360"/>
                      <a:pt x="649" y="366"/>
                    </a:cubicBezTo>
                    <a:lnTo>
                      <a:pt x="649" y="366"/>
                    </a:lnTo>
                    <a:cubicBezTo>
                      <a:pt x="586" y="412"/>
                      <a:pt x="528" y="455"/>
                      <a:pt x="455" y="473"/>
                    </a:cubicBezTo>
                    <a:cubicBezTo>
                      <a:pt x="414" y="489"/>
                      <a:pt x="374" y="497"/>
                      <a:pt x="338" y="497"/>
                    </a:cubicBezTo>
                    <a:cubicBezTo>
                      <a:pt x="208" y="497"/>
                      <a:pt x="123" y="397"/>
                      <a:pt x="181" y="232"/>
                    </a:cubicBezTo>
                    <a:cubicBezTo>
                      <a:pt x="212" y="148"/>
                      <a:pt x="265" y="74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2" name="Google Shape;2182;p64"/>
          <p:cNvGrpSpPr/>
          <p:nvPr/>
        </p:nvGrpSpPr>
        <p:grpSpPr>
          <a:xfrm>
            <a:off x="1584030" y="4817036"/>
            <a:ext cx="593981" cy="509873"/>
            <a:chOff x="5385326" y="-1318771"/>
            <a:chExt cx="402263" cy="345326"/>
          </a:xfrm>
        </p:grpSpPr>
        <p:sp>
          <p:nvSpPr>
            <p:cNvPr id="2183" name="Google Shape;2183;p64"/>
            <p:cNvSpPr/>
            <p:nvPr/>
          </p:nvSpPr>
          <p:spPr>
            <a:xfrm rot="-5400000">
              <a:off x="5422912" y="-1352498"/>
              <a:ext cx="315334" cy="382788"/>
            </a:xfrm>
            <a:custGeom>
              <a:rect b="b" l="l" r="r" t="t"/>
              <a:pathLst>
                <a:path extrusionOk="0" h="5130" w="4226">
                  <a:moveTo>
                    <a:pt x="4151" y="4320"/>
                  </a:moveTo>
                  <a:cubicBezTo>
                    <a:pt x="4183" y="4299"/>
                    <a:pt x="4204" y="4268"/>
                    <a:pt x="4204" y="4236"/>
                  </a:cubicBezTo>
                  <a:cubicBezTo>
                    <a:pt x="4215" y="4236"/>
                    <a:pt x="4215" y="4226"/>
                    <a:pt x="4215" y="4226"/>
                  </a:cubicBezTo>
                  <a:lnTo>
                    <a:pt x="4215" y="4215"/>
                  </a:lnTo>
                  <a:cubicBezTo>
                    <a:pt x="4225" y="4152"/>
                    <a:pt x="4183" y="4078"/>
                    <a:pt x="4130" y="4046"/>
                  </a:cubicBezTo>
                  <a:cubicBezTo>
                    <a:pt x="3605" y="3058"/>
                    <a:pt x="2470" y="862"/>
                    <a:pt x="2186" y="305"/>
                  </a:cubicBezTo>
                  <a:cubicBezTo>
                    <a:pt x="2312" y="231"/>
                    <a:pt x="2228" y="0"/>
                    <a:pt x="2060" y="31"/>
                  </a:cubicBezTo>
                  <a:cubicBezTo>
                    <a:pt x="1430" y="178"/>
                    <a:pt x="872" y="547"/>
                    <a:pt x="505" y="1093"/>
                  </a:cubicBezTo>
                  <a:cubicBezTo>
                    <a:pt x="147" y="1608"/>
                    <a:pt x="0" y="2271"/>
                    <a:pt x="63" y="2890"/>
                  </a:cubicBezTo>
                  <a:cubicBezTo>
                    <a:pt x="105" y="3238"/>
                    <a:pt x="199" y="3563"/>
                    <a:pt x="336" y="3878"/>
                  </a:cubicBezTo>
                  <a:cubicBezTo>
                    <a:pt x="463" y="4162"/>
                    <a:pt x="641" y="4446"/>
                    <a:pt x="883" y="4646"/>
                  </a:cubicBezTo>
                  <a:cubicBezTo>
                    <a:pt x="1293" y="5013"/>
                    <a:pt x="1829" y="5129"/>
                    <a:pt x="2365" y="5055"/>
                  </a:cubicBezTo>
                  <a:cubicBezTo>
                    <a:pt x="3006" y="4971"/>
                    <a:pt x="3616" y="4677"/>
                    <a:pt x="4151" y="4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84" name="Google Shape;2184;p64"/>
            <p:cNvGrpSpPr/>
            <p:nvPr/>
          </p:nvGrpSpPr>
          <p:grpSpPr>
            <a:xfrm>
              <a:off x="5385326" y="-1311537"/>
              <a:ext cx="402263" cy="338092"/>
              <a:chOff x="4778776" y="-710437"/>
              <a:chExt cx="402263" cy="338092"/>
            </a:xfrm>
          </p:grpSpPr>
          <p:sp>
            <p:nvSpPr>
              <p:cNvPr id="2185" name="Google Shape;2185;p64"/>
              <p:cNvSpPr/>
              <p:nvPr/>
            </p:nvSpPr>
            <p:spPr>
              <a:xfrm>
                <a:off x="4791237" y="-710437"/>
                <a:ext cx="389802" cy="338092"/>
              </a:xfrm>
              <a:custGeom>
                <a:rect b="b" l="l" r="r" t="t"/>
                <a:pathLst>
                  <a:path extrusionOk="0" h="4531" w="5224">
                    <a:moveTo>
                      <a:pt x="4046" y="0"/>
                    </a:moveTo>
                    <a:cubicBezTo>
                      <a:pt x="3048" y="526"/>
                      <a:pt x="0" y="2103"/>
                      <a:pt x="0" y="2103"/>
                    </a:cubicBezTo>
                    <a:cubicBezTo>
                      <a:pt x="904" y="4530"/>
                      <a:pt x="2838" y="4163"/>
                      <a:pt x="3826" y="3563"/>
                    </a:cubicBezTo>
                    <a:cubicBezTo>
                      <a:pt x="5224" y="2701"/>
                      <a:pt x="4971" y="1125"/>
                      <a:pt x="4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64"/>
              <p:cNvSpPr/>
              <p:nvPr/>
            </p:nvSpPr>
            <p:spPr>
              <a:xfrm>
                <a:off x="4810787" y="-691634"/>
                <a:ext cx="306753" cy="258102"/>
              </a:xfrm>
              <a:custGeom>
                <a:rect b="b" l="l" r="r" t="t"/>
                <a:pathLst>
                  <a:path extrusionOk="0" h="3459" w="4111">
                    <a:moveTo>
                      <a:pt x="106" y="1830"/>
                    </a:moveTo>
                    <a:cubicBezTo>
                      <a:pt x="232" y="2145"/>
                      <a:pt x="348" y="2397"/>
                      <a:pt x="589" y="2638"/>
                    </a:cubicBezTo>
                    <a:cubicBezTo>
                      <a:pt x="810" y="2849"/>
                      <a:pt x="1063" y="3038"/>
                      <a:pt x="1336" y="3164"/>
                    </a:cubicBezTo>
                    <a:cubicBezTo>
                      <a:pt x="1956" y="3458"/>
                      <a:pt x="2649" y="3343"/>
                      <a:pt x="3238" y="3017"/>
                    </a:cubicBezTo>
                    <a:cubicBezTo>
                      <a:pt x="3774" y="2733"/>
                      <a:pt x="4111" y="2271"/>
                      <a:pt x="4069" y="1629"/>
                    </a:cubicBezTo>
                    <a:cubicBezTo>
                      <a:pt x="4037" y="1293"/>
                      <a:pt x="3922" y="999"/>
                      <a:pt x="3774" y="694"/>
                    </a:cubicBezTo>
                    <a:cubicBezTo>
                      <a:pt x="3648" y="442"/>
                      <a:pt x="3448" y="242"/>
                      <a:pt x="3312" y="1"/>
                    </a:cubicBezTo>
                    <a:cubicBezTo>
                      <a:pt x="2313" y="515"/>
                      <a:pt x="652" y="1377"/>
                      <a:pt x="1" y="1703"/>
                    </a:cubicBezTo>
                    <a:cubicBezTo>
                      <a:pt x="54" y="1735"/>
                      <a:pt x="85" y="1777"/>
                      <a:pt x="106" y="18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64"/>
              <p:cNvSpPr/>
              <p:nvPr/>
            </p:nvSpPr>
            <p:spPr>
              <a:xfrm>
                <a:off x="4778776" y="-709990"/>
                <a:ext cx="381892" cy="310409"/>
              </a:xfrm>
              <a:custGeom>
                <a:rect b="b" l="l" r="r" t="t"/>
                <a:pathLst>
                  <a:path extrusionOk="0" h="4160" w="5118">
                    <a:moveTo>
                      <a:pt x="4187" y="0"/>
                    </a:moveTo>
                    <a:cubicBezTo>
                      <a:pt x="4083" y="0"/>
                      <a:pt x="3983" y="105"/>
                      <a:pt x="4056" y="215"/>
                    </a:cubicBezTo>
                    <a:cubicBezTo>
                      <a:pt x="4561" y="971"/>
                      <a:pt x="5107" y="2107"/>
                      <a:pt x="4540" y="2969"/>
                    </a:cubicBezTo>
                    <a:cubicBezTo>
                      <a:pt x="4234" y="3452"/>
                      <a:pt x="3625" y="3704"/>
                      <a:pt x="3089" y="3809"/>
                    </a:cubicBezTo>
                    <a:cubicBezTo>
                      <a:pt x="2926" y="3843"/>
                      <a:pt x="2760" y="3860"/>
                      <a:pt x="2593" y="3860"/>
                    </a:cubicBezTo>
                    <a:cubicBezTo>
                      <a:pt x="2190" y="3860"/>
                      <a:pt x="1786" y="3761"/>
                      <a:pt x="1429" y="3568"/>
                    </a:cubicBezTo>
                    <a:cubicBezTo>
                      <a:pt x="850" y="3253"/>
                      <a:pt x="451" y="2706"/>
                      <a:pt x="314" y="2065"/>
                    </a:cubicBezTo>
                    <a:cubicBezTo>
                      <a:pt x="298" y="1994"/>
                      <a:pt x="243" y="1963"/>
                      <a:pt x="185" y="1963"/>
                    </a:cubicBezTo>
                    <a:cubicBezTo>
                      <a:pt x="97" y="1963"/>
                      <a:pt x="1" y="2035"/>
                      <a:pt x="20" y="2149"/>
                    </a:cubicBezTo>
                    <a:cubicBezTo>
                      <a:pt x="167" y="2779"/>
                      <a:pt x="546" y="3337"/>
                      <a:pt x="1081" y="3704"/>
                    </a:cubicBezTo>
                    <a:cubicBezTo>
                      <a:pt x="1528" y="4008"/>
                      <a:pt x="2066" y="4160"/>
                      <a:pt x="2604" y="4160"/>
                    </a:cubicBezTo>
                    <a:cubicBezTo>
                      <a:pt x="2699" y="4160"/>
                      <a:pt x="2795" y="4155"/>
                      <a:pt x="2889" y="4146"/>
                    </a:cubicBezTo>
                    <a:cubicBezTo>
                      <a:pt x="3225" y="4104"/>
                      <a:pt x="3552" y="4009"/>
                      <a:pt x="3867" y="3872"/>
                    </a:cubicBezTo>
                    <a:cubicBezTo>
                      <a:pt x="4161" y="3746"/>
                      <a:pt x="4435" y="3568"/>
                      <a:pt x="4645" y="3326"/>
                    </a:cubicBezTo>
                    <a:cubicBezTo>
                      <a:pt x="5002" y="2916"/>
                      <a:pt x="5117" y="2380"/>
                      <a:pt x="5054" y="1844"/>
                    </a:cubicBezTo>
                    <a:cubicBezTo>
                      <a:pt x="4970" y="1203"/>
                      <a:pt x="4666" y="593"/>
                      <a:pt x="4308" y="68"/>
                    </a:cubicBezTo>
                    <a:cubicBezTo>
                      <a:pt x="4277" y="20"/>
                      <a:pt x="4231" y="0"/>
                      <a:pt x="4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64"/>
              <p:cNvSpPr/>
              <p:nvPr/>
            </p:nvSpPr>
            <p:spPr>
              <a:xfrm>
                <a:off x="4951963" y="-599108"/>
                <a:ext cx="27310" cy="37234"/>
              </a:xfrm>
              <a:custGeom>
                <a:rect b="b" l="l" r="r" t="t"/>
                <a:pathLst>
                  <a:path extrusionOk="0" h="499" w="366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127"/>
                      <a:pt x="75" y="263"/>
                      <a:pt x="75" y="368"/>
                    </a:cubicBezTo>
                    <a:cubicBezTo>
                      <a:pt x="64" y="389"/>
                      <a:pt x="75" y="421"/>
                      <a:pt x="96" y="442"/>
                    </a:cubicBezTo>
                    <a:cubicBezTo>
                      <a:pt x="123" y="482"/>
                      <a:pt x="160" y="499"/>
                      <a:pt x="196" y="499"/>
                    </a:cubicBezTo>
                    <a:cubicBezTo>
                      <a:pt x="283" y="499"/>
                      <a:pt x="365" y="402"/>
                      <a:pt x="306" y="305"/>
                    </a:cubicBezTo>
                    <a:cubicBezTo>
                      <a:pt x="222" y="179"/>
                      <a:pt x="117" y="9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64"/>
              <p:cNvSpPr/>
              <p:nvPr/>
            </p:nvSpPr>
            <p:spPr>
              <a:xfrm>
                <a:off x="4896298" y="-552845"/>
                <a:ext cx="21266" cy="40293"/>
              </a:xfrm>
              <a:custGeom>
                <a:rect b="b" l="l" r="r" t="t"/>
                <a:pathLst>
                  <a:path extrusionOk="0" h="540" w="285">
                    <a:moveTo>
                      <a:pt x="53" y="1"/>
                    </a:moveTo>
                    <a:cubicBezTo>
                      <a:pt x="43" y="138"/>
                      <a:pt x="1" y="253"/>
                      <a:pt x="11" y="400"/>
                    </a:cubicBezTo>
                    <a:cubicBezTo>
                      <a:pt x="11" y="442"/>
                      <a:pt x="22" y="474"/>
                      <a:pt x="43" y="495"/>
                    </a:cubicBezTo>
                    <a:cubicBezTo>
                      <a:pt x="71" y="524"/>
                      <a:pt x="107" y="540"/>
                      <a:pt x="141" y="540"/>
                    </a:cubicBezTo>
                    <a:cubicBezTo>
                      <a:pt x="170" y="540"/>
                      <a:pt x="198" y="529"/>
                      <a:pt x="221" y="505"/>
                    </a:cubicBezTo>
                    <a:cubicBezTo>
                      <a:pt x="274" y="463"/>
                      <a:pt x="284" y="379"/>
                      <a:pt x="242" y="327"/>
                    </a:cubicBezTo>
                    <a:cubicBezTo>
                      <a:pt x="169" y="243"/>
                      <a:pt x="116" y="106"/>
                      <a:pt x="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64"/>
              <p:cNvSpPr/>
              <p:nvPr/>
            </p:nvSpPr>
            <p:spPr>
              <a:xfrm>
                <a:off x="5038221" y="-614031"/>
                <a:ext cx="35443" cy="34772"/>
              </a:xfrm>
              <a:custGeom>
                <a:rect b="b" l="l" r="r" t="t"/>
                <a:pathLst>
                  <a:path extrusionOk="0" h="466" w="475">
                    <a:moveTo>
                      <a:pt x="1" y="1"/>
                    </a:moveTo>
                    <a:lnTo>
                      <a:pt x="1" y="1"/>
                    </a:lnTo>
                    <a:cubicBezTo>
                      <a:pt x="106" y="127"/>
                      <a:pt x="138" y="253"/>
                      <a:pt x="222" y="400"/>
                    </a:cubicBezTo>
                    <a:cubicBezTo>
                      <a:pt x="232" y="421"/>
                      <a:pt x="253" y="432"/>
                      <a:pt x="274" y="453"/>
                    </a:cubicBezTo>
                    <a:cubicBezTo>
                      <a:pt x="291" y="462"/>
                      <a:pt x="309" y="466"/>
                      <a:pt x="327" y="466"/>
                    </a:cubicBezTo>
                    <a:cubicBezTo>
                      <a:pt x="374" y="466"/>
                      <a:pt x="420" y="439"/>
                      <a:pt x="442" y="400"/>
                    </a:cubicBezTo>
                    <a:cubicBezTo>
                      <a:pt x="474" y="337"/>
                      <a:pt x="453" y="264"/>
                      <a:pt x="390" y="232"/>
                    </a:cubicBezTo>
                    <a:cubicBezTo>
                      <a:pt x="264" y="159"/>
                      <a:pt x="138" y="43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64"/>
              <p:cNvSpPr/>
              <p:nvPr/>
            </p:nvSpPr>
            <p:spPr>
              <a:xfrm>
                <a:off x="4952784" y="-503374"/>
                <a:ext cx="21564" cy="37980"/>
              </a:xfrm>
              <a:custGeom>
                <a:rect b="b" l="l" r="r" t="t"/>
                <a:pathLst>
                  <a:path extrusionOk="0" h="509" w="289">
                    <a:moveTo>
                      <a:pt x="64" y="0"/>
                    </a:moveTo>
                    <a:cubicBezTo>
                      <a:pt x="64" y="115"/>
                      <a:pt x="53" y="242"/>
                      <a:pt x="21" y="326"/>
                    </a:cubicBezTo>
                    <a:cubicBezTo>
                      <a:pt x="0" y="358"/>
                      <a:pt x="0" y="389"/>
                      <a:pt x="11" y="421"/>
                    </a:cubicBezTo>
                    <a:cubicBezTo>
                      <a:pt x="31" y="482"/>
                      <a:pt x="80" y="508"/>
                      <a:pt x="130" y="508"/>
                    </a:cubicBezTo>
                    <a:cubicBezTo>
                      <a:pt x="208" y="508"/>
                      <a:pt x="289" y="443"/>
                      <a:pt x="263" y="347"/>
                    </a:cubicBezTo>
                    <a:cubicBezTo>
                      <a:pt x="221" y="200"/>
                      <a:pt x="137" y="94"/>
                      <a:pt x="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64"/>
              <p:cNvSpPr/>
              <p:nvPr/>
            </p:nvSpPr>
            <p:spPr>
              <a:xfrm>
                <a:off x="5038221" y="-539489"/>
                <a:ext cx="29922" cy="33802"/>
              </a:xfrm>
              <a:custGeom>
                <a:rect b="b" l="l" r="r" t="t"/>
                <a:pathLst>
                  <a:path extrusionOk="0" h="453" w="401">
                    <a:moveTo>
                      <a:pt x="1" y="1"/>
                    </a:moveTo>
                    <a:lnTo>
                      <a:pt x="138" y="368"/>
                    </a:lnTo>
                    <a:cubicBezTo>
                      <a:pt x="156" y="423"/>
                      <a:pt x="208" y="453"/>
                      <a:pt x="260" y="453"/>
                    </a:cubicBezTo>
                    <a:cubicBezTo>
                      <a:pt x="298" y="453"/>
                      <a:pt x="336" y="436"/>
                      <a:pt x="358" y="400"/>
                    </a:cubicBezTo>
                    <a:cubicBezTo>
                      <a:pt x="400" y="337"/>
                      <a:pt x="379" y="263"/>
                      <a:pt x="327" y="22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93" name="Google Shape;2193;p64"/>
          <p:cNvGrpSpPr/>
          <p:nvPr/>
        </p:nvGrpSpPr>
        <p:grpSpPr>
          <a:xfrm>
            <a:off x="5407354" y="-362802"/>
            <a:ext cx="756010" cy="755998"/>
            <a:chOff x="7363942" y="1216423"/>
            <a:chExt cx="756010" cy="755998"/>
          </a:xfrm>
        </p:grpSpPr>
        <p:sp>
          <p:nvSpPr>
            <p:cNvPr id="2194" name="Google Shape;2194;p64"/>
            <p:cNvSpPr/>
            <p:nvPr/>
          </p:nvSpPr>
          <p:spPr>
            <a:xfrm>
              <a:off x="7363942" y="1216423"/>
              <a:ext cx="755998" cy="755998"/>
            </a:xfrm>
            <a:custGeom>
              <a:rect b="b" l="l" r="r" t="t"/>
              <a:pathLst>
                <a:path extrusionOk="0" h="10112" w="10112">
                  <a:moveTo>
                    <a:pt x="5051" y="1"/>
                  </a:moveTo>
                  <a:cubicBezTo>
                    <a:pt x="4747" y="621"/>
                    <a:pt x="4128" y="975"/>
                    <a:pt x="3490" y="975"/>
                  </a:cubicBezTo>
                  <a:cubicBezTo>
                    <a:pt x="3158" y="975"/>
                    <a:pt x="2821" y="880"/>
                    <a:pt x="2520" y="677"/>
                  </a:cubicBezTo>
                  <a:lnTo>
                    <a:pt x="2520" y="677"/>
                  </a:lnTo>
                  <a:cubicBezTo>
                    <a:pt x="2599" y="1677"/>
                    <a:pt x="1796" y="2526"/>
                    <a:pt x="811" y="2526"/>
                  </a:cubicBezTo>
                  <a:cubicBezTo>
                    <a:pt x="766" y="2526"/>
                    <a:pt x="721" y="2525"/>
                    <a:pt x="676" y="2521"/>
                  </a:cubicBezTo>
                  <a:lnTo>
                    <a:pt x="676" y="2521"/>
                  </a:lnTo>
                  <a:cubicBezTo>
                    <a:pt x="1270" y="3402"/>
                    <a:pt x="943" y="4591"/>
                    <a:pt x="0" y="5051"/>
                  </a:cubicBezTo>
                  <a:cubicBezTo>
                    <a:pt x="943" y="5513"/>
                    <a:pt x="1270" y="6711"/>
                    <a:pt x="676" y="7582"/>
                  </a:cubicBezTo>
                  <a:cubicBezTo>
                    <a:pt x="721" y="7578"/>
                    <a:pt x="766" y="7577"/>
                    <a:pt x="811" y="7577"/>
                  </a:cubicBezTo>
                  <a:cubicBezTo>
                    <a:pt x="1796" y="7577"/>
                    <a:pt x="2599" y="8427"/>
                    <a:pt x="2520" y="9436"/>
                  </a:cubicBezTo>
                  <a:cubicBezTo>
                    <a:pt x="2823" y="9232"/>
                    <a:pt x="3162" y="9135"/>
                    <a:pt x="3495" y="9135"/>
                  </a:cubicBezTo>
                  <a:cubicBezTo>
                    <a:pt x="4132" y="9135"/>
                    <a:pt x="4748" y="9487"/>
                    <a:pt x="5051" y="10112"/>
                  </a:cubicBezTo>
                  <a:cubicBezTo>
                    <a:pt x="5353" y="9487"/>
                    <a:pt x="5974" y="9135"/>
                    <a:pt x="6610" y="9135"/>
                  </a:cubicBezTo>
                  <a:cubicBezTo>
                    <a:pt x="6944" y="9135"/>
                    <a:pt x="7282" y="9232"/>
                    <a:pt x="7581" y="9436"/>
                  </a:cubicBezTo>
                  <a:cubicBezTo>
                    <a:pt x="7503" y="8427"/>
                    <a:pt x="8306" y="7577"/>
                    <a:pt x="9300" y="7577"/>
                  </a:cubicBezTo>
                  <a:cubicBezTo>
                    <a:pt x="9345" y="7577"/>
                    <a:pt x="9390" y="7578"/>
                    <a:pt x="9436" y="7582"/>
                  </a:cubicBezTo>
                  <a:cubicBezTo>
                    <a:pt x="8842" y="6711"/>
                    <a:pt x="9159" y="5513"/>
                    <a:pt x="10112" y="5051"/>
                  </a:cubicBezTo>
                  <a:cubicBezTo>
                    <a:pt x="9159" y="4591"/>
                    <a:pt x="8842" y="3402"/>
                    <a:pt x="9436" y="2521"/>
                  </a:cubicBezTo>
                  <a:lnTo>
                    <a:pt x="9436" y="2521"/>
                  </a:lnTo>
                  <a:cubicBezTo>
                    <a:pt x="9390" y="2525"/>
                    <a:pt x="9345" y="2526"/>
                    <a:pt x="9300" y="2526"/>
                  </a:cubicBezTo>
                  <a:cubicBezTo>
                    <a:pt x="8306" y="2526"/>
                    <a:pt x="7503" y="1677"/>
                    <a:pt x="7581" y="677"/>
                  </a:cubicBezTo>
                  <a:lnTo>
                    <a:pt x="7581" y="677"/>
                  </a:lnTo>
                  <a:cubicBezTo>
                    <a:pt x="7284" y="880"/>
                    <a:pt x="6948" y="975"/>
                    <a:pt x="6616" y="975"/>
                  </a:cubicBezTo>
                  <a:cubicBezTo>
                    <a:pt x="5977" y="975"/>
                    <a:pt x="5354" y="621"/>
                    <a:pt x="50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5" name="Google Shape;2195;p64"/>
            <p:cNvGrpSpPr/>
            <p:nvPr/>
          </p:nvGrpSpPr>
          <p:grpSpPr>
            <a:xfrm>
              <a:off x="7363954" y="1216423"/>
              <a:ext cx="755998" cy="755998"/>
              <a:chOff x="1226825" y="4230200"/>
              <a:chExt cx="252800" cy="252800"/>
            </a:xfrm>
          </p:grpSpPr>
          <p:sp>
            <p:nvSpPr>
              <p:cNvPr id="2196" name="Google Shape;2196;p64"/>
              <p:cNvSpPr/>
              <p:nvPr/>
            </p:nvSpPr>
            <p:spPr>
              <a:xfrm>
                <a:off x="1226825" y="4230200"/>
                <a:ext cx="252800" cy="252800"/>
              </a:xfrm>
              <a:custGeom>
                <a:rect b="b" l="l" r="r" t="t"/>
                <a:pathLst>
                  <a:path extrusionOk="0" h="10112" w="10112">
                    <a:moveTo>
                      <a:pt x="5051" y="1"/>
                    </a:moveTo>
                    <a:cubicBezTo>
                      <a:pt x="4747" y="621"/>
                      <a:pt x="4128" y="975"/>
                      <a:pt x="3490" y="975"/>
                    </a:cubicBezTo>
                    <a:cubicBezTo>
                      <a:pt x="3158" y="975"/>
                      <a:pt x="2821" y="880"/>
                      <a:pt x="2520" y="677"/>
                    </a:cubicBezTo>
                    <a:lnTo>
                      <a:pt x="2520" y="677"/>
                    </a:lnTo>
                    <a:cubicBezTo>
                      <a:pt x="2599" y="1677"/>
                      <a:pt x="1796" y="2526"/>
                      <a:pt x="811" y="2526"/>
                    </a:cubicBezTo>
                    <a:cubicBezTo>
                      <a:pt x="766" y="2526"/>
                      <a:pt x="721" y="2525"/>
                      <a:pt x="676" y="2521"/>
                    </a:cubicBezTo>
                    <a:lnTo>
                      <a:pt x="676" y="2521"/>
                    </a:lnTo>
                    <a:cubicBezTo>
                      <a:pt x="1270" y="3402"/>
                      <a:pt x="943" y="4591"/>
                      <a:pt x="0" y="5051"/>
                    </a:cubicBezTo>
                    <a:cubicBezTo>
                      <a:pt x="943" y="5513"/>
                      <a:pt x="1270" y="6711"/>
                      <a:pt x="676" y="7582"/>
                    </a:cubicBezTo>
                    <a:cubicBezTo>
                      <a:pt x="721" y="7578"/>
                      <a:pt x="766" y="7577"/>
                      <a:pt x="811" y="7577"/>
                    </a:cubicBezTo>
                    <a:cubicBezTo>
                      <a:pt x="1796" y="7577"/>
                      <a:pt x="2599" y="8427"/>
                      <a:pt x="2520" y="9436"/>
                    </a:cubicBezTo>
                    <a:cubicBezTo>
                      <a:pt x="2823" y="9232"/>
                      <a:pt x="3162" y="9135"/>
                      <a:pt x="3495" y="9135"/>
                    </a:cubicBezTo>
                    <a:cubicBezTo>
                      <a:pt x="4132" y="9135"/>
                      <a:pt x="4748" y="9487"/>
                      <a:pt x="5051" y="10112"/>
                    </a:cubicBezTo>
                    <a:cubicBezTo>
                      <a:pt x="5353" y="9487"/>
                      <a:pt x="5974" y="9135"/>
                      <a:pt x="6610" y="9135"/>
                    </a:cubicBezTo>
                    <a:cubicBezTo>
                      <a:pt x="6944" y="9135"/>
                      <a:pt x="7282" y="9232"/>
                      <a:pt x="7581" y="9436"/>
                    </a:cubicBezTo>
                    <a:cubicBezTo>
                      <a:pt x="7503" y="8427"/>
                      <a:pt x="8306" y="7577"/>
                      <a:pt x="9300" y="7577"/>
                    </a:cubicBezTo>
                    <a:cubicBezTo>
                      <a:pt x="9345" y="7577"/>
                      <a:pt x="9390" y="7578"/>
                      <a:pt x="9436" y="7582"/>
                    </a:cubicBezTo>
                    <a:cubicBezTo>
                      <a:pt x="8842" y="6711"/>
                      <a:pt x="9159" y="5513"/>
                      <a:pt x="10112" y="5051"/>
                    </a:cubicBezTo>
                    <a:cubicBezTo>
                      <a:pt x="9159" y="4591"/>
                      <a:pt x="8842" y="3402"/>
                      <a:pt x="9436" y="2521"/>
                    </a:cubicBezTo>
                    <a:lnTo>
                      <a:pt x="9436" y="2521"/>
                    </a:lnTo>
                    <a:cubicBezTo>
                      <a:pt x="9390" y="2525"/>
                      <a:pt x="9345" y="2526"/>
                      <a:pt x="9300" y="2526"/>
                    </a:cubicBezTo>
                    <a:cubicBezTo>
                      <a:pt x="8306" y="2526"/>
                      <a:pt x="7503" y="1677"/>
                      <a:pt x="7581" y="677"/>
                    </a:cubicBezTo>
                    <a:lnTo>
                      <a:pt x="7581" y="677"/>
                    </a:lnTo>
                    <a:cubicBezTo>
                      <a:pt x="7284" y="880"/>
                      <a:pt x="6948" y="975"/>
                      <a:pt x="6616" y="975"/>
                    </a:cubicBezTo>
                    <a:cubicBezTo>
                      <a:pt x="5977" y="975"/>
                      <a:pt x="5354" y="621"/>
                      <a:pt x="50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64"/>
              <p:cNvSpPr/>
              <p:nvPr/>
            </p:nvSpPr>
            <p:spPr>
              <a:xfrm>
                <a:off x="1243975" y="4247350"/>
                <a:ext cx="218250" cy="218250"/>
              </a:xfrm>
              <a:custGeom>
                <a:rect b="b" l="l" r="r" t="t"/>
                <a:pathLst>
                  <a:path extrusionOk="0" h="8730" w="8730">
                    <a:moveTo>
                      <a:pt x="4365" y="1200"/>
                    </a:moveTo>
                    <a:cubicBezTo>
                      <a:pt x="6116" y="1200"/>
                      <a:pt x="7530" y="2624"/>
                      <a:pt x="7530" y="4365"/>
                    </a:cubicBezTo>
                    <a:cubicBezTo>
                      <a:pt x="7530" y="6117"/>
                      <a:pt x="6116" y="7531"/>
                      <a:pt x="4365" y="7531"/>
                    </a:cubicBezTo>
                    <a:cubicBezTo>
                      <a:pt x="2623" y="7531"/>
                      <a:pt x="1199" y="6117"/>
                      <a:pt x="1199" y="4365"/>
                    </a:cubicBezTo>
                    <a:cubicBezTo>
                      <a:pt x="1199" y="2624"/>
                      <a:pt x="2623" y="1200"/>
                      <a:pt x="4365" y="1200"/>
                    </a:cubicBezTo>
                    <a:close/>
                    <a:moveTo>
                      <a:pt x="4365" y="1"/>
                    </a:moveTo>
                    <a:cubicBezTo>
                      <a:pt x="4108" y="544"/>
                      <a:pt x="3566" y="841"/>
                      <a:pt x="3023" y="841"/>
                    </a:cubicBezTo>
                    <a:cubicBezTo>
                      <a:pt x="2736" y="841"/>
                      <a:pt x="2439" y="759"/>
                      <a:pt x="2182" y="585"/>
                    </a:cubicBezTo>
                    <a:lnTo>
                      <a:pt x="2182" y="585"/>
                    </a:lnTo>
                    <a:cubicBezTo>
                      <a:pt x="2244" y="1456"/>
                      <a:pt x="1558" y="2183"/>
                      <a:pt x="697" y="2183"/>
                    </a:cubicBezTo>
                    <a:lnTo>
                      <a:pt x="584" y="2183"/>
                    </a:lnTo>
                    <a:cubicBezTo>
                      <a:pt x="1097" y="2942"/>
                      <a:pt x="820" y="3966"/>
                      <a:pt x="1" y="4365"/>
                    </a:cubicBezTo>
                    <a:cubicBezTo>
                      <a:pt x="820" y="4765"/>
                      <a:pt x="1097" y="5799"/>
                      <a:pt x="584" y="6548"/>
                    </a:cubicBezTo>
                    <a:lnTo>
                      <a:pt x="697" y="6548"/>
                    </a:lnTo>
                    <a:cubicBezTo>
                      <a:pt x="1558" y="6548"/>
                      <a:pt x="2244" y="7275"/>
                      <a:pt x="2182" y="8146"/>
                    </a:cubicBezTo>
                    <a:cubicBezTo>
                      <a:pt x="2439" y="7971"/>
                      <a:pt x="2736" y="7889"/>
                      <a:pt x="3023" y="7889"/>
                    </a:cubicBezTo>
                    <a:cubicBezTo>
                      <a:pt x="3566" y="7889"/>
                      <a:pt x="4108" y="8197"/>
                      <a:pt x="4365" y="8729"/>
                    </a:cubicBezTo>
                    <a:cubicBezTo>
                      <a:pt x="4631" y="8197"/>
                      <a:pt x="5164" y="7889"/>
                      <a:pt x="5717" y="7889"/>
                    </a:cubicBezTo>
                    <a:cubicBezTo>
                      <a:pt x="6004" y="7889"/>
                      <a:pt x="6291" y="7971"/>
                      <a:pt x="6547" y="8146"/>
                    </a:cubicBezTo>
                    <a:cubicBezTo>
                      <a:pt x="6485" y="7275"/>
                      <a:pt x="7182" y="6548"/>
                      <a:pt x="8033" y="6548"/>
                    </a:cubicBezTo>
                    <a:lnTo>
                      <a:pt x="8145" y="6548"/>
                    </a:lnTo>
                    <a:cubicBezTo>
                      <a:pt x="7633" y="5799"/>
                      <a:pt x="7910" y="4765"/>
                      <a:pt x="8729" y="4365"/>
                    </a:cubicBezTo>
                    <a:cubicBezTo>
                      <a:pt x="7910" y="3966"/>
                      <a:pt x="7633" y="2942"/>
                      <a:pt x="8145" y="2183"/>
                    </a:cubicBezTo>
                    <a:lnTo>
                      <a:pt x="8033" y="2183"/>
                    </a:lnTo>
                    <a:cubicBezTo>
                      <a:pt x="7182" y="2183"/>
                      <a:pt x="6485" y="1456"/>
                      <a:pt x="6547" y="585"/>
                    </a:cubicBezTo>
                    <a:lnTo>
                      <a:pt x="6547" y="585"/>
                    </a:lnTo>
                    <a:cubicBezTo>
                      <a:pt x="6291" y="759"/>
                      <a:pt x="6004" y="841"/>
                      <a:pt x="5717" y="841"/>
                    </a:cubicBezTo>
                    <a:cubicBezTo>
                      <a:pt x="5164" y="841"/>
                      <a:pt x="4631" y="544"/>
                      <a:pt x="4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64"/>
              <p:cNvSpPr/>
              <p:nvPr/>
            </p:nvSpPr>
            <p:spPr>
              <a:xfrm>
                <a:off x="1273950" y="4277325"/>
                <a:ext cx="158300" cy="158325"/>
              </a:xfrm>
              <a:custGeom>
                <a:rect b="b" l="l" r="r" t="t"/>
                <a:pathLst>
                  <a:path extrusionOk="0" h="6333" w="6332">
                    <a:moveTo>
                      <a:pt x="3166" y="1"/>
                    </a:moveTo>
                    <a:cubicBezTo>
                      <a:pt x="1424" y="1"/>
                      <a:pt x="0" y="1425"/>
                      <a:pt x="0" y="3166"/>
                    </a:cubicBezTo>
                    <a:cubicBezTo>
                      <a:pt x="0" y="4918"/>
                      <a:pt x="1424" y="6332"/>
                      <a:pt x="3166" y="6332"/>
                    </a:cubicBezTo>
                    <a:cubicBezTo>
                      <a:pt x="4917" y="6332"/>
                      <a:pt x="6331" y="4918"/>
                      <a:pt x="6331" y="3166"/>
                    </a:cubicBezTo>
                    <a:cubicBezTo>
                      <a:pt x="6331" y="1425"/>
                      <a:pt x="4917" y="1"/>
                      <a:pt x="3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99" name="Google Shape;2199;p64"/>
          <p:cNvGrpSpPr/>
          <p:nvPr/>
        </p:nvGrpSpPr>
        <p:grpSpPr>
          <a:xfrm>
            <a:off x="8277021" y="811892"/>
            <a:ext cx="477853" cy="417030"/>
            <a:chOff x="2002811" y="-1926445"/>
            <a:chExt cx="307499" cy="268325"/>
          </a:xfrm>
        </p:grpSpPr>
        <p:sp>
          <p:nvSpPr>
            <p:cNvPr id="2200" name="Google Shape;2200;p64"/>
            <p:cNvSpPr/>
            <p:nvPr/>
          </p:nvSpPr>
          <p:spPr>
            <a:xfrm rot="-5400000">
              <a:off x="2023619" y="-1939773"/>
              <a:ext cx="265862" cy="294963"/>
            </a:xfrm>
            <a:custGeom>
              <a:rect b="b" l="l" r="r" t="t"/>
              <a:pathLst>
                <a:path extrusionOk="0" h="3953" w="3563">
                  <a:moveTo>
                    <a:pt x="1009" y="253"/>
                  </a:moveTo>
                  <a:cubicBezTo>
                    <a:pt x="788" y="778"/>
                    <a:pt x="505" y="1525"/>
                    <a:pt x="305" y="2282"/>
                  </a:cubicBezTo>
                  <a:lnTo>
                    <a:pt x="305" y="2282"/>
                  </a:lnTo>
                  <a:cubicBezTo>
                    <a:pt x="295" y="2292"/>
                    <a:pt x="295" y="2313"/>
                    <a:pt x="284" y="2334"/>
                  </a:cubicBezTo>
                  <a:lnTo>
                    <a:pt x="284" y="2334"/>
                  </a:lnTo>
                  <a:cubicBezTo>
                    <a:pt x="274" y="2355"/>
                    <a:pt x="274" y="2376"/>
                    <a:pt x="274" y="2387"/>
                  </a:cubicBezTo>
                  <a:lnTo>
                    <a:pt x="263" y="2397"/>
                  </a:lnTo>
                  <a:cubicBezTo>
                    <a:pt x="263" y="2418"/>
                    <a:pt x="253" y="2439"/>
                    <a:pt x="253" y="2450"/>
                  </a:cubicBezTo>
                  <a:lnTo>
                    <a:pt x="253" y="2460"/>
                  </a:lnTo>
                  <a:cubicBezTo>
                    <a:pt x="242" y="2481"/>
                    <a:pt x="242" y="2492"/>
                    <a:pt x="242" y="2513"/>
                  </a:cubicBezTo>
                  <a:lnTo>
                    <a:pt x="242" y="2513"/>
                  </a:lnTo>
                  <a:cubicBezTo>
                    <a:pt x="221" y="2576"/>
                    <a:pt x="211" y="2628"/>
                    <a:pt x="200" y="2681"/>
                  </a:cubicBezTo>
                  <a:cubicBezTo>
                    <a:pt x="189" y="2681"/>
                    <a:pt x="189" y="2691"/>
                    <a:pt x="189" y="2691"/>
                  </a:cubicBezTo>
                  <a:cubicBezTo>
                    <a:pt x="189" y="2702"/>
                    <a:pt x="189" y="2723"/>
                    <a:pt x="179" y="2733"/>
                  </a:cubicBezTo>
                  <a:lnTo>
                    <a:pt x="179" y="2754"/>
                  </a:lnTo>
                  <a:cubicBezTo>
                    <a:pt x="179" y="2765"/>
                    <a:pt x="168" y="2786"/>
                    <a:pt x="168" y="2796"/>
                  </a:cubicBezTo>
                  <a:lnTo>
                    <a:pt x="168" y="2817"/>
                  </a:lnTo>
                  <a:cubicBezTo>
                    <a:pt x="158" y="2828"/>
                    <a:pt x="158" y="2838"/>
                    <a:pt x="158" y="2859"/>
                  </a:cubicBezTo>
                  <a:cubicBezTo>
                    <a:pt x="158" y="2859"/>
                    <a:pt x="147" y="2870"/>
                    <a:pt x="147" y="2880"/>
                  </a:cubicBezTo>
                  <a:lnTo>
                    <a:pt x="147" y="2912"/>
                  </a:lnTo>
                  <a:cubicBezTo>
                    <a:pt x="137" y="2922"/>
                    <a:pt x="137" y="2933"/>
                    <a:pt x="137" y="2943"/>
                  </a:cubicBezTo>
                  <a:cubicBezTo>
                    <a:pt x="137" y="2954"/>
                    <a:pt x="137" y="2964"/>
                    <a:pt x="126" y="2975"/>
                  </a:cubicBezTo>
                  <a:lnTo>
                    <a:pt x="126" y="3006"/>
                  </a:lnTo>
                  <a:cubicBezTo>
                    <a:pt x="126" y="3017"/>
                    <a:pt x="115" y="3027"/>
                    <a:pt x="115" y="3038"/>
                  </a:cubicBezTo>
                  <a:lnTo>
                    <a:pt x="115" y="3059"/>
                  </a:lnTo>
                  <a:cubicBezTo>
                    <a:pt x="105" y="3080"/>
                    <a:pt x="105" y="3111"/>
                    <a:pt x="94" y="3122"/>
                  </a:cubicBezTo>
                  <a:lnTo>
                    <a:pt x="94" y="3153"/>
                  </a:lnTo>
                  <a:cubicBezTo>
                    <a:pt x="94" y="3164"/>
                    <a:pt x="94" y="3175"/>
                    <a:pt x="84" y="3185"/>
                  </a:cubicBezTo>
                  <a:lnTo>
                    <a:pt x="84" y="3217"/>
                  </a:lnTo>
                  <a:cubicBezTo>
                    <a:pt x="84" y="3227"/>
                    <a:pt x="84" y="3238"/>
                    <a:pt x="73" y="3249"/>
                  </a:cubicBezTo>
                  <a:lnTo>
                    <a:pt x="73" y="3280"/>
                  </a:lnTo>
                  <a:cubicBezTo>
                    <a:pt x="73" y="3291"/>
                    <a:pt x="73" y="3301"/>
                    <a:pt x="63" y="3312"/>
                  </a:cubicBezTo>
                  <a:lnTo>
                    <a:pt x="63" y="3343"/>
                  </a:lnTo>
                  <a:lnTo>
                    <a:pt x="63" y="3364"/>
                  </a:lnTo>
                  <a:cubicBezTo>
                    <a:pt x="52" y="3375"/>
                    <a:pt x="52" y="3385"/>
                    <a:pt x="52" y="3396"/>
                  </a:cubicBezTo>
                  <a:lnTo>
                    <a:pt x="52" y="3427"/>
                  </a:lnTo>
                  <a:cubicBezTo>
                    <a:pt x="52" y="3438"/>
                    <a:pt x="42" y="3448"/>
                    <a:pt x="42" y="3459"/>
                  </a:cubicBezTo>
                  <a:lnTo>
                    <a:pt x="42" y="3490"/>
                  </a:lnTo>
                  <a:cubicBezTo>
                    <a:pt x="42" y="3501"/>
                    <a:pt x="31" y="3522"/>
                    <a:pt x="31" y="3543"/>
                  </a:cubicBezTo>
                  <a:lnTo>
                    <a:pt x="31" y="3553"/>
                  </a:lnTo>
                  <a:lnTo>
                    <a:pt x="31" y="3595"/>
                  </a:lnTo>
                  <a:cubicBezTo>
                    <a:pt x="21" y="3606"/>
                    <a:pt x="21" y="3616"/>
                    <a:pt x="21" y="3627"/>
                  </a:cubicBezTo>
                  <a:lnTo>
                    <a:pt x="21" y="3658"/>
                  </a:lnTo>
                  <a:lnTo>
                    <a:pt x="21" y="3679"/>
                  </a:lnTo>
                  <a:cubicBezTo>
                    <a:pt x="21" y="3690"/>
                    <a:pt x="21" y="3700"/>
                    <a:pt x="10" y="3711"/>
                  </a:cubicBezTo>
                  <a:lnTo>
                    <a:pt x="10" y="3742"/>
                  </a:lnTo>
                  <a:lnTo>
                    <a:pt x="10" y="3774"/>
                  </a:lnTo>
                  <a:lnTo>
                    <a:pt x="10" y="3795"/>
                  </a:lnTo>
                  <a:lnTo>
                    <a:pt x="10" y="3826"/>
                  </a:lnTo>
                  <a:cubicBezTo>
                    <a:pt x="10" y="3837"/>
                    <a:pt x="0" y="3837"/>
                    <a:pt x="0" y="3847"/>
                  </a:cubicBezTo>
                  <a:lnTo>
                    <a:pt x="0" y="3879"/>
                  </a:lnTo>
                  <a:lnTo>
                    <a:pt x="0" y="3900"/>
                  </a:lnTo>
                  <a:lnTo>
                    <a:pt x="0" y="3952"/>
                  </a:lnTo>
                  <a:lnTo>
                    <a:pt x="94" y="3921"/>
                  </a:lnTo>
                  <a:cubicBezTo>
                    <a:pt x="105" y="3921"/>
                    <a:pt x="126" y="3910"/>
                    <a:pt x="137" y="3910"/>
                  </a:cubicBezTo>
                  <a:cubicBezTo>
                    <a:pt x="158" y="3900"/>
                    <a:pt x="179" y="3900"/>
                    <a:pt x="200" y="3889"/>
                  </a:cubicBezTo>
                  <a:cubicBezTo>
                    <a:pt x="211" y="3879"/>
                    <a:pt x="221" y="3879"/>
                    <a:pt x="242" y="3868"/>
                  </a:cubicBezTo>
                  <a:cubicBezTo>
                    <a:pt x="263" y="3868"/>
                    <a:pt x="274" y="3858"/>
                    <a:pt x="295" y="3847"/>
                  </a:cubicBezTo>
                  <a:cubicBezTo>
                    <a:pt x="316" y="3847"/>
                    <a:pt x="326" y="3837"/>
                    <a:pt x="347" y="3837"/>
                  </a:cubicBezTo>
                  <a:cubicBezTo>
                    <a:pt x="358" y="3826"/>
                    <a:pt x="379" y="3826"/>
                    <a:pt x="389" y="3816"/>
                  </a:cubicBezTo>
                  <a:cubicBezTo>
                    <a:pt x="410" y="3805"/>
                    <a:pt x="431" y="3805"/>
                    <a:pt x="442" y="3795"/>
                  </a:cubicBezTo>
                  <a:cubicBezTo>
                    <a:pt x="463" y="3795"/>
                    <a:pt x="473" y="3784"/>
                    <a:pt x="494" y="3774"/>
                  </a:cubicBezTo>
                  <a:cubicBezTo>
                    <a:pt x="515" y="3774"/>
                    <a:pt x="536" y="3763"/>
                    <a:pt x="547" y="3753"/>
                  </a:cubicBezTo>
                  <a:cubicBezTo>
                    <a:pt x="568" y="3753"/>
                    <a:pt x="578" y="3742"/>
                    <a:pt x="589" y="3742"/>
                  </a:cubicBezTo>
                  <a:cubicBezTo>
                    <a:pt x="610" y="3732"/>
                    <a:pt x="631" y="3721"/>
                    <a:pt x="652" y="3721"/>
                  </a:cubicBezTo>
                  <a:cubicBezTo>
                    <a:pt x="662" y="3711"/>
                    <a:pt x="673" y="3711"/>
                    <a:pt x="694" y="3700"/>
                  </a:cubicBezTo>
                  <a:cubicBezTo>
                    <a:pt x="715" y="3690"/>
                    <a:pt x="736" y="3690"/>
                    <a:pt x="757" y="3679"/>
                  </a:cubicBezTo>
                  <a:cubicBezTo>
                    <a:pt x="767" y="3669"/>
                    <a:pt x="767" y="3669"/>
                    <a:pt x="778" y="3669"/>
                  </a:cubicBezTo>
                  <a:cubicBezTo>
                    <a:pt x="1629" y="3333"/>
                    <a:pt x="2533" y="2901"/>
                    <a:pt x="3280" y="2534"/>
                  </a:cubicBezTo>
                  <a:cubicBezTo>
                    <a:pt x="3343" y="2649"/>
                    <a:pt x="3563" y="2628"/>
                    <a:pt x="3553" y="2460"/>
                  </a:cubicBezTo>
                  <a:cubicBezTo>
                    <a:pt x="3511" y="1945"/>
                    <a:pt x="3280" y="1462"/>
                    <a:pt x="2964" y="1062"/>
                  </a:cubicBezTo>
                  <a:cubicBezTo>
                    <a:pt x="2649" y="673"/>
                    <a:pt x="2250" y="337"/>
                    <a:pt x="1797" y="147"/>
                  </a:cubicBezTo>
                  <a:cubicBezTo>
                    <a:pt x="1587" y="53"/>
                    <a:pt x="1356" y="0"/>
                    <a:pt x="1125" y="11"/>
                  </a:cubicBezTo>
                  <a:cubicBezTo>
                    <a:pt x="998" y="21"/>
                    <a:pt x="956" y="168"/>
                    <a:pt x="1009" y="2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1" name="Google Shape;2201;p64"/>
            <p:cNvGrpSpPr/>
            <p:nvPr/>
          </p:nvGrpSpPr>
          <p:grpSpPr>
            <a:xfrm>
              <a:off x="2002811" y="-1926445"/>
              <a:ext cx="307499" cy="268325"/>
              <a:chOff x="4287375" y="310100"/>
              <a:chExt cx="103025" cy="89900"/>
            </a:xfrm>
          </p:grpSpPr>
          <p:sp>
            <p:nvSpPr>
              <p:cNvPr id="2202" name="Google Shape;2202;p64"/>
              <p:cNvSpPr/>
              <p:nvPr/>
            </p:nvSpPr>
            <p:spPr>
              <a:xfrm>
                <a:off x="4287375" y="310100"/>
                <a:ext cx="103025" cy="89900"/>
              </a:xfrm>
              <a:custGeom>
                <a:rect b="b" l="l" r="r" t="t"/>
                <a:pathLst>
                  <a:path extrusionOk="0" h="3596" w="4121">
                    <a:moveTo>
                      <a:pt x="221" y="2513"/>
                    </a:moveTo>
                    <a:cubicBezTo>
                      <a:pt x="1114" y="2902"/>
                      <a:pt x="2922" y="3554"/>
                      <a:pt x="4120" y="3596"/>
                    </a:cubicBezTo>
                    <a:cubicBezTo>
                      <a:pt x="3753" y="2513"/>
                      <a:pt x="3132" y="1178"/>
                      <a:pt x="2628" y="190"/>
                    </a:cubicBezTo>
                    <a:cubicBezTo>
                      <a:pt x="1798" y="1"/>
                      <a:pt x="0" y="1514"/>
                      <a:pt x="221" y="25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64"/>
              <p:cNvSpPr/>
              <p:nvPr/>
            </p:nvSpPr>
            <p:spPr>
              <a:xfrm>
                <a:off x="4302075" y="322475"/>
                <a:ext cx="88325" cy="77525"/>
              </a:xfrm>
              <a:custGeom>
                <a:rect b="b" l="l" r="r" t="t"/>
                <a:pathLst>
                  <a:path extrusionOk="0" h="3101" w="3533">
                    <a:moveTo>
                      <a:pt x="1" y="2166"/>
                    </a:moveTo>
                    <a:cubicBezTo>
                      <a:pt x="957" y="2554"/>
                      <a:pt x="2481" y="3069"/>
                      <a:pt x="3532" y="3101"/>
                    </a:cubicBezTo>
                    <a:cubicBezTo>
                      <a:pt x="3196" y="2124"/>
                      <a:pt x="2660" y="956"/>
                      <a:pt x="2198" y="0"/>
                    </a:cubicBezTo>
                    <a:cubicBezTo>
                      <a:pt x="1094" y="253"/>
                      <a:pt x="295" y="1125"/>
                      <a:pt x="1" y="21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64"/>
              <p:cNvSpPr/>
              <p:nvPr/>
            </p:nvSpPr>
            <p:spPr>
              <a:xfrm>
                <a:off x="4291325" y="311150"/>
                <a:ext cx="66475" cy="64300"/>
              </a:xfrm>
              <a:custGeom>
                <a:rect b="b" l="l" r="r" t="t"/>
                <a:pathLst>
                  <a:path extrusionOk="0" h="2572" w="2659">
                    <a:moveTo>
                      <a:pt x="2469" y="1"/>
                    </a:moveTo>
                    <a:cubicBezTo>
                      <a:pt x="2466" y="1"/>
                      <a:pt x="2463" y="1"/>
                      <a:pt x="2460" y="1"/>
                    </a:cubicBezTo>
                    <a:cubicBezTo>
                      <a:pt x="1944" y="43"/>
                      <a:pt x="1472" y="274"/>
                      <a:pt x="1061" y="590"/>
                    </a:cubicBezTo>
                    <a:cubicBezTo>
                      <a:pt x="673" y="905"/>
                      <a:pt x="336" y="1304"/>
                      <a:pt x="147" y="1757"/>
                    </a:cubicBezTo>
                    <a:cubicBezTo>
                      <a:pt x="63" y="1967"/>
                      <a:pt x="0" y="2198"/>
                      <a:pt x="10" y="2429"/>
                    </a:cubicBezTo>
                    <a:cubicBezTo>
                      <a:pt x="21" y="2524"/>
                      <a:pt x="100" y="2571"/>
                      <a:pt x="174" y="2571"/>
                    </a:cubicBezTo>
                    <a:cubicBezTo>
                      <a:pt x="249" y="2571"/>
                      <a:pt x="320" y="2524"/>
                      <a:pt x="315" y="2429"/>
                    </a:cubicBezTo>
                    <a:cubicBezTo>
                      <a:pt x="283" y="2051"/>
                      <a:pt x="484" y="1683"/>
                      <a:pt x="694" y="1388"/>
                    </a:cubicBezTo>
                    <a:cubicBezTo>
                      <a:pt x="967" y="1021"/>
                      <a:pt x="1335" y="706"/>
                      <a:pt x="1745" y="505"/>
                    </a:cubicBezTo>
                    <a:cubicBezTo>
                      <a:pt x="1965" y="390"/>
                      <a:pt x="2217" y="316"/>
                      <a:pt x="2460" y="295"/>
                    </a:cubicBezTo>
                    <a:cubicBezTo>
                      <a:pt x="2656" y="285"/>
                      <a:pt x="2659" y="1"/>
                      <a:pt x="24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64"/>
              <p:cNvSpPr/>
              <p:nvPr/>
            </p:nvSpPr>
            <p:spPr>
              <a:xfrm>
                <a:off x="4353850" y="371100"/>
                <a:ext cx="11600" cy="8925"/>
              </a:xfrm>
              <a:custGeom>
                <a:rect b="b" l="l" r="r" t="t"/>
                <a:pathLst>
                  <a:path extrusionOk="0" h="357" w="464">
                    <a:moveTo>
                      <a:pt x="136" y="1"/>
                    </a:moveTo>
                    <a:cubicBezTo>
                      <a:pt x="83" y="1"/>
                      <a:pt x="29" y="33"/>
                      <a:pt x="11" y="94"/>
                    </a:cubicBezTo>
                    <a:cubicBezTo>
                      <a:pt x="1" y="158"/>
                      <a:pt x="32" y="221"/>
                      <a:pt x="106" y="242"/>
                    </a:cubicBezTo>
                    <a:lnTo>
                      <a:pt x="463" y="357"/>
                    </a:lnTo>
                    <a:lnTo>
                      <a:pt x="232" y="52"/>
                    </a:lnTo>
                    <a:cubicBezTo>
                      <a:pt x="210" y="17"/>
                      <a:pt x="173" y="1"/>
                      <a:pt x="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64"/>
              <p:cNvSpPr/>
              <p:nvPr/>
            </p:nvSpPr>
            <p:spPr>
              <a:xfrm>
                <a:off x="4332300" y="372425"/>
                <a:ext cx="13175" cy="9700"/>
              </a:xfrm>
              <a:custGeom>
                <a:rect b="b" l="l" r="r" t="t"/>
                <a:pathLst>
                  <a:path extrusionOk="0" h="388" w="527">
                    <a:moveTo>
                      <a:pt x="130" y="1"/>
                    </a:moveTo>
                    <a:cubicBezTo>
                      <a:pt x="73" y="1"/>
                      <a:pt x="18" y="41"/>
                      <a:pt x="11" y="105"/>
                    </a:cubicBezTo>
                    <a:cubicBezTo>
                      <a:pt x="1" y="178"/>
                      <a:pt x="43" y="241"/>
                      <a:pt x="116" y="252"/>
                    </a:cubicBezTo>
                    <a:cubicBezTo>
                      <a:pt x="253" y="273"/>
                      <a:pt x="389" y="315"/>
                      <a:pt x="526" y="388"/>
                    </a:cubicBezTo>
                    <a:cubicBezTo>
                      <a:pt x="442" y="262"/>
                      <a:pt x="337" y="136"/>
                      <a:pt x="211" y="31"/>
                    </a:cubicBezTo>
                    <a:cubicBezTo>
                      <a:pt x="187" y="10"/>
                      <a:pt x="158" y="1"/>
                      <a:pt x="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64"/>
              <p:cNvSpPr/>
              <p:nvPr/>
            </p:nvSpPr>
            <p:spPr>
              <a:xfrm>
                <a:off x="4354900" y="349050"/>
                <a:ext cx="8175" cy="12850"/>
              </a:xfrm>
              <a:custGeom>
                <a:rect b="b" l="l" r="r" t="t"/>
                <a:pathLst>
                  <a:path extrusionOk="0" h="514" w="327">
                    <a:moveTo>
                      <a:pt x="132" y="0"/>
                    </a:moveTo>
                    <a:cubicBezTo>
                      <a:pt x="99" y="0"/>
                      <a:pt x="67" y="13"/>
                      <a:pt x="43" y="41"/>
                    </a:cubicBezTo>
                    <a:cubicBezTo>
                      <a:pt x="1" y="94"/>
                      <a:pt x="1" y="167"/>
                      <a:pt x="53" y="220"/>
                    </a:cubicBezTo>
                    <a:cubicBezTo>
                      <a:pt x="158" y="314"/>
                      <a:pt x="253" y="398"/>
                      <a:pt x="326" y="514"/>
                    </a:cubicBezTo>
                    <a:cubicBezTo>
                      <a:pt x="326" y="377"/>
                      <a:pt x="295" y="230"/>
                      <a:pt x="253" y="94"/>
                    </a:cubicBezTo>
                    <a:cubicBezTo>
                      <a:pt x="240" y="34"/>
                      <a:pt x="186" y="0"/>
                      <a:pt x="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64"/>
              <p:cNvSpPr/>
              <p:nvPr/>
            </p:nvSpPr>
            <p:spPr>
              <a:xfrm>
                <a:off x="4329400" y="348225"/>
                <a:ext cx="11600" cy="12100"/>
              </a:xfrm>
              <a:custGeom>
                <a:rect b="b" l="l" r="r" t="t"/>
                <a:pathLst>
                  <a:path extrusionOk="0" h="484" w="464">
                    <a:moveTo>
                      <a:pt x="139" y="0"/>
                    </a:moveTo>
                    <a:cubicBezTo>
                      <a:pt x="96" y="0"/>
                      <a:pt x="54" y="21"/>
                      <a:pt x="33" y="63"/>
                    </a:cubicBezTo>
                    <a:cubicBezTo>
                      <a:pt x="1" y="127"/>
                      <a:pt x="22" y="200"/>
                      <a:pt x="85" y="232"/>
                    </a:cubicBezTo>
                    <a:cubicBezTo>
                      <a:pt x="211" y="295"/>
                      <a:pt x="327" y="410"/>
                      <a:pt x="463" y="484"/>
                    </a:cubicBezTo>
                    <a:cubicBezTo>
                      <a:pt x="379" y="358"/>
                      <a:pt x="348" y="211"/>
                      <a:pt x="253" y="63"/>
                    </a:cubicBezTo>
                    <a:cubicBezTo>
                      <a:pt x="227" y="21"/>
                      <a:pt x="182" y="0"/>
                      <a:pt x="1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_1_1_1_1_1_1_1_1_1">
    <p:bg>
      <p:bgPr>
        <a:solidFill>
          <a:schemeClr val="lt1"/>
        </a:solidFill>
      </p:bgPr>
    </p:bg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1" name="Google Shape;2211;p65"/>
          <p:cNvSpPr/>
          <p:nvPr/>
        </p:nvSpPr>
        <p:spPr>
          <a:xfrm>
            <a:off x="387835" y="-2206325"/>
            <a:ext cx="7217886" cy="2667188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65"/>
          <p:cNvSpPr/>
          <p:nvPr/>
        </p:nvSpPr>
        <p:spPr>
          <a:xfrm flipH="1" rot="-3914325">
            <a:off x="-2285885" y="1203681"/>
            <a:ext cx="2776144" cy="3134374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65"/>
          <p:cNvSpPr/>
          <p:nvPr/>
        </p:nvSpPr>
        <p:spPr>
          <a:xfrm flipH="1" rot="5081888">
            <a:off x="4901552" y="4437434"/>
            <a:ext cx="3737700" cy="4220053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65"/>
          <p:cNvSpPr/>
          <p:nvPr/>
        </p:nvSpPr>
        <p:spPr>
          <a:xfrm>
            <a:off x="7174422" y="-550337"/>
            <a:ext cx="7217886" cy="2667188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5" name="Google Shape;2215;p65"/>
          <p:cNvGrpSpPr/>
          <p:nvPr/>
        </p:nvGrpSpPr>
        <p:grpSpPr>
          <a:xfrm>
            <a:off x="8294852" y="4491642"/>
            <a:ext cx="1394702" cy="685621"/>
            <a:chOff x="-10" y="4593876"/>
            <a:chExt cx="1186375" cy="583210"/>
          </a:xfrm>
        </p:grpSpPr>
        <p:sp>
          <p:nvSpPr>
            <p:cNvPr id="2216" name="Google Shape;2216;p65"/>
            <p:cNvSpPr/>
            <p:nvPr/>
          </p:nvSpPr>
          <p:spPr>
            <a:xfrm>
              <a:off x="382540" y="4593876"/>
              <a:ext cx="240023" cy="97231"/>
            </a:xfrm>
            <a:custGeom>
              <a:rect b="b" l="l" r="r" t="t"/>
              <a:pathLst>
                <a:path extrusionOk="0" h="1082" w="2671">
                  <a:moveTo>
                    <a:pt x="760" y="1"/>
                  </a:moveTo>
                  <a:cubicBezTo>
                    <a:pt x="507" y="1"/>
                    <a:pt x="250" y="46"/>
                    <a:pt x="0" y="141"/>
                  </a:cubicBezTo>
                  <a:cubicBezTo>
                    <a:pt x="715" y="616"/>
                    <a:pt x="1521" y="1081"/>
                    <a:pt x="2345" y="1081"/>
                  </a:cubicBezTo>
                  <a:cubicBezTo>
                    <a:pt x="2453" y="1081"/>
                    <a:pt x="2561" y="1073"/>
                    <a:pt x="2670" y="1056"/>
                  </a:cubicBezTo>
                  <a:cubicBezTo>
                    <a:pt x="2194" y="378"/>
                    <a:pt x="1488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65"/>
            <p:cNvSpPr/>
            <p:nvPr/>
          </p:nvSpPr>
          <p:spPr>
            <a:xfrm>
              <a:off x="442029" y="4614096"/>
              <a:ext cx="217288" cy="103072"/>
            </a:xfrm>
            <a:custGeom>
              <a:rect b="b" l="l" r="r" t="t"/>
              <a:pathLst>
                <a:path extrusionOk="0" h="1147" w="2418">
                  <a:moveTo>
                    <a:pt x="21" y="1"/>
                  </a:moveTo>
                  <a:cubicBezTo>
                    <a:pt x="11" y="1"/>
                    <a:pt x="0" y="1"/>
                    <a:pt x="0" y="11"/>
                  </a:cubicBezTo>
                  <a:cubicBezTo>
                    <a:pt x="0" y="22"/>
                    <a:pt x="11" y="33"/>
                    <a:pt x="11" y="33"/>
                  </a:cubicBezTo>
                  <a:cubicBezTo>
                    <a:pt x="862" y="169"/>
                    <a:pt x="1682" y="547"/>
                    <a:pt x="2386" y="1147"/>
                  </a:cubicBezTo>
                  <a:lnTo>
                    <a:pt x="2396" y="1147"/>
                  </a:lnTo>
                  <a:cubicBezTo>
                    <a:pt x="2407" y="1147"/>
                    <a:pt x="2407" y="1147"/>
                    <a:pt x="2407" y="1136"/>
                  </a:cubicBezTo>
                  <a:cubicBezTo>
                    <a:pt x="2418" y="1136"/>
                    <a:pt x="2418" y="1126"/>
                    <a:pt x="2407" y="1115"/>
                  </a:cubicBezTo>
                  <a:cubicBezTo>
                    <a:pt x="1703" y="516"/>
                    <a:pt x="883" y="127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5"/>
            <p:cNvSpPr/>
            <p:nvPr/>
          </p:nvSpPr>
          <p:spPr>
            <a:xfrm>
              <a:off x="845338" y="4652827"/>
              <a:ext cx="144589" cy="85100"/>
            </a:xfrm>
            <a:custGeom>
              <a:rect b="b" l="l" r="r" t="t"/>
              <a:pathLst>
                <a:path extrusionOk="0" h="947" w="1609">
                  <a:moveTo>
                    <a:pt x="1608" y="1"/>
                  </a:moveTo>
                  <a:lnTo>
                    <a:pt x="1608" y="1"/>
                  </a:lnTo>
                  <a:cubicBezTo>
                    <a:pt x="1010" y="43"/>
                    <a:pt x="368" y="421"/>
                    <a:pt x="1" y="947"/>
                  </a:cubicBezTo>
                  <a:cubicBezTo>
                    <a:pt x="568" y="726"/>
                    <a:pt x="1188" y="452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65"/>
            <p:cNvSpPr/>
            <p:nvPr/>
          </p:nvSpPr>
          <p:spPr>
            <a:xfrm>
              <a:off x="876431" y="4642403"/>
              <a:ext cx="139916" cy="71890"/>
            </a:xfrm>
            <a:custGeom>
              <a:rect b="b" l="l" r="r" t="t"/>
              <a:pathLst>
                <a:path extrusionOk="0" h="800" w="1557">
                  <a:moveTo>
                    <a:pt x="1536" y="1"/>
                  </a:moveTo>
                  <a:cubicBezTo>
                    <a:pt x="1000" y="159"/>
                    <a:pt x="474" y="421"/>
                    <a:pt x="12" y="769"/>
                  </a:cubicBezTo>
                  <a:cubicBezTo>
                    <a:pt x="1" y="779"/>
                    <a:pt x="1" y="790"/>
                    <a:pt x="12" y="800"/>
                  </a:cubicBezTo>
                  <a:lnTo>
                    <a:pt x="33" y="800"/>
                  </a:lnTo>
                  <a:cubicBezTo>
                    <a:pt x="495" y="453"/>
                    <a:pt x="1021" y="190"/>
                    <a:pt x="1546" y="33"/>
                  </a:cubicBezTo>
                  <a:cubicBezTo>
                    <a:pt x="1557" y="33"/>
                    <a:pt x="1557" y="22"/>
                    <a:pt x="1557" y="12"/>
                  </a:cubicBezTo>
                  <a:cubicBezTo>
                    <a:pt x="1557" y="1"/>
                    <a:pt x="1546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65"/>
            <p:cNvSpPr/>
            <p:nvPr/>
          </p:nvSpPr>
          <p:spPr>
            <a:xfrm>
              <a:off x="776322" y="4705757"/>
              <a:ext cx="410043" cy="469981"/>
            </a:xfrm>
            <a:custGeom>
              <a:rect b="b" l="l" r="r" t="t"/>
              <a:pathLst>
                <a:path extrusionOk="0" h="5230" w="4563">
                  <a:moveTo>
                    <a:pt x="4562" y="1"/>
                  </a:moveTo>
                  <a:cubicBezTo>
                    <a:pt x="3375" y="347"/>
                    <a:pt x="2208" y="851"/>
                    <a:pt x="1346" y="1755"/>
                  </a:cubicBezTo>
                  <a:cubicBezTo>
                    <a:pt x="484" y="2659"/>
                    <a:pt x="1" y="4026"/>
                    <a:pt x="390" y="5224"/>
                  </a:cubicBezTo>
                  <a:cubicBezTo>
                    <a:pt x="467" y="5228"/>
                    <a:pt x="544" y="5230"/>
                    <a:pt x="622" y="5230"/>
                  </a:cubicBezTo>
                  <a:cubicBezTo>
                    <a:pt x="1420" y="5230"/>
                    <a:pt x="2225" y="5026"/>
                    <a:pt x="2839" y="4499"/>
                  </a:cubicBezTo>
                  <a:cubicBezTo>
                    <a:pt x="3511" y="3932"/>
                    <a:pt x="3964" y="3091"/>
                    <a:pt x="4090" y="2197"/>
                  </a:cubicBezTo>
                  <a:cubicBezTo>
                    <a:pt x="4195" y="1440"/>
                    <a:pt x="4111" y="610"/>
                    <a:pt x="4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65"/>
            <p:cNvSpPr/>
            <p:nvPr/>
          </p:nvSpPr>
          <p:spPr>
            <a:xfrm>
              <a:off x="808494" y="4759585"/>
              <a:ext cx="317394" cy="417501"/>
            </a:xfrm>
            <a:custGeom>
              <a:rect b="b" l="l" r="r" t="t"/>
              <a:pathLst>
                <a:path extrusionOk="0" h="4646" w="3532">
                  <a:moveTo>
                    <a:pt x="3480" y="0"/>
                  </a:moveTo>
                  <a:cubicBezTo>
                    <a:pt x="1955" y="1146"/>
                    <a:pt x="715" y="2786"/>
                    <a:pt x="11" y="4604"/>
                  </a:cubicBezTo>
                  <a:cubicBezTo>
                    <a:pt x="0" y="4625"/>
                    <a:pt x="11" y="4636"/>
                    <a:pt x="21" y="4646"/>
                  </a:cubicBezTo>
                  <a:lnTo>
                    <a:pt x="32" y="4646"/>
                  </a:lnTo>
                  <a:cubicBezTo>
                    <a:pt x="42" y="4646"/>
                    <a:pt x="53" y="4636"/>
                    <a:pt x="63" y="4625"/>
                  </a:cubicBezTo>
                  <a:cubicBezTo>
                    <a:pt x="768" y="2817"/>
                    <a:pt x="1987" y="1188"/>
                    <a:pt x="3511" y="42"/>
                  </a:cubicBezTo>
                  <a:cubicBezTo>
                    <a:pt x="3522" y="42"/>
                    <a:pt x="3532" y="21"/>
                    <a:pt x="3522" y="11"/>
                  </a:cubicBezTo>
                  <a:cubicBezTo>
                    <a:pt x="3511" y="0"/>
                    <a:pt x="3490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5"/>
            <p:cNvSpPr/>
            <p:nvPr/>
          </p:nvSpPr>
          <p:spPr>
            <a:xfrm>
              <a:off x="1005924" y="4847472"/>
              <a:ext cx="93547" cy="19860"/>
            </a:xfrm>
            <a:custGeom>
              <a:rect b="b" l="l" r="r" t="t"/>
              <a:pathLst>
                <a:path extrusionOk="0" h="221" w="1041">
                  <a:moveTo>
                    <a:pt x="1009" y="0"/>
                  </a:moveTo>
                  <a:cubicBezTo>
                    <a:pt x="683" y="73"/>
                    <a:pt x="358" y="136"/>
                    <a:pt x="21" y="168"/>
                  </a:cubicBezTo>
                  <a:cubicBezTo>
                    <a:pt x="10" y="168"/>
                    <a:pt x="0" y="178"/>
                    <a:pt x="0" y="189"/>
                  </a:cubicBezTo>
                  <a:cubicBezTo>
                    <a:pt x="0" y="210"/>
                    <a:pt x="10" y="220"/>
                    <a:pt x="21" y="220"/>
                  </a:cubicBezTo>
                  <a:lnTo>
                    <a:pt x="31" y="220"/>
                  </a:lnTo>
                  <a:cubicBezTo>
                    <a:pt x="358" y="189"/>
                    <a:pt x="694" y="126"/>
                    <a:pt x="1019" y="52"/>
                  </a:cubicBezTo>
                  <a:cubicBezTo>
                    <a:pt x="1040" y="42"/>
                    <a:pt x="1040" y="31"/>
                    <a:pt x="1040" y="21"/>
                  </a:cubicBezTo>
                  <a:cubicBezTo>
                    <a:pt x="1040" y="0"/>
                    <a:pt x="1019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65"/>
            <p:cNvSpPr/>
            <p:nvPr/>
          </p:nvSpPr>
          <p:spPr>
            <a:xfrm>
              <a:off x="953893" y="4842709"/>
              <a:ext cx="6740" cy="78450"/>
            </a:xfrm>
            <a:custGeom>
              <a:rect b="b" l="l" r="r" t="t"/>
              <a:pathLst>
                <a:path extrusionOk="0" h="873" w="75">
                  <a:moveTo>
                    <a:pt x="54" y="0"/>
                  </a:moveTo>
                  <a:cubicBezTo>
                    <a:pt x="33" y="0"/>
                    <a:pt x="22" y="11"/>
                    <a:pt x="22" y="32"/>
                  </a:cubicBezTo>
                  <a:cubicBezTo>
                    <a:pt x="1" y="294"/>
                    <a:pt x="1" y="568"/>
                    <a:pt x="12" y="841"/>
                  </a:cubicBezTo>
                  <a:cubicBezTo>
                    <a:pt x="22" y="862"/>
                    <a:pt x="33" y="873"/>
                    <a:pt x="43" y="873"/>
                  </a:cubicBezTo>
                  <a:cubicBezTo>
                    <a:pt x="54" y="873"/>
                    <a:pt x="75" y="852"/>
                    <a:pt x="64" y="841"/>
                  </a:cubicBezTo>
                  <a:cubicBezTo>
                    <a:pt x="54" y="568"/>
                    <a:pt x="54" y="305"/>
                    <a:pt x="75" y="32"/>
                  </a:cubicBezTo>
                  <a:cubicBezTo>
                    <a:pt x="75" y="21"/>
                    <a:pt x="64" y="11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65"/>
            <p:cNvSpPr/>
            <p:nvPr/>
          </p:nvSpPr>
          <p:spPr>
            <a:xfrm>
              <a:off x="915252" y="4954140"/>
              <a:ext cx="123741" cy="25611"/>
            </a:xfrm>
            <a:custGeom>
              <a:rect b="b" l="l" r="r" t="t"/>
              <a:pathLst>
                <a:path extrusionOk="0" h="285" w="1377">
                  <a:moveTo>
                    <a:pt x="1346" y="0"/>
                  </a:moveTo>
                  <a:cubicBezTo>
                    <a:pt x="914" y="116"/>
                    <a:pt x="473" y="201"/>
                    <a:pt x="31" y="232"/>
                  </a:cubicBezTo>
                  <a:cubicBezTo>
                    <a:pt x="10" y="232"/>
                    <a:pt x="0" y="243"/>
                    <a:pt x="0" y="253"/>
                  </a:cubicBezTo>
                  <a:cubicBezTo>
                    <a:pt x="0" y="274"/>
                    <a:pt x="10" y="285"/>
                    <a:pt x="31" y="285"/>
                  </a:cubicBezTo>
                  <a:cubicBezTo>
                    <a:pt x="473" y="253"/>
                    <a:pt x="925" y="169"/>
                    <a:pt x="1356" y="53"/>
                  </a:cubicBezTo>
                  <a:cubicBezTo>
                    <a:pt x="1367" y="42"/>
                    <a:pt x="1377" y="32"/>
                    <a:pt x="1377" y="21"/>
                  </a:cubicBezTo>
                  <a:cubicBezTo>
                    <a:pt x="1367" y="0"/>
                    <a:pt x="1356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65"/>
            <p:cNvSpPr/>
            <p:nvPr/>
          </p:nvSpPr>
          <p:spPr>
            <a:xfrm>
              <a:off x="861333" y="4937875"/>
              <a:ext cx="11413" cy="114575"/>
            </a:xfrm>
            <a:custGeom>
              <a:rect b="b" l="l" r="r" t="t"/>
              <a:pathLst>
                <a:path extrusionOk="0" h="1275" w="127">
                  <a:moveTo>
                    <a:pt x="43" y="0"/>
                  </a:moveTo>
                  <a:cubicBezTo>
                    <a:pt x="29" y="0"/>
                    <a:pt x="22" y="15"/>
                    <a:pt x="22" y="24"/>
                  </a:cubicBezTo>
                  <a:cubicBezTo>
                    <a:pt x="1" y="434"/>
                    <a:pt x="12" y="844"/>
                    <a:pt x="75" y="1254"/>
                  </a:cubicBezTo>
                  <a:cubicBezTo>
                    <a:pt x="75" y="1264"/>
                    <a:pt x="85" y="1275"/>
                    <a:pt x="96" y="1275"/>
                  </a:cubicBezTo>
                  <a:cubicBezTo>
                    <a:pt x="117" y="1275"/>
                    <a:pt x="127" y="1264"/>
                    <a:pt x="127" y="1243"/>
                  </a:cubicBezTo>
                  <a:cubicBezTo>
                    <a:pt x="64" y="844"/>
                    <a:pt x="54" y="434"/>
                    <a:pt x="75" y="24"/>
                  </a:cubicBezTo>
                  <a:cubicBezTo>
                    <a:pt x="75" y="13"/>
                    <a:pt x="64" y="3"/>
                    <a:pt x="54" y="3"/>
                  </a:cubicBez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65"/>
            <p:cNvSpPr/>
            <p:nvPr/>
          </p:nvSpPr>
          <p:spPr>
            <a:xfrm>
              <a:off x="836801" y="5091991"/>
              <a:ext cx="119068" cy="21926"/>
            </a:xfrm>
            <a:custGeom>
              <a:rect b="b" l="l" r="r" t="t"/>
              <a:pathLst>
                <a:path extrusionOk="0" h="244" w="1325">
                  <a:moveTo>
                    <a:pt x="1283" y="1"/>
                  </a:moveTo>
                  <a:cubicBezTo>
                    <a:pt x="933" y="130"/>
                    <a:pt x="560" y="194"/>
                    <a:pt x="191" y="194"/>
                  </a:cubicBezTo>
                  <a:cubicBezTo>
                    <a:pt x="138" y="194"/>
                    <a:pt x="85" y="193"/>
                    <a:pt x="32" y="190"/>
                  </a:cubicBezTo>
                  <a:cubicBezTo>
                    <a:pt x="11" y="190"/>
                    <a:pt x="1" y="201"/>
                    <a:pt x="1" y="211"/>
                  </a:cubicBezTo>
                  <a:cubicBezTo>
                    <a:pt x="1" y="222"/>
                    <a:pt x="11" y="243"/>
                    <a:pt x="32" y="243"/>
                  </a:cubicBezTo>
                  <a:lnTo>
                    <a:pt x="190" y="243"/>
                  </a:lnTo>
                  <a:cubicBezTo>
                    <a:pt x="568" y="243"/>
                    <a:pt x="946" y="180"/>
                    <a:pt x="1304" y="54"/>
                  </a:cubicBezTo>
                  <a:cubicBezTo>
                    <a:pt x="1315" y="54"/>
                    <a:pt x="1325" y="33"/>
                    <a:pt x="1315" y="22"/>
                  </a:cubicBezTo>
                  <a:cubicBezTo>
                    <a:pt x="1315" y="12"/>
                    <a:pt x="129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65"/>
            <p:cNvSpPr/>
            <p:nvPr/>
          </p:nvSpPr>
          <p:spPr>
            <a:xfrm>
              <a:off x="-10" y="4782141"/>
              <a:ext cx="900243" cy="383623"/>
            </a:xfrm>
            <a:custGeom>
              <a:rect b="b" l="l" r="r" t="t"/>
              <a:pathLst>
                <a:path extrusionOk="0" h="4269" w="10018">
                  <a:moveTo>
                    <a:pt x="4841" y="1"/>
                  </a:moveTo>
                  <a:cubicBezTo>
                    <a:pt x="4362" y="1"/>
                    <a:pt x="3881" y="144"/>
                    <a:pt x="3480" y="422"/>
                  </a:cubicBezTo>
                  <a:cubicBezTo>
                    <a:pt x="2838" y="874"/>
                    <a:pt x="2439" y="1662"/>
                    <a:pt x="2428" y="2461"/>
                  </a:cubicBezTo>
                  <a:cubicBezTo>
                    <a:pt x="2360" y="2427"/>
                    <a:pt x="2285" y="2411"/>
                    <a:pt x="2210" y="2411"/>
                  </a:cubicBezTo>
                  <a:cubicBezTo>
                    <a:pt x="2076" y="2411"/>
                    <a:pt x="1940" y="2462"/>
                    <a:pt x="1840" y="2556"/>
                  </a:cubicBezTo>
                  <a:cubicBezTo>
                    <a:pt x="1693" y="2713"/>
                    <a:pt x="1598" y="2955"/>
                    <a:pt x="1672" y="3155"/>
                  </a:cubicBezTo>
                  <a:cubicBezTo>
                    <a:pt x="1497" y="2986"/>
                    <a:pt x="1257" y="2897"/>
                    <a:pt x="1018" y="2897"/>
                  </a:cubicBezTo>
                  <a:cubicBezTo>
                    <a:pt x="828" y="2897"/>
                    <a:pt x="638" y="2954"/>
                    <a:pt x="484" y="3071"/>
                  </a:cubicBezTo>
                  <a:cubicBezTo>
                    <a:pt x="126" y="3334"/>
                    <a:pt x="0" y="3869"/>
                    <a:pt x="189" y="4269"/>
                  </a:cubicBezTo>
                  <a:cubicBezTo>
                    <a:pt x="1919" y="4198"/>
                    <a:pt x="3672" y="4141"/>
                    <a:pt x="5423" y="4141"/>
                  </a:cubicBezTo>
                  <a:cubicBezTo>
                    <a:pt x="6799" y="4141"/>
                    <a:pt x="8173" y="4176"/>
                    <a:pt x="9534" y="4269"/>
                  </a:cubicBezTo>
                  <a:cubicBezTo>
                    <a:pt x="9681" y="3996"/>
                    <a:pt x="9838" y="3712"/>
                    <a:pt x="9922" y="3407"/>
                  </a:cubicBezTo>
                  <a:cubicBezTo>
                    <a:pt x="10006" y="3113"/>
                    <a:pt x="10017" y="2776"/>
                    <a:pt x="9901" y="2482"/>
                  </a:cubicBezTo>
                  <a:cubicBezTo>
                    <a:pt x="9775" y="2199"/>
                    <a:pt x="9502" y="1967"/>
                    <a:pt x="9197" y="1956"/>
                  </a:cubicBezTo>
                  <a:cubicBezTo>
                    <a:pt x="8903" y="1956"/>
                    <a:pt x="8630" y="2136"/>
                    <a:pt x="8451" y="2367"/>
                  </a:cubicBezTo>
                  <a:cubicBezTo>
                    <a:pt x="8441" y="2062"/>
                    <a:pt x="8240" y="1788"/>
                    <a:pt x="7967" y="1694"/>
                  </a:cubicBezTo>
                  <a:cubicBezTo>
                    <a:pt x="7890" y="1667"/>
                    <a:pt x="7808" y="1654"/>
                    <a:pt x="7727" y="1654"/>
                  </a:cubicBezTo>
                  <a:cubicBezTo>
                    <a:pt x="7518" y="1654"/>
                    <a:pt x="7310" y="1741"/>
                    <a:pt x="7189" y="1914"/>
                  </a:cubicBezTo>
                  <a:cubicBezTo>
                    <a:pt x="7011" y="1137"/>
                    <a:pt x="6444" y="464"/>
                    <a:pt x="5718" y="170"/>
                  </a:cubicBezTo>
                  <a:cubicBezTo>
                    <a:pt x="5439" y="57"/>
                    <a:pt x="5141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65"/>
            <p:cNvSpPr/>
            <p:nvPr/>
          </p:nvSpPr>
          <p:spPr>
            <a:xfrm>
              <a:off x="415520" y="4832285"/>
              <a:ext cx="34148" cy="324044"/>
            </a:xfrm>
            <a:custGeom>
              <a:rect b="b" l="l" r="r" t="t"/>
              <a:pathLst>
                <a:path extrusionOk="0" h="3606" w="380">
                  <a:moveTo>
                    <a:pt x="22" y="1"/>
                  </a:moveTo>
                  <a:cubicBezTo>
                    <a:pt x="12" y="1"/>
                    <a:pt x="1" y="22"/>
                    <a:pt x="1" y="32"/>
                  </a:cubicBezTo>
                  <a:cubicBezTo>
                    <a:pt x="201" y="1199"/>
                    <a:pt x="316" y="2397"/>
                    <a:pt x="327" y="3585"/>
                  </a:cubicBezTo>
                  <a:cubicBezTo>
                    <a:pt x="327" y="3596"/>
                    <a:pt x="348" y="3606"/>
                    <a:pt x="358" y="3606"/>
                  </a:cubicBezTo>
                  <a:cubicBezTo>
                    <a:pt x="369" y="3606"/>
                    <a:pt x="379" y="3596"/>
                    <a:pt x="379" y="3585"/>
                  </a:cubicBezTo>
                  <a:cubicBezTo>
                    <a:pt x="369" y="2386"/>
                    <a:pt x="253" y="1188"/>
                    <a:pt x="54" y="22"/>
                  </a:cubicBezTo>
                  <a:cubicBezTo>
                    <a:pt x="54" y="11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65"/>
            <p:cNvSpPr/>
            <p:nvPr/>
          </p:nvSpPr>
          <p:spPr>
            <a:xfrm>
              <a:off x="186996" y="5029715"/>
              <a:ext cx="143600" cy="128503"/>
            </a:xfrm>
            <a:custGeom>
              <a:rect b="b" l="l" r="r" t="t"/>
              <a:pathLst>
                <a:path extrusionOk="0" h="1430" w="1598">
                  <a:moveTo>
                    <a:pt x="53" y="0"/>
                  </a:moveTo>
                  <a:cubicBezTo>
                    <a:pt x="32" y="0"/>
                    <a:pt x="21" y="0"/>
                    <a:pt x="11" y="11"/>
                  </a:cubicBezTo>
                  <a:cubicBezTo>
                    <a:pt x="0" y="21"/>
                    <a:pt x="11" y="42"/>
                    <a:pt x="21" y="53"/>
                  </a:cubicBezTo>
                  <a:cubicBezTo>
                    <a:pt x="579" y="442"/>
                    <a:pt x="1093" y="904"/>
                    <a:pt x="1546" y="1420"/>
                  </a:cubicBezTo>
                  <a:cubicBezTo>
                    <a:pt x="1556" y="1430"/>
                    <a:pt x="1567" y="1430"/>
                    <a:pt x="1567" y="1430"/>
                  </a:cubicBezTo>
                  <a:cubicBezTo>
                    <a:pt x="1577" y="1430"/>
                    <a:pt x="1577" y="1430"/>
                    <a:pt x="1588" y="1420"/>
                  </a:cubicBezTo>
                  <a:cubicBezTo>
                    <a:pt x="1598" y="1409"/>
                    <a:pt x="1598" y="1399"/>
                    <a:pt x="1588" y="1388"/>
                  </a:cubicBezTo>
                  <a:cubicBezTo>
                    <a:pt x="1125" y="862"/>
                    <a:pt x="610" y="40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65"/>
            <p:cNvSpPr/>
            <p:nvPr/>
          </p:nvSpPr>
          <p:spPr>
            <a:xfrm>
              <a:off x="70803" y="5069345"/>
              <a:ext cx="169121" cy="90761"/>
            </a:xfrm>
            <a:custGeom>
              <a:rect b="b" l="l" r="r" t="t"/>
              <a:pathLst>
                <a:path extrusionOk="0" h="1010" w="1882">
                  <a:moveTo>
                    <a:pt x="43" y="1"/>
                  </a:moveTo>
                  <a:cubicBezTo>
                    <a:pt x="32" y="1"/>
                    <a:pt x="11" y="1"/>
                    <a:pt x="11" y="12"/>
                  </a:cubicBezTo>
                  <a:cubicBezTo>
                    <a:pt x="1" y="33"/>
                    <a:pt x="11" y="43"/>
                    <a:pt x="22" y="54"/>
                  </a:cubicBezTo>
                  <a:cubicBezTo>
                    <a:pt x="641" y="327"/>
                    <a:pt x="1251" y="642"/>
                    <a:pt x="1840" y="1010"/>
                  </a:cubicBezTo>
                  <a:lnTo>
                    <a:pt x="1851" y="1010"/>
                  </a:lnTo>
                  <a:cubicBezTo>
                    <a:pt x="1861" y="1010"/>
                    <a:pt x="1872" y="1010"/>
                    <a:pt x="1872" y="1000"/>
                  </a:cubicBezTo>
                  <a:cubicBezTo>
                    <a:pt x="1882" y="989"/>
                    <a:pt x="1882" y="968"/>
                    <a:pt x="1872" y="968"/>
                  </a:cubicBezTo>
                  <a:cubicBezTo>
                    <a:pt x="1283" y="600"/>
                    <a:pt x="663" y="274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65"/>
            <p:cNvSpPr/>
            <p:nvPr/>
          </p:nvSpPr>
          <p:spPr>
            <a:xfrm>
              <a:off x="629036" y="4965463"/>
              <a:ext cx="72789" cy="192755"/>
            </a:xfrm>
            <a:custGeom>
              <a:rect b="b" l="l" r="r" t="t"/>
              <a:pathLst>
                <a:path extrusionOk="0" h="2145" w="810">
                  <a:moveTo>
                    <a:pt x="789" y="1"/>
                  </a:moveTo>
                  <a:cubicBezTo>
                    <a:pt x="768" y="1"/>
                    <a:pt x="757" y="11"/>
                    <a:pt x="747" y="22"/>
                  </a:cubicBezTo>
                  <a:lnTo>
                    <a:pt x="11" y="2114"/>
                  </a:lnTo>
                  <a:cubicBezTo>
                    <a:pt x="0" y="2124"/>
                    <a:pt x="11" y="2135"/>
                    <a:pt x="21" y="2145"/>
                  </a:cubicBezTo>
                  <a:lnTo>
                    <a:pt x="32" y="2145"/>
                  </a:lnTo>
                  <a:cubicBezTo>
                    <a:pt x="42" y="2145"/>
                    <a:pt x="53" y="2135"/>
                    <a:pt x="53" y="2124"/>
                  </a:cubicBezTo>
                  <a:lnTo>
                    <a:pt x="799" y="43"/>
                  </a:lnTo>
                  <a:cubicBezTo>
                    <a:pt x="810" y="22"/>
                    <a:pt x="799" y="1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65"/>
            <p:cNvSpPr/>
            <p:nvPr/>
          </p:nvSpPr>
          <p:spPr>
            <a:xfrm>
              <a:off x="713148" y="4996915"/>
              <a:ext cx="124729" cy="164179"/>
            </a:xfrm>
            <a:custGeom>
              <a:rect b="b" l="l" r="r" t="t"/>
              <a:pathLst>
                <a:path extrusionOk="0" h="1827" w="1388">
                  <a:moveTo>
                    <a:pt x="1361" y="0"/>
                  </a:moveTo>
                  <a:cubicBezTo>
                    <a:pt x="1356" y="0"/>
                    <a:pt x="1350" y="3"/>
                    <a:pt x="1345" y="8"/>
                  </a:cubicBezTo>
                  <a:cubicBezTo>
                    <a:pt x="862" y="565"/>
                    <a:pt x="410" y="1164"/>
                    <a:pt x="10" y="1785"/>
                  </a:cubicBezTo>
                  <a:cubicBezTo>
                    <a:pt x="0" y="1795"/>
                    <a:pt x="10" y="1816"/>
                    <a:pt x="21" y="1816"/>
                  </a:cubicBezTo>
                  <a:cubicBezTo>
                    <a:pt x="21" y="1827"/>
                    <a:pt x="31" y="1827"/>
                    <a:pt x="31" y="1827"/>
                  </a:cubicBezTo>
                  <a:cubicBezTo>
                    <a:pt x="42" y="1827"/>
                    <a:pt x="52" y="1816"/>
                    <a:pt x="52" y="1816"/>
                  </a:cubicBezTo>
                  <a:cubicBezTo>
                    <a:pt x="452" y="1196"/>
                    <a:pt x="904" y="597"/>
                    <a:pt x="1377" y="40"/>
                  </a:cubicBezTo>
                  <a:cubicBezTo>
                    <a:pt x="1387" y="29"/>
                    <a:pt x="1387" y="19"/>
                    <a:pt x="1377" y="8"/>
                  </a:cubicBezTo>
                  <a:cubicBezTo>
                    <a:pt x="1371" y="3"/>
                    <a:pt x="1366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3" name="Google Shape;2233;p65"/>
          <p:cNvGrpSpPr/>
          <p:nvPr/>
        </p:nvGrpSpPr>
        <p:grpSpPr>
          <a:xfrm>
            <a:off x="8572236" y="230347"/>
            <a:ext cx="172270" cy="183549"/>
            <a:chOff x="3797575" y="537425"/>
            <a:chExt cx="23925" cy="25500"/>
          </a:xfrm>
        </p:grpSpPr>
        <p:sp>
          <p:nvSpPr>
            <p:cNvPr id="2234" name="Google Shape;2234;p65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65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65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7" name="Google Shape;2237;p65"/>
          <p:cNvGrpSpPr/>
          <p:nvPr/>
        </p:nvGrpSpPr>
        <p:grpSpPr>
          <a:xfrm>
            <a:off x="362049" y="3799322"/>
            <a:ext cx="172270" cy="183549"/>
            <a:chOff x="3797575" y="537425"/>
            <a:chExt cx="23925" cy="25500"/>
          </a:xfrm>
        </p:grpSpPr>
        <p:sp>
          <p:nvSpPr>
            <p:cNvPr id="2238" name="Google Shape;2238;p65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65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5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1" name="Google Shape;2241;p65"/>
          <p:cNvGrpSpPr/>
          <p:nvPr/>
        </p:nvGrpSpPr>
        <p:grpSpPr>
          <a:xfrm rot="2244730">
            <a:off x="8354448" y="552288"/>
            <a:ext cx="381000" cy="461943"/>
            <a:chOff x="3805048" y="-1811907"/>
            <a:chExt cx="262057" cy="317730"/>
          </a:xfrm>
        </p:grpSpPr>
        <p:sp>
          <p:nvSpPr>
            <p:cNvPr id="2242" name="Google Shape;2242;p65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43" name="Google Shape;2243;p65"/>
            <p:cNvGrpSpPr/>
            <p:nvPr/>
          </p:nvGrpSpPr>
          <p:grpSpPr>
            <a:xfrm>
              <a:off x="3805048" y="-1811907"/>
              <a:ext cx="262057" cy="317721"/>
              <a:chOff x="4891200" y="348475"/>
              <a:chExt cx="87800" cy="106450"/>
            </a:xfrm>
          </p:grpSpPr>
          <p:sp>
            <p:nvSpPr>
              <p:cNvPr id="2244" name="Google Shape;2244;p65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65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65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65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65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65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65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65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65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65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54" name="Google Shape;2254;p65"/>
          <p:cNvGrpSpPr/>
          <p:nvPr/>
        </p:nvGrpSpPr>
        <p:grpSpPr>
          <a:xfrm flipH="1" rot="10800000">
            <a:off x="-300302" y="132966"/>
            <a:ext cx="834619" cy="813070"/>
            <a:chOff x="3342329" y="-2014112"/>
            <a:chExt cx="392190" cy="382046"/>
          </a:xfrm>
        </p:grpSpPr>
        <p:sp>
          <p:nvSpPr>
            <p:cNvPr id="2255" name="Google Shape;2255;p65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6" name="Google Shape;2256;p65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2257" name="Google Shape;2257;p65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65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65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65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65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65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65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65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65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65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65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65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69" name="Google Shape;2269;p65"/>
          <p:cNvGrpSpPr/>
          <p:nvPr/>
        </p:nvGrpSpPr>
        <p:grpSpPr>
          <a:xfrm>
            <a:off x="8744511" y="3071697"/>
            <a:ext cx="172270" cy="183549"/>
            <a:chOff x="3797575" y="537425"/>
            <a:chExt cx="23925" cy="25500"/>
          </a:xfrm>
        </p:grpSpPr>
        <p:sp>
          <p:nvSpPr>
            <p:cNvPr id="2270" name="Google Shape;2270;p65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5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65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3" name="Google Shape;2273;p65"/>
          <p:cNvGrpSpPr/>
          <p:nvPr/>
        </p:nvGrpSpPr>
        <p:grpSpPr>
          <a:xfrm>
            <a:off x="362061" y="1076897"/>
            <a:ext cx="172270" cy="183549"/>
            <a:chOff x="3797575" y="537425"/>
            <a:chExt cx="23925" cy="25500"/>
          </a:xfrm>
        </p:grpSpPr>
        <p:sp>
          <p:nvSpPr>
            <p:cNvPr id="2274" name="Google Shape;2274;p65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65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65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7" name="Google Shape;2277;p65"/>
          <p:cNvSpPr/>
          <p:nvPr/>
        </p:nvSpPr>
        <p:spPr>
          <a:xfrm rot="-5400000">
            <a:off x="9214826" y="340587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8" name="Google Shape;2278;p65"/>
          <p:cNvGrpSpPr/>
          <p:nvPr/>
        </p:nvGrpSpPr>
        <p:grpSpPr>
          <a:xfrm rot="4233674">
            <a:off x="7939174" y="200722"/>
            <a:ext cx="299602" cy="242790"/>
            <a:chOff x="7268295" y="4291970"/>
            <a:chExt cx="299601" cy="242789"/>
          </a:xfrm>
        </p:grpSpPr>
        <p:sp>
          <p:nvSpPr>
            <p:cNvPr id="2279" name="Google Shape;2279;p65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65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1" name="Google Shape;2281;p65"/>
          <p:cNvGrpSpPr/>
          <p:nvPr/>
        </p:nvGrpSpPr>
        <p:grpSpPr>
          <a:xfrm rot="-3418928">
            <a:off x="1121268" y="200951"/>
            <a:ext cx="299601" cy="242789"/>
            <a:chOff x="7268295" y="4291970"/>
            <a:chExt cx="299601" cy="242789"/>
          </a:xfrm>
        </p:grpSpPr>
        <p:sp>
          <p:nvSpPr>
            <p:cNvPr id="2282" name="Google Shape;2282;p65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4" name="Google Shape;2284;p65"/>
          <p:cNvGrpSpPr/>
          <p:nvPr/>
        </p:nvGrpSpPr>
        <p:grpSpPr>
          <a:xfrm rot="9694338">
            <a:off x="2502959" y="4713068"/>
            <a:ext cx="299594" cy="242783"/>
            <a:chOff x="7268295" y="4291970"/>
            <a:chExt cx="299601" cy="242789"/>
          </a:xfrm>
        </p:grpSpPr>
        <p:sp>
          <p:nvSpPr>
            <p:cNvPr id="2285" name="Google Shape;2285;p65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65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66"/>
          <p:cNvSpPr/>
          <p:nvPr/>
        </p:nvSpPr>
        <p:spPr>
          <a:xfrm>
            <a:off x="-236700" y="-104917"/>
            <a:ext cx="9636000" cy="5353200"/>
          </a:xfrm>
          <a:prstGeom prst="rect">
            <a:avLst/>
          </a:pr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66"/>
          <p:cNvSpPr/>
          <p:nvPr/>
        </p:nvSpPr>
        <p:spPr>
          <a:xfrm rot="10800000">
            <a:off x="-3364136" y="2963676"/>
            <a:ext cx="6385262" cy="2359522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BD6F4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66"/>
          <p:cNvSpPr/>
          <p:nvPr/>
        </p:nvSpPr>
        <p:spPr>
          <a:xfrm flipH="1" rot="5081857">
            <a:off x="-888698" y="-942189"/>
            <a:ext cx="1883144" cy="2126149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BD6F4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1" name="Google Shape;2291;p66"/>
          <p:cNvGrpSpPr/>
          <p:nvPr/>
        </p:nvGrpSpPr>
        <p:grpSpPr>
          <a:xfrm rot="716375">
            <a:off x="-272404" y="1501528"/>
            <a:ext cx="650546" cy="1117257"/>
            <a:chOff x="3432720" y="-2048079"/>
            <a:chExt cx="748527" cy="1285530"/>
          </a:xfrm>
        </p:grpSpPr>
        <p:sp>
          <p:nvSpPr>
            <p:cNvPr id="2292" name="Google Shape;2292;p66"/>
            <p:cNvSpPr/>
            <p:nvPr/>
          </p:nvSpPr>
          <p:spPr>
            <a:xfrm rot="-5400000">
              <a:off x="3227821" y="-1672172"/>
              <a:ext cx="1114546" cy="704700"/>
            </a:xfrm>
            <a:custGeom>
              <a:rect b="b" l="l" r="r" t="t"/>
              <a:pathLst>
                <a:path extrusionOk="0" h="4068" w="6434">
                  <a:moveTo>
                    <a:pt x="96" y="295"/>
                  </a:moveTo>
                  <a:cubicBezTo>
                    <a:pt x="643" y="578"/>
                    <a:pt x="1178" y="873"/>
                    <a:pt x="1704" y="1167"/>
                  </a:cubicBezTo>
                  <a:cubicBezTo>
                    <a:pt x="1399" y="1703"/>
                    <a:pt x="1515" y="2397"/>
                    <a:pt x="1988" y="2807"/>
                  </a:cubicBezTo>
                  <a:cubicBezTo>
                    <a:pt x="2292" y="2313"/>
                    <a:pt x="2240" y="1692"/>
                    <a:pt x="1883" y="1262"/>
                  </a:cubicBezTo>
                  <a:cubicBezTo>
                    <a:pt x="2261" y="1472"/>
                    <a:pt x="2640" y="1692"/>
                    <a:pt x="3018" y="1914"/>
                  </a:cubicBezTo>
                  <a:cubicBezTo>
                    <a:pt x="2671" y="2365"/>
                    <a:pt x="2734" y="2996"/>
                    <a:pt x="3186" y="3353"/>
                  </a:cubicBezTo>
                  <a:cubicBezTo>
                    <a:pt x="3523" y="2944"/>
                    <a:pt x="3501" y="2386"/>
                    <a:pt x="3165" y="1998"/>
                  </a:cubicBezTo>
                  <a:cubicBezTo>
                    <a:pt x="3438" y="2166"/>
                    <a:pt x="3712" y="2323"/>
                    <a:pt x="3985" y="2491"/>
                  </a:cubicBezTo>
                  <a:cubicBezTo>
                    <a:pt x="3659" y="2975"/>
                    <a:pt x="3743" y="3616"/>
                    <a:pt x="4195" y="3995"/>
                  </a:cubicBezTo>
                  <a:cubicBezTo>
                    <a:pt x="4511" y="3574"/>
                    <a:pt x="4489" y="3017"/>
                    <a:pt x="4174" y="2617"/>
                  </a:cubicBezTo>
                  <a:cubicBezTo>
                    <a:pt x="4521" y="2838"/>
                    <a:pt x="4857" y="3059"/>
                    <a:pt x="5193" y="3280"/>
                  </a:cubicBezTo>
                  <a:cubicBezTo>
                    <a:pt x="5214" y="3301"/>
                    <a:pt x="5235" y="3301"/>
                    <a:pt x="5256" y="3290"/>
                  </a:cubicBezTo>
                  <a:cubicBezTo>
                    <a:pt x="5425" y="3784"/>
                    <a:pt x="5919" y="4068"/>
                    <a:pt x="6434" y="3942"/>
                  </a:cubicBezTo>
                  <a:cubicBezTo>
                    <a:pt x="6328" y="3395"/>
                    <a:pt x="5824" y="3059"/>
                    <a:pt x="5288" y="3143"/>
                  </a:cubicBezTo>
                  <a:lnTo>
                    <a:pt x="5277" y="3143"/>
                  </a:lnTo>
                  <a:cubicBezTo>
                    <a:pt x="5130" y="3038"/>
                    <a:pt x="4983" y="2944"/>
                    <a:pt x="4836" y="2849"/>
                  </a:cubicBezTo>
                  <a:cubicBezTo>
                    <a:pt x="5267" y="2933"/>
                    <a:pt x="5698" y="2733"/>
                    <a:pt x="5887" y="2302"/>
                  </a:cubicBezTo>
                  <a:cubicBezTo>
                    <a:pt x="5414" y="2040"/>
                    <a:pt x="4847" y="2218"/>
                    <a:pt x="4595" y="2691"/>
                  </a:cubicBezTo>
                  <a:cubicBezTo>
                    <a:pt x="4352" y="2533"/>
                    <a:pt x="4121" y="2386"/>
                    <a:pt x="3880" y="2239"/>
                  </a:cubicBezTo>
                  <a:cubicBezTo>
                    <a:pt x="4373" y="2271"/>
                    <a:pt x="4857" y="2008"/>
                    <a:pt x="5088" y="1545"/>
                  </a:cubicBezTo>
                  <a:cubicBezTo>
                    <a:pt x="4532" y="1346"/>
                    <a:pt x="3911" y="1577"/>
                    <a:pt x="3596" y="2061"/>
                  </a:cubicBezTo>
                  <a:cubicBezTo>
                    <a:pt x="3301" y="1892"/>
                    <a:pt x="3018" y="1724"/>
                    <a:pt x="2724" y="1556"/>
                  </a:cubicBezTo>
                  <a:cubicBezTo>
                    <a:pt x="3154" y="1556"/>
                    <a:pt x="3544" y="1283"/>
                    <a:pt x="3680" y="852"/>
                  </a:cubicBezTo>
                  <a:cubicBezTo>
                    <a:pt x="3175" y="662"/>
                    <a:pt x="2640" y="904"/>
                    <a:pt x="2418" y="1377"/>
                  </a:cubicBezTo>
                  <a:cubicBezTo>
                    <a:pt x="2156" y="1230"/>
                    <a:pt x="1883" y="1073"/>
                    <a:pt x="1620" y="926"/>
                  </a:cubicBezTo>
                  <a:cubicBezTo>
                    <a:pt x="2061" y="915"/>
                    <a:pt x="2450" y="599"/>
                    <a:pt x="2513" y="127"/>
                  </a:cubicBezTo>
                  <a:cubicBezTo>
                    <a:pt x="1998" y="1"/>
                    <a:pt x="1515" y="305"/>
                    <a:pt x="1388" y="799"/>
                  </a:cubicBezTo>
                  <a:cubicBezTo>
                    <a:pt x="1367" y="788"/>
                    <a:pt x="1346" y="778"/>
                    <a:pt x="1336" y="767"/>
                  </a:cubicBezTo>
                  <a:cubicBezTo>
                    <a:pt x="947" y="568"/>
                    <a:pt x="569" y="358"/>
                    <a:pt x="180" y="158"/>
                  </a:cubicBezTo>
                  <a:cubicBezTo>
                    <a:pt x="85" y="106"/>
                    <a:pt x="1" y="253"/>
                    <a:pt x="96" y="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93" name="Google Shape;2293;p66"/>
            <p:cNvGrpSpPr/>
            <p:nvPr/>
          </p:nvGrpSpPr>
          <p:grpSpPr>
            <a:xfrm>
              <a:off x="3432720" y="-2048079"/>
              <a:ext cx="748527" cy="1285521"/>
              <a:chOff x="3515350" y="320625"/>
              <a:chExt cx="108025" cy="185525"/>
            </a:xfrm>
          </p:grpSpPr>
          <p:sp>
            <p:nvSpPr>
              <p:cNvPr id="2294" name="Google Shape;2294;p66"/>
              <p:cNvSpPr/>
              <p:nvPr/>
            </p:nvSpPr>
            <p:spPr>
              <a:xfrm>
                <a:off x="3566075" y="360300"/>
                <a:ext cx="24725" cy="33150"/>
              </a:xfrm>
              <a:custGeom>
                <a:rect b="b" l="l" r="r" t="t"/>
                <a:pathLst>
                  <a:path extrusionOk="0" h="1326" w="989">
                    <a:moveTo>
                      <a:pt x="284" y="1"/>
                    </a:moveTo>
                    <a:cubicBezTo>
                      <a:pt x="1" y="494"/>
                      <a:pt x="200" y="1083"/>
                      <a:pt x="715" y="1325"/>
                    </a:cubicBezTo>
                    <a:cubicBezTo>
                      <a:pt x="989" y="831"/>
                      <a:pt x="799" y="232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66"/>
              <p:cNvSpPr/>
              <p:nvPr/>
            </p:nvSpPr>
            <p:spPr>
              <a:xfrm>
                <a:off x="3548725" y="380275"/>
                <a:ext cx="26300" cy="38925"/>
              </a:xfrm>
              <a:custGeom>
                <a:rect b="b" l="l" r="r" t="t"/>
                <a:pathLst>
                  <a:path extrusionOk="0" h="1557" w="1052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" y="589"/>
                      <a:pt x="274" y="1272"/>
                      <a:pt x="831" y="1556"/>
                    </a:cubicBezTo>
                    <a:cubicBezTo>
                      <a:pt x="1052" y="968"/>
                      <a:pt x="779" y="284"/>
                      <a:pt x="2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66"/>
              <p:cNvSpPr/>
              <p:nvPr/>
            </p:nvSpPr>
            <p:spPr>
              <a:xfrm>
                <a:off x="3531650" y="415500"/>
                <a:ext cx="26050" cy="32600"/>
              </a:xfrm>
              <a:custGeom>
                <a:rect b="b" l="l" r="r" t="t"/>
                <a:pathLst>
                  <a:path extrusionOk="0" h="1304" w="1042">
                    <a:moveTo>
                      <a:pt x="200" y="0"/>
                    </a:moveTo>
                    <a:lnTo>
                      <a:pt x="200" y="0"/>
                    </a:lnTo>
                    <a:cubicBezTo>
                      <a:pt x="0" y="547"/>
                      <a:pt x="295" y="1124"/>
                      <a:pt x="841" y="1303"/>
                    </a:cubicBezTo>
                    <a:cubicBezTo>
                      <a:pt x="1041" y="757"/>
                      <a:pt x="757" y="178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66"/>
              <p:cNvSpPr/>
              <p:nvPr/>
            </p:nvSpPr>
            <p:spPr>
              <a:xfrm>
                <a:off x="3515350" y="444650"/>
                <a:ext cx="25775" cy="28675"/>
              </a:xfrm>
              <a:custGeom>
                <a:rect b="b" l="l" r="r" t="t"/>
                <a:pathLst>
                  <a:path extrusionOk="0" h="1147" w="1031">
                    <a:moveTo>
                      <a:pt x="127" y="0"/>
                    </a:moveTo>
                    <a:cubicBezTo>
                      <a:pt x="1" y="547"/>
                      <a:pt x="348" y="1062"/>
                      <a:pt x="904" y="1147"/>
                    </a:cubicBezTo>
                    <a:cubicBezTo>
                      <a:pt x="1031" y="600"/>
                      <a:pt x="684" y="85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66"/>
              <p:cNvSpPr/>
              <p:nvPr/>
            </p:nvSpPr>
            <p:spPr>
              <a:xfrm>
                <a:off x="3576575" y="396875"/>
                <a:ext cx="38650" cy="15975"/>
              </a:xfrm>
              <a:custGeom>
                <a:rect b="b" l="l" r="r" t="t"/>
                <a:pathLst>
                  <a:path extrusionOk="0" h="639" w="1546">
                    <a:moveTo>
                      <a:pt x="869" y="0"/>
                    </a:moveTo>
                    <a:cubicBezTo>
                      <a:pt x="546" y="0"/>
                      <a:pt x="226" y="141"/>
                      <a:pt x="1" y="409"/>
                    </a:cubicBezTo>
                    <a:cubicBezTo>
                      <a:pt x="209" y="564"/>
                      <a:pt x="447" y="638"/>
                      <a:pt x="682" y="638"/>
                    </a:cubicBezTo>
                    <a:cubicBezTo>
                      <a:pt x="1004" y="638"/>
                      <a:pt x="1321" y="497"/>
                      <a:pt x="1546" y="230"/>
                    </a:cubicBezTo>
                    <a:cubicBezTo>
                      <a:pt x="1342" y="75"/>
                      <a:pt x="1105" y="0"/>
                      <a:pt x="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66"/>
              <p:cNvSpPr/>
              <p:nvPr/>
            </p:nvSpPr>
            <p:spPr>
              <a:xfrm>
                <a:off x="3562400" y="421750"/>
                <a:ext cx="36800" cy="15850"/>
              </a:xfrm>
              <a:custGeom>
                <a:rect b="b" l="l" r="r" t="t"/>
                <a:pathLst>
                  <a:path extrusionOk="0" h="634" w="1472">
                    <a:moveTo>
                      <a:pt x="814" y="1"/>
                    </a:moveTo>
                    <a:cubicBezTo>
                      <a:pt x="513" y="1"/>
                      <a:pt x="215" y="135"/>
                      <a:pt x="0" y="391"/>
                    </a:cubicBezTo>
                    <a:cubicBezTo>
                      <a:pt x="199" y="553"/>
                      <a:pt x="436" y="633"/>
                      <a:pt x="671" y="633"/>
                    </a:cubicBezTo>
                    <a:cubicBezTo>
                      <a:pt x="970" y="633"/>
                      <a:pt x="1266" y="503"/>
                      <a:pt x="1472" y="244"/>
                    </a:cubicBezTo>
                    <a:cubicBezTo>
                      <a:pt x="1276" y="80"/>
                      <a:pt x="1044" y="1"/>
                      <a:pt x="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66"/>
              <p:cNvSpPr/>
              <p:nvPr/>
            </p:nvSpPr>
            <p:spPr>
              <a:xfrm>
                <a:off x="3543475" y="452775"/>
                <a:ext cx="42075" cy="16250"/>
              </a:xfrm>
              <a:custGeom>
                <a:rect b="b" l="l" r="r" t="t"/>
                <a:pathLst>
                  <a:path extrusionOk="0" h="650" w="1683">
                    <a:moveTo>
                      <a:pt x="989" y="1"/>
                    </a:moveTo>
                    <a:cubicBezTo>
                      <a:pt x="617" y="1"/>
                      <a:pt x="250" y="159"/>
                      <a:pt x="1" y="453"/>
                    </a:cubicBezTo>
                    <a:cubicBezTo>
                      <a:pt x="211" y="585"/>
                      <a:pt x="450" y="649"/>
                      <a:pt x="688" y="649"/>
                    </a:cubicBezTo>
                    <a:cubicBezTo>
                      <a:pt x="1058" y="649"/>
                      <a:pt x="1427" y="495"/>
                      <a:pt x="1682" y="201"/>
                    </a:cubicBezTo>
                    <a:cubicBezTo>
                      <a:pt x="1469" y="66"/>
                      <a:pt x="1228" y="1"/>
                      <a:pt x="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66"/>
              <p:cNvSpPr/>
              <p:nvPr/>
            </p:nvSpPr>
            <p:spPr>
              <a:xfrm>
                <a:off x="3591025" y="346650"/>
                <a:ext cx="26300" cy="30500"/>
              </a:xfrm>
              <a:custGeom>
                <a:rect b="b" l="l" r="r" t="t"/>
                <a:pathLst>
                  <a:path extrusionOk="0" h="1220" w="1052">
                    <a:moveTo>
                      <a:pt x="916" y="0"/>
                    </a:moveTo>
                    <a:lnTo>
                      <a:pt x="916" y="0"/>
                    </a:lnTo>
                    <a:cubicBezTo>
                      <a:pt x="348" y="105"/>
                      <a:pt x="1" y="652"/>
                      <a:pt x="127" y="1220"/>
                    </a:cubicBezTo>
                    <a:cubicBezTo>
                      <a:pt x="694" y="1104"/>
                      <a:pt x="1052" y="568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66"/>
              <p:cNvSpPr/>
              <p:nvPr/>
            </p:nvSpPr>
            <p:spPr>
              <a:xfrm>
                <a:off x="3518400" y="374500"/>
                <a:ext cx="80050" cy="131650"/>
              </a:xfrm>
              <a:custGeom>
                <a:rect b="b" l="l" r="r" t="t"/>
                <a:pathLst>
                  <a:path extrusionOk="0" h="5266" w="3202">
                    <a:moveTo>
                      <a:pt x="3093" y="1"/>
                    </a:moveTo>
                    <a:cubicBezTo>
                      <a:pt x="3068" y="1"/>
                      <a:pt x="3041" y="13"/>
                      <a:pt x="3022" y="43"/>
                    </a:cubicBezTo>
                    <a:cubicBezTo>
                      <a:pt x="2160" y="1314"/>
                      <a:pt x="1392" y="2638"/>
                      <a:pt x="656" y="3984"/>
                    </a:cubicBezTo>
                    <a:cubicBezTo>
                      <a:pt x="446" y="4373"/>
                      <a:pt x="236" y="4751"/>
                      <a:pt x="37" y="5140"/>
                    </a:cubicBezTo>
                    <a:cubicBezTo>
                      <a:pt x="0" y="5205"/>
                      <a:pt x="59" y="5266"/>
                      <a:pt x="116" y="5266"/>
                    </a:cubicBezTo>
                    <a:cubicBezTo>
                      <a:pt x="142" y="5266"/>
                      <a:pt x="167" y="5253"/>
                      <a:pt x="184" y="5224"/>
                    </a:cubicBezTo>
                    <a:cubicBezTo>
                      <a:pt x="899" y="3857"/>
                      <a:pt x="1634" y="2512"/>
                      <a:pt x="2454" y="1220"/>
                    </a:cubicBezTo>
                    <a:cubicBezTo>
                      <a:pt x="2685" y="851"/>
                      <a:pt x="2917" y="484"/>
                      <a:pt x="3158" y="127"/>
                    </a:cubicBezTo>
                    <a:cubicBezTo>
                      <a:pt x="3201" y="61"/>
                      <a:pt x="3150" y="1"/>
                      <a:pt x="30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66"/>
              <p:cNvSpPr/>
              <p:nvPr/>
            </p:nvSpPr>
            <p:spPr>
              <a:xfrm>
                <a:off x="3547150" y="320625"/>
                <a:ext cx="16850" cy="16575"/>
              </a:xfrm>
              <a:custGeom>
                <a:rect b="b" l="l" r="r" t="t"/>
                <a:pathLst>
                  <a:path extrusionOk="0" h="663" w="674">
                    <a:moveTo>
                      <a:pt x="284" y="0"/>
                    </a:moveTo>
                    <a:cubicBezTo>
                      <a:pt x="211" y="0"/>
                      <a:pt x="137" y="42"/>
                      <a:pt x="95" y="116"/>
                    </a:cubicBezTo>
                    <a:cubicBezTo>
                      <a:pt x="85" y="148"/>
                      <a:pt x="64" y="190"/>
                      <a:pt x="53" y="222"/>
                    </a:cubicBezTo>
                    <a:cubicBezTo>
                      <a:pt x="1" y="337"/>
                      <a:pt x="53" y="495"/>
                      <a:pt x="127" y="558"/>
                    </a:cubicBezTo>
                    <a:cubicBezTo>
                      <a:pt x="148" y="568"/>
                      <a:pt x="169" y="589"/>
                      <a:pt x="179" y="600"/>
                    </a:cubicBezTo>
                    <a:cubicBezTo>
                      <a:pt x="242" y="631"/>
                      <a:pt x="305" y="663"/>
                      <a:pt x="379" y="663"/>
                    </a:cubicBezTo>
                    <a:cubicBezTo>
                      <a:pt x="389" y="663"/>
                      <a:pt x="410" y="652"/>
                      <a:pt x="431" y="652"/>
                    </a:cubicBezTo>
                    <a:cubicBezTo>
                      <a:pt x="505" y="642"/>
                      <a:pt x="568" y="610"/>
                      <a:pt x="610" y="537"/>
                    </a:cubicBezTo>
                    <a:cubicBezTo>
                      <a:pt x="663" y="453"/>
                      <a:pt x="673" y="379"/>
                      <a:pt x="673" y="295"/>
                    </a:cubicBezTo>
                    <a:cubicBezTo>
                      <a:pt x="673" y="222"/>
                      <a:pt x="652" y="169"/>
                      <a:pt x="610" y="126"/>
                    </a:cubicBezTo>
                    <a:cubicBezTo>
                      <a:pt x="526" y="53"/>
                      <a:pt x="431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66"/>
              <p:cNvSpPr/>
              <p:nvPr/>
            </p:nvSpPr>
            <p:spPr>
              <a:xfrm>
                <a:off x="3606550" y="448850"/>
                <a:ext cx="16825" cy="16325"/>
              </a:xfrm>
              <a:custGeom>
                <a:rect b="b" l="l" r="r" t="t"/>
                <a:pathLst>
                  <a:path extrusionOk="0" h="653" w="673">
                    <a:moveTo>
                      <a:pt x="284" y="1"/>
                    </a:moveTo>
                    <a:cubicBezTo>
                      <a:pt x="199" y="1"/>
                      <a:pt x="136" y="43"/>
                      <a:pt x="94" y="117"/>
                    </a:cubicBezTo>
                    <a:cubicBezTo>
                      <a:pt x="84" y="148"/>
                      <a:pt x="63" y="180"/>
                      <a:pt x="52" y="222"/>
                    </a:cubicBezTo>
                    <a:cubicBezTo>
                      <a:pt x="0" y="337"/>
                      <a:pt x="42" y="484"/>
                      <a:pt x="126" y="558"/>
                    </a:cubicBezTo>
                    <a:cubicBezTo>
                      <a:pt x="147" y="568"/>
                      <a:pt x="157" y="579"/>
                      <a:pt x="178" y="589"/>
                    </a:cubicBezTo>
                    <a:cubicBezTo>
                      <a:pt x="242" y="631"/>
                      <a:pt x="305" y="652"/>
                      <a:pt x="379" y="652"/>
                    </a:cubicBezTo>
                    <a:lnTo>
                      <a:pt x="431" y="652"/>
                    </a:lnTo>
                    <a:cubicBezTo>
                      <a:pt x="505" y="642"/>
                      <a:pt x="568" y="600"/>
                      <a:pt x="610" y="526"/>
                    </a:cubicBezTo>
                    <a:cubicBezTo>
                      <a:pt x="652" y="453"/>
                      <a:pt x="673" y="369"/>
                      <a:pt x="673" y="285"/>
                    </a:cubicBezTo>
                    <a:cubicBezTo>
                      <a:pt x="673" y="222"/>
                      <a:pt x="652" y="169"/>
                      <a:pt x="610" y="127"/>
                    </a:cubicBezTo>
                    <a:cubicBezTo>
                      <a:pt x="526" y="43"/>
                      <a:pt x="431" y="1"/>
                      <a:pt x="3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05" name="Google Shape;2305;p66"/>
          <p:cNvGrpSpPr/>
          <p:nvPr/>
        </p:nvGrpSpPr>
        <p:grpSpPr>
          <a:xfrm>
            <a:off x="8364248" y="880102"/>
            <a:ext cx="545261" cy="546775"/>
            <a:chOff x="-27" y="-1109906"/>
            <a:chExt cx="244074" cy="244752"/>
          </a:xfrm>
        </p:grpSpPr>
        <p:sp>
          <p:nvSpPr>
            <p:cNvPr id="2306" name="Google Shape;2306;p66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07" name="Google Shape;2307;p66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2308" name="Google Shape;2308;p66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66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66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p66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p66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66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66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p66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66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66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66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66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66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66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66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66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66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66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66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66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28" name="Google Shape;2328;p66"/>
          <p:cNvGrpSpPr/>
          <p:nvPr/>
        </p:nvGrpSpPr>
        <p:grpSpPr>
          <a:xfrm>
            <a:off x="1089111" y="185072"/>
            <a:ext cx="172270" cy="183549"/>
            <a:chOff x="3797575" y="537425"/>
            <a:chExt cx="23925" cy="25500"/>
          </a:xfrm>
        </p:grpSpPr>
        <p:sp>
          <p:nvSpPr>
            <p:cNvPr id="2329" name="Google Shape;2329;p66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6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6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2" name="Google Shape;2332;p66"/>
          <p:cNvGrpSpPr/>
          <p:nvPr/>
        </p:nvGrpSpPr>
        <p:grpSpPr>
          <a:xfrm flipH="1">
            <a:off x="8279423" y="-132817"/>
            <a:ext cx="1026167" cy="819346"/>
            <a:chOff x="3568700" y="2891825"/>
            <a:chExt cx="267775" cy="213800"/>
          </a:xfrm>
        </p:grpSpPr>
        <p:sp>
          <p:nvSpPr>
            <p:cNvPr id="2333" name="Google Shape;2333;p66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66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66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66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66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66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66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66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66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66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3" name="Google Shape;2343;p66"/>
          <p:cNvGrpSpPr/>
          <p:nvPr/>
        </p:nvGrpSpPr>
        <p:grpSpPr>
          <a:xfrm>
            <a:off x="3983811" y="4275972"/>
            <a:ext cx="172270" cy="183549"/>
            <a:chOff x="3797575" y="537425"/>
            <a:chExt cx="23925" cy="25500"/>
          </a:xfrm>
        </p:grpSpPr>
        <p:sp>
          <p:nvSpPr>
            <p:cNvPr id="2344" name="Google Shape;2344;p66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66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66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7" name="Google Shape;2347;p66"/>
          <p:cNvSpPr/>
          <p:nvPr/>
        </p:nvSpPr>
        <p:spPr>
          <a:xfrm>
            <a:off x="1325164" y="-1577074"/>
            <a:ext cx="6385262" cy="2359522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BD6F4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8" name="Google Shape;2348;p66"/>
          <p:cNvGrpSpPr/>
          <p:nvPr/>
        </p:nvGrpSpPr>
        <p:grpSpPr>
          <a:xfrm flipH="1" rot="-279938">
            <a:off x="8647574" y="2544668"/>
            <a:ext cx="723937" cy="712597"/>
            <a:chOff x="835464" y="-1658786"/>
            <a:chExt cx="1521592" cy="1497756"/>
          </a:xfrm>
        </p:grpSpPr>
        <p:sp>
          <p:nvSpPr>
            <p:cNvPr id="2349" name="Google Shape;2349;p66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0" name="Google Shape;2350;p66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2351" name="Google Shape;2351;p66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66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66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66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66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66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66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66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66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66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66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66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66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66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66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66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66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66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66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66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66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66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66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66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75" name="Google Shape;2375;p66"/>
          <p:cNvGrpSpPr/>
          <p:nvPr/>
        </p:nvGrpSpPr>
        <p:grpSpPr>
          <a:xfrm rot="280257">
            <a:off x="-448686" y="-247990"/>
            <a:ext cx="952943" cy="938015"/>
            <a:chOff x="835464" y="-1658786"/>
            <a:chExt cx="1521592" cy="1497756"/>
          </a:xfrm>
        </p:grpSpPr>
        <p:sp>
          <p:nvSpPr>
            <p:cNvPr id="2376" name="Google Shape;2376;p66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7" name="Google Shape;2377;p66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2378" name="Google Shape;2378;p66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66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66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66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66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66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66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66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66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66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66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66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66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66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66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66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66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66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66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66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66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66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66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66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02" name="Google Shape;2402;p66"/>
          <p:cNvSpPr txBox="1"/>
          <p:nvPr>
            <p:ph type="title"/>
          </p:nvPr>
        </p:nvSpPr>
        <p:spPr>
          <a:xfrm>
            <a:off x="720000" y="3200175"/>
            <a:ext cx="3586200" cy="13872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9803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892B4">
            <a:alpha val="41176"/>
          </a:srgbClr>
        </a:solidFill>
      </p:bgPr>
    </p:bg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67"/>
          <p:cNvSpPr txBox="1"/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5" name="Google Shape;2405;p67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6" name="Google Shape;2406;p67"/>
          <p:cNvSpPr/>
          <p:nvPr/>
        </p:nvSpPr>
        <p:spPr>
          <a:xfrm flipH="1">
            <a:off x="5838975" y="-226362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4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Google Shape;2407;p67"/>
          <p:cNvSpPr/>
          <p:nvPr/>
        </p:nvSpPr>
        <p:spPr>
          <a:xfrm rot="-5081888">
            <a:off x="8546851" y="2009834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892B4">
              <a:alpha val="4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67"/>
          <p:cNvSpPr/>
          <p:nvPr/>
        </p:nvSpPr>
        <p:spPr>
          <a:xfrm flipH="1">
            <a:off x="-2994550" y="-226362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4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9" name="Google Shape;2409;p67"/>
          <p:cNvGrpSpPr/>
          <p:nvPr/>
        </p:nvGrpSpPr>
        <p:grpSpPr>
          <a:xfrm flipH="1">
            <a:off x="8464608" y="3884234"/>
            <a:ext cx="735325" cy="1106871"/>
            <a:chOff x="900964" y="-1155438"/>
            <a:chExt cx="616832" cy="928505"/>
          </a:xfrm>
        </p:grpSpPr>
        <p:sp>
          <p:nvSpPr>
            <p:cNvPr id="2410" name="Google Shape;2410;p67"/>
            <p:cNvSpPr/>
            <p:nvPr/>
          </p:nvSpPr>
          <p:spPr>
            <a:xfrm rot="-5400000">
              <a:off x="890565" y="-1000566"/>
              <a:ext cx="599013" cy="578215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11" name="Google Shape;2411;p67"/>
            <p:cNvGrpSpPr/>
            <p:nvPr/>
          </p:nvGrpSpPr>
          <p:grpSpPr>
            <a:xfrm>
              <a:off x="900977" y="-1155438"/>
              <a:ext cx="616819" cy="928505"/>
              <a:chOff x="3918225" y="568425"/>
              <a:chExt cx="108250" cy="162950"/>
            </a:xfrm>
          </p:grpSpPr>
          <p:sp>
            <p:nvSpPr>
              <p:cNvPr id="2412" name="Google Shape;2412;p67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67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67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67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67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67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67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67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67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67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67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67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67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67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67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67"/>
              <p:cNvSpPr/>
              <p:nvPr/>
            </p:nvSpPr>
            <p:spPr>
              <a:xfrm>
                <a:off x="3944450" y="568425"/>
                <a:ext cx="17100" cy="17100"/>
              </a:xfrm>
              <a:custGeom>
                <a:rect b="b" l="l" r="r" t="t"/>
                <a:pathLst>
                  <a:path extrusionOk="0" h="684" w="684">
                    <a:moveTo>
                      <a:pt x="347" y="0"/>
                    </a:moveTo>
                    <a:cubicBezTo>
                      <a:pt x="305" y="0"/>
                      <a:pt x="263" y="10"/>
                      <a:pt x="221" y="32"/>
                    </a:cubicBezTo>
                    <a:cubicBezTo>
                      <a:pt x="148" y="74"/>
                      <a:pt x="85" y="137"/>
                      <a:pt x="43" y="211"/>
                    </a:cubicBezTo>
                    <a:cubicBezTo>
                      <a:pt x="11" y="263"/>
                      <a:pt x="1" y="316"/>
                      <a:pt x="11" y="379"/>
                    </a:cubicBezTo>
                    <a:cubicBezTo>
                      <a:pt x="53" y="505"/>
                      <a:pt x="116" y="599"/>
                      <a:pt x="232" y="662"/>
                    </a:cubicBezTo>
                    <a:cubicBezTo>
                      <a:pt x="263" y="673"/>
                      <a:pt x="295" y="683"/>
                      <a:pt x="337" y="683"/>
                    </a:cubicBezTo>
                    <a:cubicBezTo>
                      <a:pt x="368" y="683"/>
                      <a:pt x="410" y="673"/>
                      <a:pt x="442" y="652"/>
                    </a:cubicBezTo>
                    <a:cubicBezTo>
                      <a:pt x="484" y="631"/>
                      <a:pt x="516" y="610"/>
                      <a:pt x="548" y="589"/>
                    </a:cubicBezTo>
                    <a:cubicBezTo>
                      <a:pt x="642" y="515"/>
                      <a:pt x="684" y="358"/>
                      <a:pt x="653" y="263"/>
                    </a:cubicBezTo>
                    <a:lnTo>
                      <a:pt x="621" y="200"/>
                    </a:lnTo>
                    <a:cubicBezTo>
                      <a:pt x="590" y="116"/>
                      <a:pt x="526" y="53"/>
                      <a:pt x="442" y="21"/>
                    </a:cubicBezTo>
                    <a:cubicBezTo>
                      <a:pt x="410" y="10"/>
                      <a:pt x="379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67"/>
              <p:cNvSpPr/>
              <p:nvPr/>
            </p:nvSpPr>
            <p:spPr>
              <a:xfrm>
                <a:off x="4009625" y="710050"/>
                <a:ext cx="16850" cy="16300"/>
              </a:xfrm>
              <a:custGeom>
                <a:rect b="b" l="l" r="r" t="t"/>
                <a:pathLst>
                  <a:path extrusionOk="0" h="652" w="674">
                    <a:moveTo>
                      <a:pt x="358" y="0"/>
                    </a:moveTo>
                    <a:cubicBezTo>
                      <a:pt x="242" y="0"/>
                      <a:pt x="148" y="42"/>
                      <a:pt x="64" y="126"/>
                    </a:cubicBezTo>
                    <a:cubicBezTo>
                      <a:pt x="11" y="168"/>
                      <a:pt x="1" y="221"/>
                      <a:pt x="1" y="284"/>
                    </a:cubicBezTo>
                    <a:cubicBezTo>
                      <a:pt x="1" y="379"/>
                      <a:pt x="11" y="453"/>
                      <a:pt x="64" y="526"/>
                    </a:cubicBezTo>
                    <a:cubicBezTo>
                      <a:pt x="106" y="600"/>
                      <a:pt x="169" y="642"/>
                      <a:pt x="242" y="652"/>
                    </a:cubicBezTo>
                    <a:lnTo>
                      <a:pt x="295" y="652"/>
                    </a:lnTo>
                    <a:cubicBezTo>
                      <a:pt x="368" y="652"/>
                      <a:pt x="431" y="631"/>
                      <a:pt x="484" y="589"/>
                    </a:cubicBezTo>
                    <a:lnTo>
                      <a:pt x="547" y="558"/>
                    </a:lnTo>
                    <a:cubicBezTo>
                      <a:pt x="620" y="484"/>
                      <a:pt x="673" y="337"/>
                      <a:pt x="620" y="221"/>
                    </a:cubicBezTo>
                    <a:cubicBezTo>
                      <a:pt x="599" y="179"/>
                      <a:pt x="589" y="147"/>
                      <a:pt x="568" y="116"/>
                    </a:cubicBezTo>
                    <a:cubicBezTo>
                      <a:pt x="526" y="42"/>
                      <a:pt x="463" y="0"/>
                      <a:pt x="3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67"/>
              <p:cNvSpPr/>
              <p:nvPr/>
            </p:nvSpPr>
            <p:spPr>
              <a:xfrm>
                <a:off x="3991750" y="717925"/>
                <a:ext cx="13700" cy="13450"/>
              </a:xfrm>
              <a:custGeom>
                <a:rect b="b" l="l" r="r" t="t"/>
                <a:pathLst>
                  <a:path extrusionOk="0" h="538" w="548">
                    <a:moveTo>
                      <a:pt x="295" y="1"/>
                    </a:moveTo>
                    <a:cubicBezTo>
                      <a:pt x="200" y="1"/>
                      <a:pt x="116" y="43"/>
                      <a:pt x="53" y="106"/>
                    </a:cubicBezTo>
                    <a:cubicBezTo>
                      <a:pt x="11" y="148"/>
                      <a:pt x="1" y="190"/>
                      <a:pt x="1" y="243"/>
                    </a:cubicBezTo>
                    <a:cubicBezTo>
                      <a:pt x="1" y="316"/>
                      <a:pt x="11" y="379"/>
                      <a:pt x="53" y="442"/>
                    </a:cubicBezTo>
                    <a:cubicBezTo>
                      <a:pt x="85" y="495"/>
                      <a:pt x="137" y="526"/>
                      <a:pt x="200" y="537"/>
                    </a:cubicBezTo>
                    <a:lnTo>
                      <a:pt x="242" y="537"/>
                    </a:lnTo>
                    <a:cubicBezTo>
                      <a:pt x="295" y="537"/>
                      <a:pt x="347" y="526"/>
                      <a:pt x="400" y="495"/>
                    </a:cubicBezTo>
                    <a:cubicBezTo>
                      <a:pt x="410" y="484"/>
                      <a:pt x="431" y="474"/>
                      <a:pt x="442" y="453"/>
                    </a:cubicBezTo>
                    <a:cubicBezTo>
                      <a:pt x="505" y="400"/>
                      <a:pt x="547" y="285"/>
                      <a:pt x="505" y="190"/>
                    </a:cubicBezTo>
                    <a:cubicBezTo>
                      <a:pt x="494" y="159"/>
                      <a:pt x="473" y="127"/>
                      <a:pt x="463" y="96"/>
                    </a:cubicBezTo>
                    <a:cubicBezTo>
                      <a:pt x="431" y="43"/>
                      <a:pt x="379" y="11"/>
                      <a:pt x="316" y="11"/>
                    </a:cubicBezTo>
                    <a:cubicBezTo>
                      <a:pt x="305" y="1"/>
                      <a:pt x="295" y="1"/>
                      <a:pt x="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30" name="Google Shape;2430;p67"/>
          <p:cNvGrpSpPr/>
          <p:nvPr/>
        </p:nvGrpSpPr>
        <p:grpSpPr>
          <a:xfrm flipH="1" rot="-6450605">
            <a:off x="8110430" y="2485268"/>
            <a:ext cx="640690" cy="465917"/>
            <a:chOff x="1373040" y="-1698937"/>
            <a:chExt cx="431438" cy="313768"/>
          </a:xfrm>
        </p:grpSpPr>
        <p:sp>
          <p:nvSpPr>
            <p:cNvPr id="2431" name="Google Shape;2431;p67"/>
            <p:cNvSpPr/>
            <p:nvPr/>
          </p:nvSpPr>
          <p:spPr>
            <a:xfrm rot="-5400000">
              <a:off x="1431873" y="-1757399"/>
              <a:ext cx="313767" cy="430692"/>
            </a:xfrm>
            <a:custGeom>
              <a:rect b="b" l="l" r="r" t="t"/>
              <a:pathLst>
                <a:path extrusionOk="0" h="5772" w="4205">
                  <a:moveTo>
                    <a:pt x="947" y="4941"/>
                  </a:moveTo>
                  <a:cubicBezTo>
                    <a:pt x="1493" y="5109"/>
                    <a:pt x="2628" y="4720"/>
                    <a:pt x="2986" y="4373"/>
                  </a:cubicBezTo>
                  <a:cubicBezTo>
                    <a:pt x="3301" y="4090"/>
                    <a:pt x="3291" y="3396"/>
                    <a:pt x="2691" y="3690"/>
                  </a:cubicBezTo>
                  <a:cubicBezTo>
                    <a:pt x="3154" y="3480"/>
                    <a:pt x="4205" y="2775"/>
                    <a:pt x="3165" y="2565"/>
                  </a:cubicBezTo>
                  <a:cubicBezTo>
                    <a:pt x="3364" y="2408"/>
                    <a:pt x="3637" y="2282"/>
                    <a:pt x="3721" y="2061"/>
                  </a:cubicBezTo>
                  <a:cubicBezTo>
                    <a:pt x="3837" y="1745"/>
                    <a:pt x="3690" y="1420"/>
                    <a:pt x="3333" y="1567"/>
                  </a:cubicBezTo>
                  <a:cubicBezTo>
                    <a:pt x="3501" y="1325"/>
                    <a:pt x="3869" y="915"/>
                    <a:pt x="3637" y="589"/>
                  </a:cubicBezTo>
                  <a:cubicBezTo>
                    <a:pt x="3301" y="138"/>
                    <a:pt x="2986" y="799"/>
                    <a:pt x="2744" y="1010"/>
                  </a:cubicBezTo>
                  <a:cubicBezTo>
                    <a:pt x="2597" y="1"/>
                    <a:pt x="1904" y="757"/>
                    <a:pt x="1830" y="1378"/>
                  </a:cubicBezTo>
                  <a:cubicBezTo>
                    <a:pt x="1472" y="495"/>
                    <a:pt x="842" y="1609"/>
                    <a:pt x="1073" y="2198"/>
                  </a:cubicBezTo>
                  <a:cubicBezTo>
                    <a:pt x="926" y="1871"/>
                    <a:pt x="631" y="1556"/>
                    <a:pt x="306" y="1882"/>
                  </a:cubicBezTo>
                  <a:cubicBezTo>
                    <a:pt x="43" y="2135"/>
                    <a:pt x="169" y="2586"/>
                    <a:pt x="243" y="2912"/>
                  </a:cubicBezTo>
                  <a:cubicBezTo>
                    <a:pt x="337" y="3364"/>
                    <a:pt x="316" y="4394"/>
                    <a:pt x="663" y="4783"/>
                  </a:cubicBezTo>
                  <a:cubicBezTo>
                    <a:pt x="453" y="5036"/>
                    <a:pt x="232" y="5288"/>
                    <a:pt x="1" y="5508"/>
                  </a:cubicBezTo>
                  <a:lnTo>
                    <a:pt x="264" y="5771"/>
                  </a:lnTo>
                  <a:cubicBezTo>
                    <a:pt x="505" y="5508"/>
                    <a:pt x="726" y="5225"/>
                    <a:pt x="937" y="49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2" name="Google Shape;2432;p67"/>
            <p:cNvGrpSpPr/>
            <p:nvPr/>
          </p:nvGrpSpPr>
          <p:grpSpPr>
            <a:xfrm>
              <a:off x="1373040" y="-1666552"/>
              <a:ext cx="431438" cy="281383"/>
              <a:chOff x="4076375" y="397175"/>
              <a:chExt cx="144550" cy="94275"/>
            </a:xfrm>
          </p:grpSpPr>
          <p:sp>
            <p:nvSpPr>
              <p:cNvPr id="2433" name="Google Shape;2433;p67"/>
              <p:cNvSpPr/>
              <p:nvPr/>
            </p:nvSpPr>
            <p:spPr>
              <a:xfrm>
                <a:off x="4076375" y="397175"/>
                <a:ext cx="127725" cy="90375"/>
              </a:xfrm>
              <a:custGeom>
                <a:rect b="b" l="l" r="r" t="t"/>
                <a:pathLst>
                  <a:path extrusionOk="0" h="3615" w="5109">
                    <a:moveTo>
                      <a:pt x="1856" y="0"/>
                    </a:moveTo>
                    <a:cubicBezTo>
                      <a:pt x="1622" y="0"/>
                      <a:pt x="1452" y="151"/>
                      <a:pt x="1566" y="428"/>
                    </a:cubicBezTo>
                    <a:cubicBezTo>
                      <a:pt x="1380" y="298"/>
                      <a:pt x="1092" y="49"/>
                      <a:pt x="821" y="49"/>
                    </a:cubicBezTo>
                    <a:cubicBezTo>
                      <a:pt x="741" y="49"/>
                      <a:pt x="663" y="71"/>
                      <a:pt x="589" y="124"/>
                    </a:cubicBezTo>
                    <a:cubicBezTo>
                      <a:pt x="137" y="460"/>
                      <a:pt x="809" y="775"/>
                      <a:pt x="1009" y="1017"/>
                    </a:cubicBezTo>
                    <a:cubicBezTo>
                      <a:pt x="0" y="1164"/>
                      <a:pt x="757" y="1857"/>
                      <a:pt x="1377" y="1931"/>
                    </a:cubicBezTo>
                    <a:cubicBezTo>
                      <a:pt x="625" y="2236"/>
                      <a:pt x="1329" y="2738"/>
                      <a:pt x="1911" y="2738"/>
                    </a:cubicBezTo>
                    <a:cubicBezTo>
                      <a:pt x="2013" y="2738"/>
                      <a:pt x="2111" y="2723"/>
                      <a:pt x="2197" y="2688"/>
                    </a:cubicBezTo>
                    <a:lnTo>
                      <a:pt x="2197" y="2688"/>
                    </a:lnTo>
                    <a:cubicBezTo>
                      <a:pt x="1871" y="2835"/>
                      <a:pt x="1556" y="3130"/>
                      <a:pt x="1892" y="3455"/>
                    </a:cubicBezTo>
                    <a:cubicBezTo>
                      <a:pt x="2002" y="3575"/>
                      <a:pt x="2158" y="3614"/>
                      <a:pt x="2325" y="3614"/>
                    </a:cubicBezTo>
                    <a:cubicBezTo>
                      <a:pt x="2525" y="3614"/>
                      <a:pt x="2740" y="3558"/>
                      <a:pt x="2911" y="3518"/>
                    </a:cubicBezTo>
                    <a:cubicBezTo>
                      <a:pt x="3469" y="3403"/>
                      <a:pt x="4845" y="3466"/>
                      <a:pt x="4940" y="2814"/>
                    </a:cubicBezTo>
                    <a:cubicBezTo>
                      <a:pt x="5109" y="2268"/>
                      <a:pt x="4719" y="1133"/>
                      <a:pt x="4383" y="775"/>
                    </a:cubicBezTo>
                    <a:cubicBezTo>
                      <a:pt x="4261" y="644"/>
                      <a:pt x="4072" y="570"/>
                      <a:pt x="3913" y="570"/>
                    </a:cubicBezTo>
                    <a:cubicBezTo>
                      <a:pt x="3692" y="570"/>
                      <a:pt x="3529" y="713"/>
                      <a:pt x="3681" y="1051"/>
                    </a:cubicBezTo>
                    <a:lnTo>
                      <a:pt x="3681" y="1051"/>
                    </a:lnTo>
                    <a:cubicBezTo>
                      <a:pt x="3530" y="728"/>
                      <a:pt x="3164" y="152"/>
                      <a:pt x="2878" y="152"/>
                    </a:cubicBezTo>
                    <a:cubicBezTo>
                      <a:pt x="2747" y="152"/>
                      <a:pt x="2633" y="273"/>
                      <a:pt x="2565" y="596"/>
                    </a:cubicBezTo>
                    <a:cubicBezTo>
                      <a:pt x="2407" y="397"/>
                      <a:pt x="2281" y="124"/>
                      <a:pt x="2071" y="39"/>
                    </a:cubicBezTo>
                    <a:cubicBezTo>
                      <a:pt x="1997" y="13"/>
                      <a:pt x="1924" y="0"/>
                      <a:pt x="1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67"/>
              <p:cNvSpPr/>
              <p:nvPr/>
            </p:nvSpPr>
            <p:spPr>
              <a:xfrm>
                <a:off x="4102650" y="412875"/>
                <a:ext cx="118275" cy="78575"/>
              </a:xfrm>
              <a:custGeom>
                <a:rect b="b" l="l" r="r" t="t"/>
                <a:pathLst>
                  <a:path extrusionOk="0" h="3143" w="4731">
                    <a:moveTo>
                      <a:pt x="0" y="0"/>
                    </a:moveTo>
                    <a:lnTo>
                      <a:pt x="0" y="0"/>
                    </a:lnTo>
                    <a:cubicBezTo>
                      <a:pt x="809" y="431"/>
                      <a:pt x="1598" y="914"/>
                      <a:pt x="2355" y="1430"/>
                    </a:cubicBezTo>
                    <a:cubicBezTo>
                      <a:pt x="3091" y="1944"/>
                      <a:pt x="3836" y="2491"/>
                      <a:pt x="4467" y="3142"/>
                    </a:cubicBezTo>
                    <a:lnTo>
                      <a:pt x="4730" y="2880"/>
                    </a:lnTo>
                    <a:cubicBezTo>
                      <a:pt x="4026" y="2238"/>
                      <a:pt x="3248" y="1755"/>
                      <a:pt x="2449" y="1271"/>
                    </a:cubicBezTo>
                    <a:cubicBezTo>
                      <a:pt x="1661" y="809"/>
                      <a:pt x="841" y="37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67"/>
              <p:cNvSpPr/>
              <p:nvPr/>
            </p:nvSpPr>
            <p:spPr>
              <a:xfrm>
                <a:off x="4128650" y="411275"/>
                <a:ext cx="7125" cy="19200"/>
              </a:xfrm>
              <a:custGeom>
                <a:rect b="b" l="l" r="r" t="t"/>
                <a:pathLst>
                  <a:path extrusionOk="0" h="768" w="285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253"/>
                      <a:pt x="32" y="527"/>
                      <a:pt x="201" y="768"/>
                    </a:cubicBezTo>
                    <a:lnTo>
                      <a:pt x="285" y="695"/>
                    </a:lnTo>
                    <a:cubicBezTo>
                      <a:pt x="117" y="516"/>
                      <a:pt x="96" y="22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67"/>
              <p:cNvSpPr/>
              <p:nvPr/>
            </p:nvSpPr>
            <p:spPr>
              <a:xfrm>
                <a:off x="4153100" y="416025"/>
                <a:ext cx="11300" cy="31800"/>
              </a:xfrm>
              <a:custGeom>
                <a:rect b="b" l="l" r="r" t="t"/>
                <a:pathLst>
                  <a:path extrusionOk="0" h="1272" w="452">
                    <a:moveTo>
                      <a:pt x="0" y="0"/>
                    </a:moveTo>
                    <a:lnTo>
                      <a:pt x="316" y="1272"/>
                    </a:lnTo>
                    <a:lnTo>
                      <a:pt x="452" y="12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67"/>
              <p:cNvSpPr/>
              <p:nvPr/>
            </p:nvSpPr>
            <p:spPr>
              <a:xfrm>
                <a:off x="4179900" y="426250"/>
                <a:ext cx="11325" cy="37350"/>
              </a:xfrm>
              <a:custGeom>
                <a:rect b="b" l="l" r="r" t="t"/>
                <a:pathLst>
                  <a:path extrusionOk="0" h="1494" w="453">
                    <a:moveTo>
                      <a:pt x="1" y="1"/>
                    </a:moveTo>
                    <a:lnTo>
                      <a:pt x="1" y="1"/>
                    </a:lnTo>
                    <a:cubicBezTo>
                      <a:pt x="95" y="505"/>
                      <a:pt x="169" y="1000"/>
                      <a:pt x="316" y="1493"/>
                    </a:cubicBezTo>
                    <a:lnTo>
                      <a:pt x="452" y="1451"/>
                    </a:lnTo>
                    <a:cubicBezTo>
                      <a:pt x="274" y="979"/>
                      <a:pt x="137" y="48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67"/>
              <p:cNvSpPr/>
              <p:nvPr/>
            </p:nvSpPr>
            <p:spPr>
              <a:xfrm>
                <a:off x="4118425" y="440975"/>
                <a:ext cx="37325" cy="11050"/>
              </a:xfrm>
              <a:custGeom>
                <a:rect b="b" l="l" r="r" t="t"/>
                <a:pathLst>
                  <a:path extrusionOk="0" h="442" w="1493">
                    <a:moveTo>
                      <a:pt x="1472" y="0"/>
                    </a:moveTo>
                    <a:cubicBezTo>
                      <a:pt x="1219" y="53"/>
                      <a:pt x="967" y="116"/>
                      <a:pt x="725" y="189"/>
                    </a:cubicBezTo>
                    <a:cubicBezTo>
                      <a:pt x="473" y="263"/>
                      <a:pt x="231" y="348"/>
                      <a:pt x="0" y="442"/>
                    </a:cubicBezTo>
                    <a:cubicBezTo>
                      <a:pt x="484" y="306"/>
                      <a:pt x="988" y="200"/>
                      <a:pt x="1493" y="147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67"/>
              <p:cNvSpPr/>
              <p:nvPr/>
            </p:nvSpPr>
            <p:spPr>
              <a:xfrm>
                <a:off x="4136275" y="458300"/>
                <a:ext cx="45750" cy="16600"/>
              </a:xfrm>
              <a:custGeom>
                <a:rect b="b" l="l" r="r" t="t"/>
                <a:pathLst>
                  <a:path extrusionOk="0" h="664" w="1830">
                    <a:moveTo>
                      <a:pt x="1767" y="1"/>
                    </a:moveTo>
                    <a:cubicBezTo>
                      <a:pt x="1220" y="285"/>
                      <a:pt x="589" y="442"/>
                      <a:pt x="1" y="664"/>
                    </a:cubicBezTo>
                    <a:cubicBezTo>
                      <a:pt x="610" y="484"/>
                      <a:pt x="1230" y="379"/>
                      <a:pt x="1830" y="127"/>
                    </a:cubicBezTo>
                    <a:lnTo>
                      <a:pt x="17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67"/>
              <p:cNvSpPr/>
              <p:nvPr/>
            </p:nvSpPr>
            <p:spPr>
              <a:xfrm>
                <a:off x="4105000" y="427800"/>
                <a:ext cx="29725" cy="6350"/>
              </a:xfrm>
              <a:custGeom>
                <a:rect b="b" l="l" r="r" t="t"/>
                <a:pathLst>
                  <a:path extrusionOk="0" h="254" w="1189">
                    <a:moveTo>
                      <a:pt x="1143" y="1"/>
                    </a:moveTo>
                    <a:cubicBezTo>
                      <a:pt x="950" y="1"/>
                      <a:pt x="764" y="58"/>
                      <a:pt x="579" y="97"/>
                    </a:cubicBezTo>
                    <a:cubicBezTo>
                      <a:pt x="379" y="149"/>
                      <a:pt x="190" y="212"/>
                      <a:pt x="1" y="254"/>
                    </a:cubicBezTo>
                    <a:cubicBezTo>
                      <a:pt x="339" y="217"/>
                      <a:pt x="677" y="110"/>
                      <a:pt x="1021" y="110"/>
                    </a:cubicBezTo>
                    <a:cubicBezTo>
                      <a:pt x="1073" y="110"/>
                      <a:pt x="1125" y="112"/>
                      <a:pt x="1178" y="118"/>
                    </a:cubicBezTo>
                    <a:lnTo>
                      <a:pt x="1189" y="2"/>
                    </a:lnTo>
                    <a:cubicBezTo>
                      <a:pt x="1174" y="1"/>
                      <a:pt x="1158" y="1"/>
                      <a:pt x="1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41" name="Google Shape;2441;p67"/>
          <p:cNvSpPr/>
          <p:nvPr/>
        </p:nvSpPr>
        <p:spPr>
          <a:xfrm flipH="1" rot="5400000">
            <a:off x="-47853" y="373347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2" name="Google Shape;2442;p67"/>
          <p:cNvGrpSpPr/>
          <p:nvPr/>
        </p:nvGrpSpPr>
        <p:grpSpPr>
          <a:xfrm flipH="1">
            <a:off x="7880153" y="-146549"/>
            <a:ext cx="1517909" cy="1211947"/>
            <a:chOff x="3568700" y="2891825"/>
            <a:chExt cx="267775" cy="213800"/>
          </a:xfrm>
        </p:grpSpPr>
        <p:sp>
          <p:nvSpPr>
            <p:cNvPr id="2443" name="Google Shape;2443;p67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67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67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67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3" name="Google Shape;2453;p67"/>
          <p:cNvGrpSpPr/>
          <p:nvPr/>
        </p:nvGrpSpPr>
        <p:grpSpPr>
          <a:xfrm flipH="1">
            <a:off x="8618968" y="1330820"/>
            <a:ext cx="426602" cy="375004"/>
            <a:chOff x="1475563" y="-1139762"/>
            <a:chExt cx="272206" cy="239298"/>
          </a:xfrm>
        </p:grpSpPr>
        <p:sp>
          <p:nvSpPr>
            <p:cNvPr id="2454" name="Google Shape;2454;p67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5" name="Google Shape;2455;p67"/>
            <p:cNvGrpSpPr/>
            <p:nvPr/>
          </p:nvGrpSpPr>
          <p:grpSpPr>
            <a:xfrm>
              <a:off x="1513992" y="-1139753"/>
              <a:ext cx="233777" cy="207437"/>
              <a:chOff x="4123600" y="573675"/>
              <a:chExt cx="78325" cy="69500"/>
            </a:xfrm>
          </p:grpSpPr>
          <p:sp>
            <p:nvSpPr>
              <p:cNvPr id="2456" name="Google Shape;2456;p67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67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67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59" name="Google Shape;2459;p67"/>
          <p:cNvSpPr/>
          <p:nvPr/>
        </p:nvSpPr>
        <p:spPr>
          <a:xfrm flipH="1" rot="5400000">
            <a:off x="7017722" y="-1201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0" name="Google Shape;2460;p67"/>
          <p:cNvGrpSpPr/>
          <p:nvPr/>
        </p:nvGrpSpPr>
        <p:grpSpPr>
          <a:xfrm>
            <a:off x="7639224" y="4371046"/>
            <a:ext cx="473000" cy="465912"/>
            <a:chOff x="901949" y="-1891967"/>
            <a:chExt cx="473000" cy="465912"/>
          </a:xfrm>
        </p:grpSpPr>
        <p:sp>
          <p:nvSpPr>
            <p:cNvPr id="2461" name="Google Shape;2461;p67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62" name="Google Shape;2462;p67"/>
            <p:cNvGrpSpPr/>
            <p:nvPr/>
          </p:nvGrpSpPr>
          <p:grpSpPr>
            <a:xfrm>
              <a:off x="919440" y="-1856603"/>
              <a:ext cx="438005" cy="395174"/>
              <a:chOff x="3924400" y="333500"/>
              <a:chExt cx="146750" cy="132400"/>
            </a:xfrm>
          </p:grpSpPr>
          <p:sp>
            <p:nvSpPr>
              <p:cNvPr id="2463" name="Google Shape;2463;p67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67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67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67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67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67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67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67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67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72" name="Google Shape;2472;p67"/>
          <p:cNvSpPr/>
          <p:nvPr/>
        </p:nvSpPr>
        <p:spPr>
          <a:xfrm rot="-5081888">
            <a:off x="2208276" y="4342359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892B4">
              <a:alpha val="4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3" name="Google Shape;2473;p67"/>
          <p:cNvGrpSpPr/>
          <p:nvPr/>
        </p:nvGrpSpPr>
        <p:grpSpPr>
          <a:xfrm rot="6450498">
            <a:off x="1701979" y="4260065"/>
            <a:ext cx="488452" cy="355201"/>
            <a:chOff x="1373040" y="-1698937"/>
            <a:chExt cx="431438" cy="313768"/>
          </a:xfrm>
        </p:grpSpPr>
        <p:sp>
          <p:nvSpPr>
            <p:cNvPr id="2474" name="Google Shape;2474;p67"/>
            <p:cNvSpPr/>
            <p:nvPr/>
          </p:nvSpPr>
          <p:spPr>
            <a:xfrm rot="-5400000">
              <a:off x="1431873" y="-1757399"/>
              <a:ext cx="313767" cy="430692"/>
            </a:xfrm>
            <a:custGeom>
              <a:rect b="b" l="l" r="r" t="t"/>
              <a:pathLst>
                <a:path extrusionOk="0" h="5772" w="4205">
                  <a:moveTo>
                    <a:pt x="947" y="4941"/>
                  </a:moveTo>
                  <a:cubicBezTo>
                    <a:pt x="1493" y="5109"/>
                    <a:pt x="2628" y="4720"/>
                    <a:pt x="2986" y="4373"/>
                  </a:cubicBezTo>
                  <a:cubicBezTo>
                    <a:pt x="3301" y="4090"/>
                    <a:pt x="3291" y="3396"/>
                    <a:pt x="2691" y="3690"/>
                  </a:cubicBezTo>
                  <a:cubicBezTo>
                    <a:pt x="3154" y="3480"/>
                    <a:pt x="4205" y="2775"/>
                    <a:pt x="3165" y="2565"/>
                  </a:cubicBezTo>
                  <a:cubicBezTo>
                    <a:pt x="3364" y="2408"/>
                    <a:pt x="3637" y="2282"/>
                    <a:pt x="3721" y="2061"/>
                  </a:cubicBezTo>
                  <a:cubicBezTo>
                    <a:pt x="3837" y="1745"/>
                    <a:pt x="3690" y="1420"/>
                    <a:pt x="3333" y="1567"/>
                  </a:cubicBezTo>
                  <a:cubicBezTo>
                    <a:pt x="3501" y="1325"/>
                    <a:pt x="3869" y="915"/>
                    <a:pt x="3637" y="589"/>
                  </a:cubicBezTo>
                  <a:cubicBezTo>
                    <a:pt x="3301" y="138"/>
                    <a:pt x="2986" y="799"/>
                    <a:pt x="2744" y="1010"/>
                  </a:cubicBezTo>
                  <a:cubicBezTo>
                    <a:pt x="2597" y="1"/>
                    <a:pt x="1904" y="757"/>
                    <a:pt x="1830" y="1378"/>
                  </a:cubicBezTo>
                  <a:cubicBezTo>
                    <a:pt x="1472" y="495"/>
                    <a:pt x="842" y="1609"/>
                    <a:pt x="1073" y="2198"/>
                  </a:cubicBezTo>
                  <a:cubicBezTo>
                    <a:pt x="926" y="1871"/>
                    <a:pt x="631" y="1556"/>
                    <a:pt x="306" y="1882"/>
                  </a:cubicBezTo>
                  <a:cubicBezTo>
                    <a:pt x="43" y="2135"/>
                    <a:pt x="169" y="2586"/>
                    <a:pt x="243" y="2912"/>
                  </a:cubicBezTo>
                  <a:cubicBezTo>
                    <a:pt x="337" y="3364"/>
                    <a:pt x="316" y="4394"/>
                    <a:pt x="663" y="4783"/>
                  </a:cubicBezTo>
                  <a:cubicBezTo>
                    <a:pt x="453" y="5036"/>
                    <a:pt x="232" y="5288"/>
                    <a:pt x="1" y="5508"/>
                  </a:cubicBezTo>
                  <a:lnTo>
                    <a:pt x="264" y="5771"/>
                  </a:lnTo>
                  <a:cubicBezTo>
                    <a:pt x="505" y="5508"/>
                    <a:pt x="726" y="5225"/>
                    <a:pt x="937" y="49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5" name="Google Shape;2475;p67"/>
            <p:cNvGrpSpPr/>
            <p:nvPr/>
          </p:nvGrpSpPr>
          <p:grpSpPr>
            <a:xfrm>
              <a:off x="1373040" y="-1666552"/>
              <a:ext cx="431438" cy="281383"/>
              <a:chOff x="4076375" y="397175"/>
              <a:chExt cx="144550" cy="94275"/>
            </a:xfrm>
          </p:grpSpPr>
          <p:sp>
            <p:nvSpPr>
              <p:cNvPr id="2476" name="Google Shape;2476;p67"/>
              <p:cNvSpPr/>
              <p:nvPr/>
            </p:nvSpPr>
            <p:spPr>
              <a:xfrm>
                <a:off x="4076375" y="397175"/>
                <a:ext cx="127725" cy="90375"/>
              </a:xfrm>
              <a:custGeom>
                <a:rect b="b" l="l" r="r" t="t"/>
                <a:pathLst>
                  <a:path extrusionOk="0" h="3615" w="5109">
                    <a:moveTo>
                      <a:pt x="1856" y="0"/>
                    </a:moveTo>
                    <a:cubicBezTo>
                      <a:pt x="1622" y="0"/>
                      <a:pt x="1452" y="151"/>
                      <a:pt x="1566" y="428"/>
                    </a:cubicBezTo>
                    <a:cubicBezTo>
                      <a:pt x="1380" y="298"/>
                      <a:pt x="1092" y="49"/>
                      <a:pt x="821" y="49"/>
                    </a:cubicBezTo>
                    <a:cubicBezTo>
                      <a:pt x="741" y="49"/>
                      <a:pt x="663" y="71"/>
                      <a:pt x="589" y="124"/>
                    </a:cubicBezTo>
                    <a:cubicBezTo>
                      <a:pt x="137" y="460"/>
                      <a:pt x="809" y="775"/>
                      <a:pt x="1009" y="1017"/>
                    </a:cubicBezTo>
                    <a:cubicBezTo>
                      <a:pt x="0" y="1164"/>
                      <a:pt x="757" y="1857"/>
                      <a:pt x="1377" y="1931"/>
                    </a:cubicBezTo>
                    <a:cubicBezTo>
                      <a:pt x="625" y="2236"/>
                      <a:pt x="1329" y="2738"/>
                      <a:pt x="1911" y="2738"/>
                    </a:cubicBezTo>
                    <a:cubicBezTo>
                      <a:pt x="2013" y="2738"/>
                      <a:pt x="2111" y="2723"/>
                      <a:pt x="2197" y="2688"/>
                    </a:cubicBezTo>
                    <a:lnTo>
                      <a:pt x="2197" y="2688"/>
                    </a:lnTo>
                    <a:cubicBezTo>
                      <a:pt x="1871" y="2835"/>
                      <a:pt x="1556" y="3130"/>
                      <a:pt x="1892" y="3455"/>
                    </a:cubicBezTo>
                    <a:cubicBezTo>
                      <a:pt x="2002" y="3575"/>
                      <a:pt x="2158" y="3614"/>
                      <a:pt x="2325" y="3614"/>
                    </a:cubicBezTo>
                    <a:cubicBezTo>
                      <a:pt x="2525" y="3614"/>
                      <a:pt x="2740" y="3558"/>
                      <a:pt x="2911" y="3518"/>
                    </a:cubicBezTo>
                    <a:cubicBezTo>
                      <a:pt x="3469" y="3403"/>
                      <a:pt x="4845" y="3466"/>
                      <a:pt x="4940" y="2814"/>
                    </a:cubicBezTo>
                    <a:cubicBezTo>
                      <a:pt x="5109" y="2268"/>
                      <a:pt x="4719" y="1133"/>
                      <a:pt x="4383" y="775"/>
                    </a:cubicBezTo>
                    <a:cubicBezTo>
                      <a:pt x="4261" y="644"/>
                      <a:pt x="4072" y="570"/>
                      <a:pt x="3913" y="570"/>
                    </a:cubicBezTo>
                    <a:cubicBezTo>
                      <a:pt x="3692" y="570"/>
                      <a:pt x="3529" y="713"/>
                      <a:pt x="3681" y="1051"/>
                    </a:cubicBezTo>
                    <a:lnTo>
                      <a:pt x="3681" y="1051"/>
                    </a:lnTo>
                    <a:cubicBezTo>
                      <a:pt x="3530" y="728"/>
                      <a:pt x="3164" y="152"/>
                      <a:pt x="2878" y="152"/>
                    </a:cubicBezTo>
                    <a:cubicBezTo>
                      <a:pt x="2747" y="152"/>
                      <a:pt x="2633" y="273"/>
                      <a:pt x="2565" y="596"/>
                    </a:cubicBezTo>
                    <a:cubicBezTo>
                      <a:pt x="2407" y="397"/>
                      <a:pt x="2281" y="124"/>
                      <a:pt x="2071" y="39"/>
                    </a:cubicBezTo>
                    <a:cubicBezTo>
                      <a:pt x="1997" y="13"/>
                      <a:pt x="1924" y="0"/>
                      <a:pt x="1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67"/>
              <p:cNvSpPr/>
              <p:nvPr/>
            </p:nvSpPr>
            <p:spPr>
              <a:xfrm>
                <a:off x="4102650" y="412875"/>
                <a:ext cx="118275" cy="78575"/>
              </a:xfrm>
              <a:custGeom>
                <a:rect b="b" l="l" r="r" t="t"/>
                <a:pathLst>
                  <a:path extrusionOk="0" h="3143" w="4731">
                    <a:moveTo>
                      <a:pt x="0" y="0"/>
                    </a:moveTo>
                    <a:lnTo>
                      <a:pt x="0" y="0"/>
                    </a:lnTo>
                    <a:cubicBezTo>
                      <a:pt x="809" y="431"/>
                      <a:pt x="1598" y="914"/>
                      <a:pt x="2355" y="1430"/>
                    </a:cubicBezTo>
                    <a:cubicBezTo>
                      <a:pt x="3091" y="1944"/>
                      <a:pt x="3836" y="2491"/>
                      <a:pt x="4467" y="3142"/>
                    </a:cubicBezTo>
                    <a:lnTo>
                      <a:pt x="4730" y="2880"/>
                    </a:lnTo>
                    <a:cubicBezTo>
                      <a:pt x="4026" y="2238"/>
                      <a:pt x="3248" y="1755"/>
                      <a:pt x="2449" y="1271"/>
                    </a:cubicBezTo>
                    <a:cubicBezTo>
                      <a:pt x="1661" y="809"/>
                      <a:pt x="841" y="37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67"/>
              <p:cNvSpPr/>
              <p:nvPr/>
            </p:nvSpPr>
            <p:spPr>
              <a:xfrm>
                <a:off x="4128650" y="411275"/>
                <a:ext cx="7125" cy="19200"/>
              </a:xfrm>
              <a:custGeom>
                <a:rect b="b" l="l" r="r" t="t"/>
                <a:pathLst>
                  <a:path extrusionOk="0" h="768" w="285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253"/>
                      <a:pt x="32" y="527"/>
                      <a:pt x="201" y="768"/>
                    </a:cubicBezTo>
                    <a:lnTo>
                      <a:pt x="285" y="695"/>
                    </a:lnTo>
                    <a:cubicBezTo>
                      <a:pt x="117" y="516"/>
                      <a:pt x="96" y="22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67"/>
              <p:cNvSpPr/>
              <p:nvPr/>
            </p:nvSpPr>
            <p:spPr>
              <a:xfrm>
                <a:off x="4153100" y="416025"/>
                <a:ext cx="11300" cy="31800"/>
              </a:xfrm>
              <a:custGeom>
                <a:rect b="b" l="l" r="r" t="t"/>
                <a:pathLst>
                  <a:path extrusionOk="0" h="1272" w="452">
                    <a:moveTo>
                      <a:pt x="0" y="0"/>
                    </a:moveTo>
                    <a:lnTo>
                      <a:pt x="316" y="1272"/>
                    </a:lnTo>
                    <a:lnTo>
                      <a:pt x="452" y="12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67"/>
              <p:cNvSpPr/>
              <p:nvPr/>
            </p:nvSpPr>
            <p:spPr>
              <a:xfrm>
                <a:off x="4179900" y="426250"/>
                <a:ext cx="11325" cy="37350"/>
              </a:xfrm>
              <a:custGeom>
                <a:rect b="b" l="l" r="r" t="t"/>
                <a:pathLst>
                  <a:path extrusionOk="0" h="1494" w="453">
                    <a:moveTo>
                      <a:pt x="1" y="1"/>
                    </a:moveTo>
                    <a:lnTo>
                      <a:pt x="1" y="1"/>
                    </a:lnTo>
                    <a:cubicBezTo>
                      <a:pt x="95" y="505"/>
                      <a:pt x="169" y="1000"/>
                      <a:pt x="316" y="1493"/>
                    </a:cubicBezTo>
                    <a:lnTo>
                      <a:pt x="452" y="1451"/>
                    </a:lnTo>
                    <a:cubicBezTo>
                      <a:pt x="274" y="979"/>
                      <a:pt x="137" y="48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67"/>
              <p:cNvSpPr/>
              <p:nvPr/>
            </p:nvSpPr>
            <p:spPr>
              <a:xfrm>
                <a:off x="4118425" y="440975"/>
                <a:ext cx="37325" cy="11050"/>
              </a:xfrm>
              <a:custGeom>
                <a:rect b="b" l="l" r="r" t="t"/>
                <a:pathLst>
                  <a:path extrusionOk="0" h="442" w="1493">
                    <a:moveTo>
                      <a:pt x="1472" y="0"/>
                    </a:moveTo>
                    <a:cubicBezTo>
                      <a:pt x="1219" y="53"/>
                      <a:pt x="967" y="116"/>
                      <a:pt x="725" y="189"/>
                    </a:cubicBezTo>
                    <a:cubicBezTo>
                      <a:pt x="473" y="263"/>
                      <a:pt x="231" y="348"/>
                      <a:pt x="0" y="442"/>
                    </a:cubicBezTo>
                    <a:cubicBezTo>
                      <a:pt x="484" y="306"/>
                      <a:pt x="988" y="200"/>
                      <a:pt x="1493" y="147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67"/>
              <p:cNvSpPr/>
              <p:nvPr/>
            </p:nvSpPr>
            <p:spPr>
              <a:xfrm>
                <a:off x="4136275" y="458300"/>
                <a:ext cx="45750" cy="16600"/>
              </a:xfrm>
              <a:custGeom>
                <a:rect b="b" l="l" r="r" t="t"/>
                <a:pathLst>
                  <a:path extrusionOk="0" h="664" w="1830">
                    <a:moveTo>
                      <a:pt x="1767" y="1"/>
                    </a:moveTo>
                    <a:cubicBezTo>
                      <a:pt x="1220" y="285"/>
                      <a:pt x="589" y="442"/>
                      <a:pt x="1" y="664"/>
                    </a:cubicBezTo>
                    <a:cubicBezTo>
                      <a:pt x="610" y="484"/>
                      <a:pt x="1230" y="379"/>
                      <a:pt x="1830" y="127"/>
                    </a:cubicBezTo>
                    <a:lnTo>
                      <a:pt x="17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67"/>
              <p:cNvSpPr/>
              <p:nvPr/>
            </p:nvSpPr>
            <p:spPr>
              <a:xfrm>
                <a:off x="4105000" y="427800"/>
                <a:ext cx="29725" cy="6350"/>
              </a:xfrm>
              <a:custGeom>
                <a:rect b="b" l="l" r="r" t="t"/>
                <a:pathLst>
                  <a:path extrusionOk="0" h="254" w="1189">
                    <a:moveTo>
                      <a:pt x="1143" y="1"/>
                    </a:moveTo>
                    <a:cubicBezTo>
                      <a:pt x="950" y="1"/>
                      <a:pt x="764" y="58"/>
                      <a:pt x="579" y="97"/>
                    </a:cubicBezTo>
                    <a:cubicBezTo>
                      <a:pt x="379" y="149"/>
                      <a:pt x="190" y="212"/>
                      <a:pt x="1" y="254"/>
                    </a:cubicBezTo>
                    <a:cubicBezTo>
                      <a:pt x="339" y="217"/>
                      <a:pt x="677" y="110"/>
                      <a:pt x="1021" y="110"/>
                    </a:cubicBezTo>
                    <a:cubicBezTo>
                      <a:pt x="1073" y="110"/>
                      <a:pt x="1125" y="112"/>
                      <a:pt x="1178" y="118"/>
                    </a:cubicBezTo>
                    <a:lnTo>
                      <a:pt x="1189" y="2"/>
                    </a:lnTo>
                    <a:cubicBezTo>
                      <a:pt x="1174" y="1"/>
                      <a:pt x="1158" y="1"/>
                      <a:pt x="1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4" name="Google Shape;2484;p67"/>
          <p:cNvGrpSpPr/>
          <p:nvPr/>
        </p:nvGrpSpPr>
        <p:grpSpPr>
          <a:xfrm>
            <a:off x="-58897" y="2387573"/>
            <a:ext cx="521667" cy="541814"/>
            <a:chOff x="900925" y="-1079387"/>
            <a:chExt cx="302872" cy="314587"/>
          </a:xfrm>
        </p:grpSpPr>
        <p:sp>
          <p:nvSpPr>
            <p:cNvPr id="2485" name="Google Shape;2485;p67"/>
            <p:cNvSpPr/>
            <p:nvPr/>
          </p:nvSpPr>
          <p:spPr>
            <a:xfrm rot="-5400000">
              <a:off x="895477" y="-1073521"/>
              <a:ext cx="313767" cy="302872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86" name="Google Shape;2486;p67"/>
            <p:cNvGrpSpPr/>
            <p:nvPr/>
          </p:nvGrpSpPr>
          <p:grpSpPr>
            <a:xfrm>
              <a:off x="901009" y="-1079387"/>
              <a:ext cx="302723" cy="314587"/>
              <a:chOff x="3918225" y="593900"/>
              <a:chExt cx="101425" cy="105400"/>
            </a:xfrm>
          </p:grpSpPr>
          <p:sp>
            <p:nvSpPr>
              <p:cNvPr id="2487" name="Google Shape;2487;p67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67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67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67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67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67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67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67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67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67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67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67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67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67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67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02" name="Google Shape;2502;p67"/>
          <p:cNvGrpSpPr/>
          <p:nvPr/>
        </p:nvGrpSpPr>
        <p:grpSpPr>
          <a:xfrm>
            <a:off x="816967" y="2939295"/>
            <a:ext cx="426602" cy="375004"/>
            <a:chOff x="1475563" y="-1139762"/>
            <a:chExt cx="272206" cy="239298"/>
          </a:xfrm>
        </p:grpSpPr>
        <p:sp>
          <p:nvSpPr>
            <p:cNvPr id="2503" name="Google Shape;2503;p67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04" name="Google Shape;2504;p67"/>
            <p:cNvGrpSpPr/>
            <p:nvPr/>
          </p:nvGrpSpPr>
          <p:grpSpPr>
            <a:xfrm>
              <a:off x="1513992" y="-1139753"/>
              <a:ext cx="233777" cy="207437"/>
              <a:chOff x="4123600" y="573675"/>
              <a:chExt cx="78325" cy="69500"/>
            </a:xfrm>
          </p:grpSpPr>
          <p:sp>
            <p:nvSpPr>
              <p:cNvPr id="2505" name="Google Shape;2505;p67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67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67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08" name="Google Shape;2508;p67"/>
          <p:cNvGrpSpPr/>
          <p:nvPr/>
        </p:nvGrpSpPr>
        <p:grpSpPr>
          <a:xfrm flipH="1">
            <a:off x="-337049" y="4334093"/>
            <a:ext cx="1771974" cy="1012497"/>
            <a:chOff x="5662693" y="4822203"/>
            <a:chExt cx="3187577" cy="1821365"/>
          </a:xfrm>
        </p:grpSpPr>
        <p:sp>
          <p:nvSpPr>
            <p:cNvPr id="2509" name="Google Shape;2509;p67"/>
            <p:cNvSpPr/>
            <p:nvPr/>
          </p:nvSpPr>
          <p:spPr>
            <a:xfrm>
              <a:off x="7405943" y="4822203"/>
              <a:ext cx="1444327" cy="1821362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>
              <a:off x="5662693" y="5802722"/>
              <a:ext cx="2473408" cy="84084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1" name="Google Shape;2511;p67"/>
          <p:cNvSpPr/>
          <p:nvPr/>
        </p:nvSpPr>
        <p:spPr>
          <a:xfrm flipH="1" rot="5400000">
            <a:off x="7783947" y="316417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2" name="Google Shape;2512;p67"/>
          <p:cNvGrpSpPr/>
          <p:nvPr/>
        </p:nvGrpSpPr>
        <p:grpSpPr>
          <a:xfrm>
            <a:off x="4572623" y="-214311"/>
            <a:ext cx="834619" cy="813070"/>
            <a:chOff x="3342329" y="-2014112"/>
            <a:chExt cx="392190" cy="382046"/>
          </a:xfrm>
        </p:grpSpPr>
        <p:sp>
          <p:nvSpPr>
            <p:cNvPr id="2513" name="Google Shape;2513;p67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14" name="Google Shape;2514;p67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2515" name="Google Shape;2515;p67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67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67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67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67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67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67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67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67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67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67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67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27" name="Google Shape;2527;p67"/>
          <p:cNvGrpSpPr/>
          <p:nvPr/>
        </p:nvGrpSpPr>
        <p:grpSpPr>
          <a:xfrm rot="-9000079">
            <a:off x="4857006" y="4510015"/>
            <a:ext cx="834613" cy="813078"/>
            <a:chOff x="3342329" y="-2014112"/>
            <a:chExt cx="392190" cy="382046"/>
          </a:xfrm>
        </p:grpSpPr>
        <p:sp>
          <p:nvSpPr>
            <p:cNvPr id="2528" name="Google Shape;2528;p67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9" name="Google Shape;2529;p67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2530" name="Google Shape;2530;p67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67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67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67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67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67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67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67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67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67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67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67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42" name="Google Shape;2542;p67"/>
          <p:cNvGrpSpPr/>
          <p:nvPr/>
        </p:nvGrpSpPr>
        <p:grpSpPr>
          <a:xfrm>
            <a:off x="-274325" y="-146549"/>
            <a:ext cx="1517909" cy="1211947"/>
            <a:chOff x="3568700" y="2891825"/>
            <a:chExt cx="267775" cy="213800"/>
          </a:xfrm>
        </p:grpSpPr>
        <p:sp>
          <p:nvSpPr>
            <p:cNvPr id="2543" name="Google Shape;2543;p67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67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67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67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67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3" name="Google Shape;2553;p67"/>
          <p:cNvGrpSpPr/>
          <p:nvPr/>
        </p:nvGrpSpPr>
        <p:grpSpPr>
          <a:xfrm>
            <a:off x="1159471" y="885551"/>
            <a:ext cx="735326" cy="724306"/>
            <a:chOff x="901949" y="-1891967"/>
            <a:chExt cx="473000" cy="465912"/>
          </a:xfrm>
        </p:grpSpPr>
        <p:sp>
          <p:nvSpPr>
            <p:cNvPr id="2554" name="Google Shape;2554;p67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55" name="Google Shape;2555;p67"/>
            <p:cNvGrpSpPr/>
            <p:nvPr/>
          </p:nvGrpSpPr>
          <p:grpSpPr>
            <a:xfrm>
              <a:off x="919440" y="-1856603"/>
              <a:ext cx="438005" cy="395174"/>
              <a:chOff x="3924400" y="333500"/>
              <a:chExt cx="146750" cy="132400"/>
            </a:xfrm>
          </p:grpSpPr>
          <p:sp>
            <p:nvSpPr>
              <p:cNvPr id="2556" name="Google Shape;2556;p67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67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67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67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67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67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2" name="Google Shape;2562;p67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3" name="Google Shape;2563;p67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67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65" name="Google Shape;2565;p67"/>
          <p:cNvGrpSpPr/>
          <p:nvPr/>
        </p:nvGrpSpPr>
        <p:grpSpPr>
          <a:xfrm>
            <a:off x="2690910" y="367641"/>
            <a:ext cx="172274" cy="183549"/>
            <a:chOff x="3797575" y="537425"/>
            <a:chExt cx="23925" cy="25500"/>
          </a:xfrm>
        </p:grpSpPr>
        <p:sp>
          <p:nvSpPr>
            <p:cNvPr id="2566" name="Google Shape;2566;p67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9" name="Google Shape;2569;p67"/>
          <p:cNvGrpSpPr/>
          <p:nvPr/>
        </p:nvGrpSpPr>
        <p:grpSpPr>
          <a:xfrm rot="5528258">
            <a:off x="3483903" y="210773"/>
            <a:ext cx="299600" cy="242788"/>
            <a:chOff x="7268295" y="4291970"/>
            <a:chExt cx="299601" cy="242789"/>
          </a:xfrm>
        </p:grpSpPr>
        <p:sp>
          <p:nvSpPr>
            <p:cNvPr id="2570" name="Google Shape;2570;p67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2" name="Google Shape;2572;p67"/>
          <p:cNvGrpSpPr/>
          <p:nvPr/>
        </p:nvGrpSpPr>
        <p:grpSpPr>
          <a:xfrm rot="213615">
            <a:off x="1064235" y="4095678"/>
            <a:ext cx="299610" cy="242796"/>
            <a:chOff x="7268295" y="4291970"/>
            <a:chExt cx="299601" cy="242789"/>
          </a:xfrm>
        </p:grpSpPr>
        <p:sp>
          <p:nvSpPr>
            <p:cNvPr id="2573" name="Google Shape;2573;p67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67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5" name="Google Shape;2575;p67"/>
          <p:cNvGrpSpPr/>
          <p:nvPr/>
        </p:nvGrpSpPr>
        <p:grpSpPr>
          <a:xfrm rot="5694268">
            <a:off x="7725924" y="1744069"/>
            <a:ext cx="299620" cy="242804"/>
            <a:chOff x="7268295" y="4291970"/>
            <a:chExt cx="299601" cy="242789"/>
          </a:xfrm>
        </p:grpSpPr>
        <p:sp>
          <p:nvSpPr>
            <p:cNvPr id="2576" name="Google Shape;2576;p67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8" name="Google Shape;2578;p67"/>
          <p:cNvGrpSpPr/>
          <p:nvPr/>
        </p:nvGrpSpPr>
        <p:grpSpPr>
          <a:xfrm>
            <a:off x="7313623" y="1065391"/>
            <a:ext cx="172274" cy="183549"/>
            <a:chOff x="3797575" y="537425"/>
            <a:chExt cx="23925" cy="25500"/>
          </a:xfrm>
        </p:grpSpPr>
        <p:sp>
          <p:nvSpPr>
            <p:cNvPr id="2579" name="Google Shape;2579;p67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2" name="Google Shape;2582;p67"/>
          <p:cNvGrpSpPr/>
          <p:nvPr/>
        </p:nvGrpSpPr>
        <p:grpSpPr>
          <a:xfrm>
            <a:off x="4228898" y="4748566"/>
            <a:ext cx="172274" cy="183549"/>
            <a:chOff x="3797575" y="537425"/>
            <a:chExt cx="23925" cy="25500"/>
          </a:xfrm>
        </p:grpSpPr>
        <p:sp>
          <p:nvSpPr>
            <p:cNvPr id="2583" name="Google Shape;2583;p67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50"/>
          <p:cNvGrpSpPr/>
          <p:nvPr/>
        </p:nvGrpSpPr>
        <p:grpSpPr>
          <a:xfrm>
            <a:off x="8423951" y="1095590"/>
            <a:ext cx="92925" cy="99006"/>
            <a:chOff x="3797575" y="537425"/>
            <a:chExt cx="23925" cy="25500"/>
          </a:xfrm>
        </p:grpSpPr>
        <p:sp>
          <p:nvSpPr>
            <p:cNvPr id="243" name="Google Shape;243;p5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50"/>
          <p:cNvSpPr/>
          <p:nvPr/>
        </p:nvSpPr>
        <p:spPr>
          <a:xfrm flipH="1" rot="9956890">
            <a:off x="6675992" y="-1854507"/>
            <a:ext cx="8068847" cy="5171767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0"/>
          <p:cNvSpPr/>
          <p:nvPr/>
        </p:nvSpPr>
        <p:spPr>
          <a:xfrm>
            <a:off x="19425" y="0"/>
            <a:ext cx="3223816" cy="3487053"/>
          </a:xfrm>
          <a:custGeom>
            <a:rect b="b" l="l" r="r" t="t"/>
            <a:pathLst>
              <a:path extrusionOk="0" h="28931" w="26747">
                <a:moveTo>
                  <a:pt x="0" y="1"/>
                </a:moveTo>
                <a:lnTo>
                  <a:pt x="0" y="28930"/>
                </a:lnTo>
                <a:cubicBezTo>
                  <a:pt x="7553" y="26629"/>
                  <a:pt x="617" y="11439"/>
                  <a:pt x="12056" y="9588"/>
                </a:cubicBezTo>
                <a:cubicBezTo>
                  <a:pt x="26747" y="7187"/>
                  <a:pt x="24228" y="17"/>
                  <a:pt x="24228" y="17"/>
                </a:cubicBezTo>
                <a:lnTo>
                  <a:pt x="0" y="1"/>
                </a:ln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0"/>
          <p:cNvSpPr/>
          <p:nvPr/>
        </p:nvSpPr>
        <p:spPr>
          <a:xfrm>
            <a:off x="4136725" y="-975675"/>
            <a:ext cx="1138810" cy="1285792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0"/>
          <p:cNvSpPr/>
          <p:nvPr/>
        </p:nvSpPr>
        <p:spPr>
          <a:xfrm>
            <a:off x="-425700" y="4192925"/>
            <a:ext cx="1138810" cy="1285792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50"/>
          <p:cNvGrpSpPr/>
          <p:nvPr/>
        </p:nvGrpSpPr>
        <p:grpSpPr>
          <a:xfrm>
            <a:off x="7602413" y="4257893"/>
            <a:ext cx="1771974" cy="1012497"/>
            <a:chOff x="5662693" y="4822203"/>
            <a:chExt cx="3187577" cy="1821365"/>
          </a:xfrm>
        </p:grpSpPr>
        <p:sp>
          <p:nvSpPr>
            <p:cNvPr id="251" name="Google Shape;251;p50"/>
            <p:cNvSpPr/>
            <p:nvPr/>
          </p:nvSpPr>
          <p:spPr>
            <a:xfrm>
              <a:off x="7405943" y="4822203"/>
              <a:ext cx="1444327" cy="1821362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0"/>
            <p:cNvSpPr/>
            <p:nvPr/>
          </p:nvSpPr>
          <p:spPr>
            <a:xfrm>
              <a:off x="5662693" y="5802722"/>
              <a:ext cx="2473408" cy="84084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50"/>
          <p:cNvGrpSpPr/>
          <p:nvPr/>
        </p:nvGrpSpPr>
        <p:grpSpPr>
          <a:xfrm flipH="1" rot="-279938">
            <a:off x="8760227" y="3120398"/>
            <a:ext cx="723937" cy="712597"/>
            <a:chOff x="835464" y="-1658786"/>
            <a:chExt cx="1521592" cy="1497756"/>
          </a:xfrm>
        </p:grpSpPr>
        <p:sp>
          <p:nvSpPr>
            <p:cNvPr id="254" name="Google Shape;254;p50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5" name="Google Shape;255;p50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256" name="Google Shape;256;p50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0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50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0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0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0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0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0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50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50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50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50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50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50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50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50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0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50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50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0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0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50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50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0" name="Google Shape;280;p50"/>
          <p:cNvGrpSpPr/>
          <p:nvPr/>
        </p:nvGrpSpPr>
        <p:grpSpPr>
          <a:xfrm>
            <a:off x="8208328" y="253165"/>
            <a:ext cx="571133" cy="572695"/>
            <a:chOff x="-27" y="-1109906"/>
            <a:chExt cx="244074" cy="244752"/>
          </a:xfrm>
        </p:grpSpPr>
        <p:sp>
          <p:nvSpPr>
            <p:cNvPr id="281" name="Google Shape;281;p50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2" name="Google Shape;282;p50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283" name="Google Shape;283;p50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50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50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50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50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50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50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50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0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0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0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50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50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0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50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50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50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50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50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50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3" name="Google Shape;303;p50"/>
          <p:cNvGrpSpPr/>
          <p:nvPr/>
        </p:nvGrpSpPr>
        <p:grpSpPr>
          <a:xfrm rot="716254">
            <a:off x="-45365" y="3703841"/>
            <a:ext cx="487810" cy="837772"/>
            <a:chOff x="3432720" y="-2048079"/>
            <a:chExt cx="748527" cy="1285530"/>
          </a:xfrm>
        </p:grpSpPr>
        <p:sp>
          <p:nvSpPr>
            <p:cNvPr id="304" name="Google Shape;304;p50"/>
            <p:cNvSpPr/>
            <p:nvPr/>
          </p:nvSpPr>
          <p:spPr>
            <a:xfrm rot="-5400000">
              <a:off x="3227821" y="-1672172"/>
              <a:ext cx="1114546" cy="704700"/>
            </a:xfrm>
            <a:custGeom>
              <a:rect b="b" l="l" r="r" t="t"/>
              <a:pathLst>
                <a:path extrusionOk="0" h="4068" w="6434">
                  <a:moveTo>
                    <a:pt x="96" y="295"/>
                  </a:moveTo>
                  <a:cubicBezTo>
                    <a:pt x="643" y="578"/>
                    <a:pt x="1178" y="873"/>
                    <a:pt x="1704" y="1167"/>
                  </a:cubicBezTo>
                  <a:cubicBezTo>
                    <a:pt x="1399" y="1703"/>
                    <a:pt x="1515" y="2397"/>
                    <a:pt x="1988" y="2807"/>
                  </a:cubicBezTo>
                  <a:cubicBezTo>
                    <a:pt x="2292" y="2313"/>
                    <a:pt x="2240" y="1692"/>
                    <a:pt x="1883" y="1262"/>
                  </a:cubicBezTo>
                  <a:cubicBezTo>
                    <a:pt x="2261" y="1472"/>
                    <a:pt x="2640" y="1692"/>
                    <a:pt x="3018" y="1914"/>
                  </a:cubicBezTo>
                  <a:cubicBezTo>
                    <a:pt x="2671" y="2365"/>
                    <a:pt x="2734" y="2996"/>
                    <a:pt x="3186" y="3353"/>
                  </a:cubicBezTo>
                  <a:cubicBezTo>
                    <a:pt x="3523" y="2944"/>
                    <a:pt x="3501" y="2386"/>
                    <a:pt x="3165" y="1998"/>
                  </a:cubicBezTo>
                  <a:cubicBezTo>
                    <a:pt x="3438" y="2166"/>
                    <a:pt x="3712" y="2323"/>
                    <a:pt x="3985" y="2491"/>
                  </a:cubicBezTo>
                  <a:cubicBezTo>
                    <a:pt x="3659" y="2975"/>
                    <a:pt x="3743" y="3616"/>
                    <a:pt x="4195" y="3995"/>
                  </a:cubicBezTo>
                  <a:cubicBezTo>
                    <a:pt x="4511" y="3574"/>
                    <a:pt x="4489" y="3017"/>
                    <a:pt x="4174" y="2617"/>
                  </a:cubicBezTo>
                  <a:cubicBezTo>
                    <a:pt x="4521" y="2838"/>
                    <a:pt x="4857" y="3059"/>
                    <a:pt x="5193" y="3280"/>
                  </a:cubicBezTo>
                  <a:cubicBezTo>
                    <a:pt x="5214" y="3301"/>
                    <a:pt x="5235" y="3301"/>
                    <a:pt x="5256" y="3290"/>
                  </a:cubicBezTo>
                  <a:cubicBezTo>
                    <a:pt x="5425" y="3784"/>
                    <a:pt x="5919" y="4068"/>
                    <a:pt x="6434" y="3942"/>
                  </a:cubicBezTo>
                  <a:cubicBezTo>
                    <a:pt x="6328" y="3395"/>
                    <a:pt x="5824" y="3059"/>
                    <a:pt x="5288" y="3143"/>
                  </a:cubicBezTo>
                  <a:lnTo>
                    <a:pt x="5277" y="3143"/>
                  </a:lnTo>
                  <a:cubicBezTo>
                    <a:pt x="5130" y="3038"/>
                    <a:pt x="4983" y="2944"/>
                    <a:pt x="4836" y="2849"/>
                  </a:cubicBezTo>
                  <a:cubicBezTo>
                    <a:pt x="5267" y="2933"/>
                    <a:pt x="5698" y="2733"/>
                    <a:pt x="5887" y="2302"/>
                  </a:cubicBezTo>
                  <a:cubicBezTo>
                    <a:pt x="5414" y="2040"/>
                    <a:pt x="4847" y="2218"/>
                    <a:pt x="4595" y="2691"/>
                  </a:cubicBezTo>
                  <a:cubicBezTo>
                    <a:pt x="4352" y="2533"/>
                    <a:pt x="4121" y="2386"/>
                    <a:pt x="3880" y="2239"/>
                  </a:cubicBezTo>
                  <a:cubicBezTo>
                    <a:pt x="4373" y="2271"/>
                    <a:pt x="4857" y="2008"/>
                    <a:pt x="5088" y="1545"/>
                  </a:cubicBezTo>
                  <a:cubicBezTo>
                    <a:pt x="4532" y="1346"/>
                    <a:pt x="3911" y="1577"/>
                    <a:pt x="3596" y="2061"/>
                  </a:cubicBezTo>
                  <a:cubicBezTo>
                    <a:pt x="3301" y="1892"/>
                    <a:pt x="3018" y="1724"/>
                    <a:pt x="2724" y="1556"/>
                  </a:cubicBezTo>
                  <a:cubicBezTo>
                    <a:pt x="3154" y="1556"/>
                    <a:pt x="3544" y="1283"/>
                    <a:pt x="3680" y="852"/>
                  </a:cubicBezTo>
                  <a:cubicBezTo>
                    <a:pt x="3175" y="662"/>
                    <a:pt x="2640" y="904"/>
                    <a:pt x="2418" y="1377"/>
                  </a:cubicBezTo>
                  <a:cubicBezTo>
                    <a:pt x="2156" y="1230"/>
                    <a:pt x="1883" y="1073"/>
                    <a:pt x="1620" y="926"/>
                  </a:cubicBezTo>
                  <a:cubicBezTo>
                    <a:pt x="2061" y="915"/>
                    <a:pt x="2450" y="599"/>
                    <a:pt x="2513" y="127"/>
                  </a:cubicBezTo>
                  <a:cubicBezTo>
                    <a:pt x="1998" y="1"/>
                    <a:pt x="1515" y="305"/>
                    <a:pt x="1388" y="799"/>
                  </a:cubicBezTo>
                  <a:cubicBezTo>
                    <a:pt x="1367" y="788"/>
                    <a:pt x="1346" y="778"/>
                    <a:pt x="1336" y="767"/>
                  </a:cubicBezTo>
                  <a:cubicBezTo>
                    <a:pt x="947" y="568"/>
                    <a:pt x="569" y="358"/>
                    <a:pt x="180" y="158"/>
                  </a:cubicBezTo>
                  <a:cubicBezTo>
                    <a:pt x="85" y="106"/>
                    <a:pt x="1" y="253"/>
                    <a:pt x="96" y="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5" name="Google Shape;305;p50"/>
            <p:cNvGrpSpPr/>
            <p:nvPr/>
          </p:nvGrpSpPr>
          <p:grpSpPr>
            <a:xfrm>
              <a:off x="3432720" y="-2048079"/>
              <a:ext cx="748527" cy="1285521"/>
              <a:chOff x="3515350" y="320625"/>
              <a:chExt cx="108025" cy="185525"/>
            </a:xfrm>
          </p:grpSpPr>
          <p:sp>
            <p:nvSpPr>
              <p:cNvPr id="306" name="Google Shape;306;p50"/>
              <p:cNvSpPr/>
              <p:nvPr/>
            </p:nvSpPr>
            <p:spPr>
              <a:xfrm>
                <a:off x="3566075" y="360300"/>
                <a:ext cx="24725" cy="33150"/>
              </a:xfrm>
              <a:custGeom>
                <a:rect b="b" l="l" r="r" t="t"/>
                <a:pathLst>
                  <a:path extrusionOk="0" h="1326" w="989">
                    <a:moveTo>
                      <a:pt x="284" y="1"/>
                    </a:moveTo>
                    <a:cubicBezTo>
                      <a:pt x="1" y="494"/>
                      <a:pt x="200" y="1083"/>
                      <a:pt x="715" y="1325"/>
                    </a:cubicBezTo>
                    <a:cubicBezTo>
                      <a:pt x="989" y="831"/>
                      <a:pt x="799" y="232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50"/>
              <p:cNvSpPr/>
              <p:nvPr/>
            </p:nvSpPr>
            <p:spPr>
              <a:xfrm>
                <a:off x="3548725" y="380275"/>
                <a:ext cx="26300" cy="38925"/>
              </a:xfrm>
              <a:custGeom>
                <a:rect b="b" l="l" r="r" t="t"/>
                <a:pathLst>
                  <a:path extrusionOk="0" h="1557" w="1052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" y="589"/>
                      <a:pt x="274" y="1272"/>
                      <a:pt x="831" y="1556"/>
                    </a:cubicBezTo>
                    <a:cubicBezTo>
                      <a:pt x="1052" y="968"/>
                      <a:pt x="779" y="284"/>
                      <a:pt x="2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0"/>
              <p:cNvSpPr/>
              <p:nvPr/>
            </p:nvSpPr>
            <p:spPr>
              <a:xfrm>
                <a:off x="3531650" y="415500"/>
                <a:ext cx="26050" cy="32600"/>
              </a:xfrm>
              <a:custGeom>
                <a:rect b="b" l="l" r="r" t="t"/>
                <a:pathLst>
                  <a:path extrusionOk="0" h="1304" w="1042">
                    <a:moveTo>
                      <a:pt x="200" y="0"/>
                    </a:moveTo>
                    <a:lnTo>
                      <a:pt x="200" y="0"/>
                    </a:lnTo>
                    <a:cubicBezTo>
                      <a:pt x="0" y="547"/>
                      <a:pt x="295" y="1124"/>
                      <a:pt x="841" y="1303"/>
                    </a:cubicBezTo>
                    <a:cubicBezTo>
                      <a:pt x="1041" y="757"/>
                      <a:pt x="757" y="178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0"/>
              <p:cNvSpPr/>
              <p:nvPr/>
            </p:nvSpPr>
            <p:spPr>
              <a:xfrm>
                <a:off x="3515350" y="444650"/>
                <a:ext cx="25775" cy="28675"/>
              </a:xfrm>
              <a:custGeom>
                <a:rect b="b" l="l" r="r" t="t"/>
                <a:pathLst>
                  <a:path extrusionOk="0" h="1147" w="1031">
                    <a:moveTo>
                      <a:pt x="127" y="0"/>
                    </a:moveTo>
                    <a:cubicBezTo>
                      <a:pt x="1" y="547"/>
                      <a:pt x="348" y="1062"/>
                      <a:pt x="904" y="1147"/>
                    </a:cubicBezTo>
                    <a:cubicBezTo>
                      <a:pt x="1031" y="600"/>
                      <a:pt x="684" y="85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50"/>
              <p:cNvSpPr/>
              <p:nvPr/>
            </p:nvSpPr>
            <p:spPr>
              <a:xfrm>
                <a:off x="3576575" y="396875"/>
                <a:ext cx="38650" cy="15975"/>
              </a:xfrm>
              <a:custGeom>
                <a:rect b="b" l="l" r="r" t="t"/>
                <a:pathLst>
                  <a:path extrusionOk="0" h="639" w="1546">
                    <a:moveTo>
                      <a:pt x="869" y="0"/>
                    </a:moveTo>
                    <a:cubicBezTo>
                      <a:pt x="546" y="0"/>
                      <a:pt x="226" y="141"/>
                      <a:pt x="1" y="409"/>
                    </a:cubicBezTo>
                    <a:cubicBezTo>
                      <a:pt x="209" y="564"/>
                      <a:pt x="447" y="638"/>
                      <a:pt x="682" y="638"/>
                    </a:cubicBezTo>
                    <a:cubicBezTo>
                      <a:pt x="1004" y="638"/>
                      <a:pt x="1321" y="497"/>
                      <a:pt x="1546" y="230"/>
                    </a:cubicBezTo>
                    <a:cubicBezTo>
                      <a:pt x="1342" y="75"/>
                      <a:pt x="1105" y="0"/>
                      <a:pt x="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0"/>
              <p:cNvSpPr/>
              <p:nvPr/>
            </p:nvSpPr>
            <p:spPr>
              <a:xfrm>
                <a:off x="3562400" y="421750"/>
                <a:ext cx="36800" cy="15850"/>
              </a:xfrm>
              <a:custGeom>
                <a:rect b="b" l="l" r="r" t="t"/>
                <a:pathLst>
                  <a:path extrusionOk="0" h="634" w="1472">
                    <a:moveTo>
                      <a:pt x="814" y="1"/>
                    </a:moveTo>
                    <a:cubicBezTo>
                      <a:pt x="513" y="1"/>
                      <a:pt x="215" y="135"/>
                      <a:pt x="0" y="391"/>
                    </a:cubicBezTo>
                    <a:cubicBezTo>
                      <a:pt x="199" y="553"/>
                      <a:pt x="436" y="633"/>
                      <a:pt x="671" y="633"/>
                    </a:cubicBezTo>
                    <a:cubicBezTo>
                      <a:pt x="970" y="633"/>
                      <a:pt x="1266" y="503"/>
                      <a:pt x="1472" y="244"/>
                    </a:cubicBezTo>
                    <a:cubicBezTo>
                      <a:pt x="1276" y="80"/>
                      <a:pt x="1044" y="1"/>
                      <a:pt x="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0"/>
              <p:cNvSpPr/>
              <p:nvPr/>
            </p:nvSpPr>
            <p:spPr>
              <a:xfrm>
                <a:off x="3543475" y="452775"/>
                <a:ext cx="42075" cy="16250"/>
              </a:xfrm>
              <a:custGeom>
                <a:rect b="b" l="l" r="r" t="t"/>
                <a:pathLst>
                  <a:path extrusionOk="0" h="650" w="1683">
                    <a:moveTo>
                      <a:pt x="989" y="1"/>
                    </a:moveTo>
                    <a:cubicBezTo>
                      <a:pt x="617" y="1"/>
                      <a:pt x="250" y="159"/>
                      <a:pt x="1" y="453"/>
                    </a:cubicBezTo>
                    <a:cubicBezTo>
                      <a:pt x="211" y="585"/>
                      <a:pt x="450" y="649"/>
                      <a:pt x="688" y="649"/>
                    </a:cubicBezTo>
                    <a:cubicBezTo>
                      <a:pt x="1058" y="649"/>
                      <a:pt x="1427" y="495"/>
                      <a:pt x="1682" y="201"/>
                    </a:cubicBezTo>
                    <a:cubicBezTo>
                      <a:pt x="1469" y="66"/>
                      <a:pt x="1228" y="1"/>
                      <a:pt x="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0"/>
              <p:cNvSpPr/>
              <p:nvPr/>
            </p:nvSpPr>
            <p:spPr>
              <a:xfrm>
                <a:off x="3591025" y="346650"/>
                <a:ext cx="26300" cy="30500"/>
              </a:xfrm>
              <a:custGeom>
                <a:rect b="b" l="l" r="r" t="t"/>
                <a:pathLst>
                  <a:path extrusionOk="0" h="1220" w="1052">
                    <a:moveTo>
                      <a:pt x="916" y="0"/>
                    </a:moveTo>
                    <a:lnTo>
                      <a:pt x="916" y="0"/>
                    </a:lnTo>
                    <a:cubicBezTo>
                      <a:pt x="348" y="105"/>
                      <a:pt x="1" y="652"/>
                      <a:pt x="127" y="1220"/>
                    </a:cubicBezTo>
                    <a:cubicBezTo>
                      <a:pt x="694" y="1104"/>
                      <a:pt x="1052" y="568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0"/>
              <p:cNvSpPr/>
              <p:nvPr/>
            </p:nvSpPr>
            <p:spPr>
              <a:xfrm>
                <a:off x="3518400" y="374500"/>
                <a:ext cx="80050" cy="131650"/>
              </a:xfrm>
              <a:custGeom>
                <a:rect b="b" l="l" r="r" t="t"/>
                <a:pathLst>
                  <a:path extrusionOk="0" h="5266" w="3202">
                    <a:moveTo>
                      <a:pt x="3093" y="1"/>
                    </a:moveTo>
                    <a:cubicBezTo>
                      <a:pt x="3068" y="1"/>
                      <a:pt x="3041" y="13"/>
                      <a:pt x="3022" y="43"/>
                    </a:cubicBezTo>
                    <a:cubicBezTo>
                      <a:pt x="2160" y="1314"/>
                      <a:pt x="1392" y="2638"/>
                      <a:pt x="656" y="3984"/>
                    </a:cubicBezTo>
                    <a:cubicBezTo>
                      <a:pt x="446" y="4373"/>
                      <a:pt x="236" y="4751"/>
                      <a:pt x="37" y="5140"/>
                    </a:cubicBezTo>
                    <a:cubicBezTo>
                      <a:pt x="0" y="5205"/>
                      <a:pt x="59" y="5266"/>
                      <a:pt x="116" y="5266"/>
                    </a:cubicBezTo>
                    <a:cubicBezTo>
                      <a:pt x="142" y="5266"/>
                      <a:pt x="167" y="5253"/>
                      <a:pt x="184" y="5224"/>
                    </a:cubicBezTo>
                    <a:cubicBezTo>
                      <a:pt x="899" y="3857"/>
                      <a:pt x="1634" y="2512"/>
                      <a:pt x="2454" y="1220"/>
                    </a:cubicBezTo>
                    <a:cubicBezTo>
                      <a:pt x="2685" y="851"/>
                      <a:pt x="2917" y="484"/>
                      <a:pt x="3158" y="127"/>
                    </a:cubicBezTo>
                    <a:cubicBezTo>
                      <a:pt x="3201" y="61"/>
                      <a:pt x="3150" y="1"/>
                      <a:pt x="30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0"/>
              <p:cNvSpPr/>
              <p:nvPr/>
            </p:nvSpPr>
            <p:spPr>
              <a:xfrm>
                <a:off x="3547150" y="320625"/>
                <a:ext cx="16850" cy="16575"/>
              </a:xfrm>
              <a:custGeom>
                <a:rect b="b" l="l" r="r" t="t"/>
                <a:pathLst>
                  <a:path extrusionOk="0" h="663" w="674">
                    <a:moveTo>
                      <a:pt x="284" y="0"/>
                    </a:moveTo>
                    <a:cubicBezTo>
                      <a:pt x="211" y="0"/>
                      <a:pt x="137" y="42"/>
                      <a:pt x="95" y="116"/>
                    </a:cubicBezTo>
                    <a:cubicBezTo>
                      <a:pt x="85" y="148"/>
                      <a:pt x="64" y="190"/>
                      <a:pt x="53" y="222"/>
                    </a:cubicBezTo>
                    <a:cubicBezTo>
                      <a:pt x="1" y="337"/>
                      <a:pt x="53" y="495"/>
                      <a:pt x="127" y="558"/>
                    </a:cubicBezTo>
                    <a:cubicBezTo>
                      <a:pt x="148" y="568"/>
                      <a:pt x="169" y="589"/>
                      <a:pt x="179" y="600"/>
                    </a:cubicBezTo>
                    <a:cubicBezTo>
                      <a:pt x="242" y="631"/>
                      <a:pt x="305" y="663"/>
                      <a:pt x="379" y="663"/>
                    </a:cubicBezTo>
                    <a:cubicBezTo>
                      <a:pt x="389" y="663"/>
                      <a:pt x="410" y="652"/>
                      <a:pt x="431" y="652"/>
                    </a:cubicBezTo>
                    <a:cubicBezTo>
                      <a:pt x="505" y="642"/>
                      <a:pt x="568" y="610"/>
                      <a:pt x="610" y="537"/>
                    </a:cubicBezTo>
                    <a:cubicBezTo>
                      <a:pt x="663" y="453"/>
                      <a:pt x="673" y="379"/>
                      <a:pt x="673" y="295"/>
                    </a:cubicBezTo>
                    <a:cubicBezTo>
                      <a:pt x="673" y="222"/>
                      <a:pt x="652" y="169"/>
                      <a:pt x="610" y="126"/>
                    </a:cubicBezTo>
                    <a:cubicBezTo>
                      <a:pt x="526" y="53"/>
                      <a:pt x="431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0"/>
              <p:cNvSpPr/>
              <p:nvPr/>
            </p:nvSpPr>
            <p:spPr>
              <a:xfrm>
                <a:off x="3568175" y="328775"/>
                <a:ext cx="13700" cy="13425"/>
              </a:xfrm>
              <a:custGeom>
                <a:rect b="b" l="l" r="r" t="t"/>
                <a:pathLst>
                  <a:path extrusionOk="0" h="537" w="548">
                    <a:moveTo>
                      <a:pt x="232" y="1"/>
                    </a:moveTo>
                    <a:cubicBezTo>
                      <a:pt x="169" y="1"/>
                      <a:pt x="116" y="32"/>
                      <a:pt x="85" y="95"/>
                    </a:cubicBezTo>
                    <a:cubicBezTo>
                      <a:pt x="64" y="116"/>
                      <a:pt x="53" y="148"/>
                      <a:pt x="43" y="179"/>
                    </a:cubicBezTo>
                    <a:cubicBezTo>
                      <a:pt x="1" y="274"/>
                      <a:pt x="43" y="400"/>
                      <a:pt x="106" y="452"/>
                    </a:cubicBezTo>
                    <a:cubicBezTo>
                      <a:pt x="116" y="463"/>
                      <a:pt x="137" y="473"/>
                      <a:pt x="148" y="484"/>
                    </a:cubicBezTo>
                    <a:cubicBezTo>
                      <a:pt x="200" y="515"/>
                      <a:pt x="253" y="536"/>
                      <a:pt x="305" y="536"/>
                    </a:cubicBezTo>
                    <a:cubicBezTo>
                      <a:pt x="316" y="536"/>
                      <a:pt x="337" y="526"/>
                      <a:pt x="347" y="526"/>
                    </a:cubicBezTo>
                    <a:cubicBezTo>
                      <a:pt x="410" y="515"/>
                      <a:pt x="463" y="494"/>
                      <a:pt x="494" y="431"/>
                    </a:cubicBezTo>
                    <a:cubicBezTo>
                      <a:pt x="536" y="368"/>
                      <a:pt x="547" y="305"/>
                      <a:pt x="547" y="232"/>
                    </a:cubicBezTo>
                    <a:cubicBezTo>
                      <a:pt x="547" y="179"/>
                      <a:pt x="536" y="137"/>
                      <a:pt x="494" y="95"/>
                    </a:cubicBezTo>
                    <a:cubicBezTo>
                      <a:pt x="421" y="32"/>
                      <a:pt x="347" y="1"/>
                      <a:pt x="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0"/>
              <p:cNvSpPr/>
              <p:nvPr/>
            </p:nvSpPr>
            <p:spPr>
              <a:xfrm>
                <a:off x="3555050" y="342450"/>
                <a:ext cx="11825" cy="11575"/>
              </a:xfrm>
              <a:custGeom>
                <a:rect b="b" l="l" r="r" t="t"/>
                <a:pathLst>
                  <a:path extrusionOk="0" h="463" w="473">
                    <a:moveTo>
                      <a:pt x="199" y="0"/>
                    </a:moveTo>
                    <a:cubicBezTo>
                      <a:pt x="147" y="10"/>
                      <a:pt x="94" y="31"/>
                      <a:pt x="73" y="84"/>
                    </a:cubicBezTo>
                    <a:cubicBezTo>
                      <a:pt x="52" y="105"/>
                      <a:pt x="42" y="136"/>
                      <a:pt x="31" y="157"/>
                    </a:cubicBezTo>
                    <a:cubicBezTo>
                      <a:pt x="0" y="242"/>
                      <a:pt x="31" y="347"/>
                      <a:pt x="84" y="389"/>
                    </a:cubicBezTo>
                    <a:cubicBezTo>
                      <a:pt x="105" y="400"/>
                      <a:pt x="115" y="410"/>
                      <a:pt x="126" y="421"/>
                    </a:cubicBezTo>
                    <a:cubicBezTo>
                      <a:pt x="168" y="442"/>
                      <a:pt x="210" y="463"/>
                      <a:pt x="262" y="463"/>
                    </a:cubicBezTo>
                    <a:lnTo>
                      <a:pt x="294" y="463"/>
                    </a:lnTo>
                    <a:cubicBezTo>
                      <a:pt x="347" y="452"/>
                      <a:pt x="389" y="421"/>
                      <a:pt x="421" y="379"/>
                    </a:cubicBezTo>
                    <a:cubicBezTo>
                      <a:pt x="463" y="326"/>
                      <a:pt x="473" y="263"/>
                      <a:pt x="473" y="210"/>
                    </a:cubicBezTo>
                    <a:cubicBezTo>
                      <a:pt x="473" y="157"/>
                      <a:pt x="452" y="126"/>
                      <a:pt x="421" y="94"/>
                    </a:cubicBezTo>
                    <a:cubicBezTo>
                      <a:pt x="368" y="42"/>
                      <a:pt x="294" y="0"/>
                      <a:pt x="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50"/>
              <p:cNvSpPr/>
              <p:nvPr/>
            </p:nvSpPr>
            <p:spPr>
              <a:xfrm>
                <a:off x="3606550" y="448850"/>
                <a:ext cx="16825" cy="16325"/>
              </a:xfrm>
              <a:custGeom>
                <a:rect b="b" l="l" r="r" t="t"/>
                <a:pathLst>
                  <a:path extrusionOk="0" h="653" w="673">
                    <a:moveTo>
                      <a:pt x="284" y="1"/>
                    </a:moveTo>
                    <a:cubicBezTo>
                      <a:pt x="199" y="1"/>
                      <a:pt x="136" y="43"/>
                      <a:pt x="94" y="117"/>
                    </a:cubicBezTo>
                    <a:cubicBezTo>
                      <a:pt x="84" y="148"/>
                      <a:pt x="63" y="180"/>
                      <a:pt x="52" y="222"/>
                    </a:cubicBezTo>
                    <a:cubicBezTo>
                      <a:pt x="0" y="337"/>
                      <a:pt x="42" y="484"/>
                      <a:pt x="126" y="558"/>
                    </a:cubicBezTo>
                    <a:cubicBezTo>
                      <a:pt x="147" y="568"/>
                      <a:pt x="157" y="579"/>
                      <a:pt x="178" y="589"/>
                    </a:cubicBezTo>
                    <a:cubicBezTo>
                      <a:pt x="242" y="631"/>
                      <a:pt x="305" y="652"/>
                      <a:pt x="379" y="652"/>
                    </a:cubicBezTo>
                    <a:lnTo>
                      <a:pt x="431" y="652"/>
                    </a:lnTo>
                    <a:cubicBezTo>
                      <a:pt x="505" y="642"/>
                      <a:pt x="568" y="600"/>
                      <a:pt x="610" y="526"/>
                    </a:cubicBezTo>
                    <a:cubicBezTo>
                      <a:pt x="652" y="453"/>
                      <a:pt x="673" y="369"/>
                      <a:pt x="673" y="285"/>
                    </a:cubicBezTo>
                    <a:cubicBezTo>
                      <a:pt x="673" y="222"/>
                      <a:pt x="652" y="169"/>
                      <a:pt x="610" y="127"/>
                    </a:cubicBezTo>
                    <a:cubicBezTo>
                      <a:pt x="526" y="43"/>
                      <a:pt x="431" y="1"/>
                      <a:pt x="3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9" name="Google Shape;319;p50"/>
          <p:cNvGrpSpPr/>
          <p:nvPr/>
        </p:nvGrpSpPr>
        <p:grpSpPr>
          <a:xfrm>
            <a:off x="8028712" y="4122457"/>
            <a:ext cx="286762" cy="287559"/>
            <a:chOff x="-27" y="-1109906"/>
            <a:chExt cx="244074" cy="244752"/>
          </a:xfrm>
        </p:grpSpPr>
        <p:sp>
          <p:nvSpPr>
            <p:cNvPr id="320" name="Google Shape;320;p50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1" name="Google Shape;321;p50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322" name="Google Shape;322;p50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0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0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0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50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50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50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0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0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50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0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0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0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0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0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0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0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0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0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50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2" name="Google Shape;342;p50"/>
          <p:cNvSpPr/>
          <p:nvPr/>
        </p:nvSpPr>
        <p:spPr>
          <a:xfrm rot="-5400000">
            <a:off x="466931" y="4393015"/>
            <a:ext cx="287550" cy="1221429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0"/>
          <p:cNvSpPr/>
          <p:nvPr/>
        </p:nvSpPr>
        <p:spPr>
          <a:xfrm rot="-5400000">
            <a:off x="8934388" y="104092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50"/>
          <p:cNvGrpSpPr/>
          <p:nvPr/>
        </p:nvGrpSpPr>
        <p:grpSpPr>
          <a:xfrm>
            <a:off x="128927" y="973110"/>
            <a:ext cx="130499" cy="139041"/>
            <a:chOff x="3797575" y="537425"/>
            <a:chExt cx="23925" cy="25500"/>
          </a:xfrm>
        </p:grpSpPr>
        <p:sp>
          <p:nvSpPr>
            <p:cNvPr id="345" name="Google Shape;345;p5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50"/>
          <p:cNvGrpSpPr/>
          <p:nvPr/>
        </p:nvGrpSpPr>
        <p:grpSpPr>
          <a:xfrm>
            <a:off x="8977150" y="213315"/>
            <a:ext cx="92925" cy="99006"/>
            <a:chOff x="3797575" y="537425"/>
            <a:chExt cx="23925" cy="25500"/>
          </a:xfrm>
        </p:grpSpPr>
        <p:sp>
          <p:nvSpPr>
            <p:cNvPr id="349" name="Google Shape;349;p5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50"/>
          <p:cNvGrpSpPr/>
          <p:nvPr/>
        </p:nvGrpSpPr>
        <p:grpSpPr>
          <a:xfrm>
            <a:off x="7815497" y="213303"/>
            <a:ext cx="172274" cy="183549"/>
            <a:chOff x="3797575" y="537425"/>
            <a:chExt cx="23925" cy="25500"/>
          </a:xfrm>
        </p:grpSpPr>
        <p:sp>
          <p:nvSpPr>
            <p:cNvPr id="353" name="Google Shape;353;p5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50"/>
          <p:cNvGrpSpPr/>
          <p:nvPr/>
        </p:nvGrpSpPr>
        <p:grpSpPr>
          <a:xfrm>
            <a:off x="8787624" y="2243935"/>
            <a:ext cx="172270" cy="183549"/>
            <a:chOff x="3797575" y="537425"/>
            <a:chExt cx="23925" cy="25500"/>
          </a:xfrm>
        </p:grpSpPr>
        <p:sp>
          <p:nvSpPr>
            <p:cNvPr id="357" name="Google Shape;357;p5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50"/>
          <p:cNvGrpSpPr/>
          <p:nvPr/>
        </p:nvGrpSpPr>
        <p:grpSpPr>
          <a:xfrm>
            <a:off x="239122" y="2953055"/>
            <a:ext cx="130508" cy="139049"/>
            <a:chOff x="3797575" y="537425"/>
            <a:chExt cx="23925" cy="25500"/>
          </a:xfrm>
        </p:grpSpPr>
        <p:sp>
          <p:nvSpPr>
            <p:cNvPr id="361" name="Google Shape;361;p5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364;p50"/>
          <p:cNvGrpSpPr/>
          <p:nvPr/>
        </p:nvGrpSpPr>
        <p:grpSpPr>
          <a:xfrm rot="280157">
            <a:off x="-425153" y="1554002"/>
            <a:ext cx="805618" cy="792998"/>
            <a:chOff x="835464" y="-1658786"/>
            <a:chExt cx="1521592" cy="1497756"/>
          </a:xfrm>
        </p:grpSpPr>
        <p:sp>
          <p:nvSpPr>
            <p:cNvPr id="365" name="Google Shape;365;p50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6" name="Google Shape;366;p50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367" name="Google Shape;367;p50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0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0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0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0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0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0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0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0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0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0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0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0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0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0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0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0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0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0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0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0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0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0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0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1" name="Google Shape;391;p50"/>
          <p:cNvGrpSpPr/>
          <p:nvPr/>
        </p:nvGrpSpPr>
        <p:grpSpPr>
          <a:xfrm>
            <a:off x="-144827" y="-104567"/>
            <a:ext cx="1026167" cy="819346"/>
            <a:chOff x="3568700" y="2891825"/>
            <a:chExt cx="267775" cy="213800"/>
          </a:xfrm>
        </p:grpSpPr>
        <p:sp>
          <p:nvSpPr>
            <p:cNvPr id="392" name="Google Shape;392;p50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50"/>
          <p:cNvSpPr/>
          <p:nvPr/>
        </p:nvSpPr>
        <p:spPr>
          <a:xfrm rot="-5400000">
            <a:off x="1279081" y="4393015"/>
            <a:ext cx="287550" cy="1221429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04" name="Google Shape;404;p50"/>
          <p:cNvGrpSpPr/>
          <p:nvPr/>
        </p:nvGrpSpPr>
        <p:grpSpPr>
          <a:xfrm>
            <a:off x="881361" y="447722"/>
            <a:ext cx="172270" cy="183549"/>
            <a:chOff x="3797575" y="537425"/>
            <a:chExt cx="23925" cy="25500"/>
          </a:xfrm>
        </p:grpSpPr>
        <p:sp>
          <p:nvSpPr>
            <p:cNvPr id="405" name="Google Shape;405;p5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88" name="Google Shape;2588;p68"/>
          <p:cNvSpPr txBox="1"/>
          <p:nvPr>
            <p:ph idx="1" type="subTitle"/>
          </p:nvPr>
        </p:nvSpPr>
        <p:spPr>
          <a:xfrm>
            <a:off x="4658400" y="1583600"/>
            <a:ext cx="37725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9" name="Google Shape;2589;p68"/>
          <p:cNvSpPr txBox="1"/>
          <p:nvPr>
            <p:ph idx="2" type="subTitle"/>
          </p:nvPr>
        </p:nvSpPr>
        <p:spPr>
          <a:xfrm>
            <a:off x="713100" y="1583600"/>
            <a:ext cx="3772500" cy="2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0" name="Google Shape;2590;p68"/>
          <p:cNvSpPr/>
          <p:nvPr/>
        </p:nvSpPr>
        <p:spPr>
          <a:xfrm rot="-5081888">
            <a:off x="-1671774" y="2029109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68"/>
          <p:cNvSpPr/>
          <p:nvPr/>
        </p:nvSpPr>
        <p:spPr>
          <a:xfrm flipH="1">
            <a:off x="-2837225" y="-209650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68"/>
          <p:cNvSpPr/>
          <p:nvPr/>
        </p:nvSpPr>
        <p:spPr>
          <a:xfrm rot="10800000">
            <a:off x="3210925" y="4603988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68"/>
          <p:cNvSpPr/>
          <p:nvPr/>
        </p:nvSpPr>
        <p:spPr>
          <a:xfrm flipH="1" rot="10800000">
            <a:off x="7670947" y="4176306"/>
            <a:ext cx="1653943" cy="1023476"/>
          </a:xfrm>
          <a:custGeom>
            <a:rect b="b" l="l" r="r" t="t"/>
            <a:pathLst>
              <a:path extrusionOk="0" h="20168" w="32590">
                <a:moveTo>
                  <a:pt x="1" y="0"/>
                </a:moveTo>
                <a:cubicBezTo>
                  <a:pt x="221" y="6273"/>
                  <a:pt x="6068" y="8542"/>
                  <a:pt x="13151" y="8542"/>
                </a:cubicBezTo>
                <a:cubicBezTo>
                  <a:pt x="14942" y="8542"/>
                  <a:pt x="16812" y="8397"/>
                  <a:pt x="18690" y="8135"/>
                </a:cubicBezTo>
                <a:cubicBezTo>
                  <a:pt x="19595" y="8008"/>
                  <a:pt x="20442" y="7949"/>
                  <a:pt x="21233" y="7949"/>
                </a:cubicBezTo>
                <a:cubicBezTo>
                  <a:pt x="32589" y="7949"/>
                  <a:pt x="32589" y="20168"/>
                  <a:pt x="32589" y="20168"/>
                </a:cubicBezTo>
                <a:lnTo>
                  <a:pt x="32589" y="0"/>
                </a:ln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68"/>
          <p:cNvSpPr/>
          <p:nvPr/>
        </p:nvSpPr>
        <p:spPr>
          <a:xfrm rot="10800000">
            <a:off x="6273417" y="-66296"/>
            <a:ext cx="2994474" cy="878248"/>
          </a:xfrm>
          <a:custGeom>
            <a:rect b="b" l="l" r="r" t="t"/>
            <a:pathLst>
              <a:path extrusionOk="0" h="3396" w="11579">
                <a:moveTo>
                  <a:pt x="0" y="1"/>
                </a:moveTo>
                <a:lnTo>
                  <a:pt x="0" y="3395"/>
                </a:lnTo>
                <a:lnTo>
                  <a:pt x="11579" y="3395"/>
                </a:lnTo>
                <a:cubicBezTo>
                  <a:pt x="11579" y="3395"/>
                  <a:pt x="9094" y="1040"/>
                  <a:pt x="7389" y="1040"/>
                </a:cubicBezTo>
                <a:cubicBezTo>
                  <a:pt x="5482" y="1040"/>
                  <a:pt x="6139" y="2467"/>
                  <a:pt x="3523" y="2467"/>
                </a:cubicBezTo>
                <a:cubicBezTo>
                  <a:pt x="3377" y="2467"/>
                  <a:pt x="3221" y="2463"/>
                  <a:pt x="3053" y="2453"/>
                </a:cubicBezTo>
                <a:cubicBezTo>
                  <a:pt x="2111" y="2404"/>
                  <a:pt x="1154" y="1072"/>
                  <a:pt x="0" y="1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5" name="Google Shape;2595;p68"/>
          <p:cNvGrpSpPr/>
          <p:nvPr/>
        </p:nvGrpSpPr>
        <p:grpSpPr>
          <a:xfrm flipH="1">
            <a:off x="8552008" y="1940696"/>
            <a:ext cx="735325" cy="1106871"/>
            <a:chOff x="900964" y="-1155438"/>
            <a:chExt cx="616832" cy="928505"/>
          </a:xfrm>
        </p:grpSpPr>
        <p:sp>
          <p:nvSpPr>
            <p:cNvPr id="2596" name="Google Shape;2596;p68"/>
            <p:cNvSpPr/>
            <p:nvPr/>
          </p:nvSpPr>
          <p:spPr>
            <a:xfrm rot="-5400000">
              <a:off x="890565" y="-1000566"/>
              <a:ext cx="599013" cy="578215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97" name="Google Shape;2597;p68"/>
            <p:cNvGrpSpPr/>
            <p:nvPr/>
          </p:nvGrpSpPr>
          <p:grpSpPr>
            <a:xfrm>
              <a:off x="900977" y="-1155438"/>
              <a:ext cx="616819" cy="928505"/>
              <a:chOff x="3918225" y="568425"/>
              <a:chExt cx="108250" cy="162950"/>
            </a:xfrm>
          </p:grpSpPr>
          <p:sp>
            <p:nvSpPr>
              <p:cNvPr id="2598" name="Google Shape;2598;p68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9" name="Google Shape;2599;p68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68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68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2" name="Google Shape;2602;p68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3" name="Google Shape;2603;p68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4" name="Google Shape;2604;p68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5" name="Google Shape;2605;p68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68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68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68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68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0" name="Google Shape;2610;p68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1" name="Google Shape;2611;p68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2" name="Google Shape;2612;p68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3" name="Google Shape;2613;p68"/>
              <p:cNvSpPr/>
              <p:nvPr/>
            </p:nvSpPr>
            <p:spPr>
              <a:xfrm>
                <a:off x="3944450" y="568425"/>
                <a:ext cx="17100" cy="17100"/>
              </a:xfrm>
              <a:custGeom>
                <a:rect b="b" l="l" r="r" t="t"/>
                <a:pathLst>
                  <a:path extrusionOk="0" h="684" w="684">
                    <a:moveTo>
                      <a:pt x="347" y="0"/>
                    </a:moveTo>
                    <a:cubicBezTo>
                      <a:pt x="305" y="0"/>
                      <a:pt x="263" y="10"/>
                      <a:pt x="221" y="32"/>
                    </a:cubicBezTo>
                    <a:cubicBezTo>
                      <a:pt x="148" y="74"/>
                      <a:pt x="85" y="137"/>
                      <a:pt x="43" y="211"/>
                    </a:cubicBezTo>
                    <a:cubicBezTo>
                      <a:pt x="11" y="263"/>
                      <a:pt x="1" y="316"/>
                      <a:pt x="11" y="379"/>
                    </a:cubicBezTo>
                    <a:cubicBezTo>
                      <a:pt x="53" y="505"/>
                      <a:pt x="116" y="599"/>
                      <a:pt x="232" y="662"/>
                    </a:cubicBezTo>
                    <a:cubicBezTo>
                      <a:pt x="263" y="673"/>
                      <a:pt x="295" y="683"/>
                      <a:pt x="337" y="683"/>
                    </a:cubicBezTo>
                    <a:cubicBezTo>
                      <a:pt x="368" y="683"/>
                      <a:pt x="410" y="673"/>
                      <a:pt x="442" y="652"/>
                    </a:cubicBezTo>
                    <a:cubicBezTo>
                      <a:pt x="484" y="631"/>
                      <a:pt x="516" y="610"/>
                      <a:pt x="548" y="589"/>
                    </a:cubicBezTo>
                    <a:cubicBezTo>
                      <a:pt x="642" y="515"/>
                      <a:pt x="684" y="358"/>
                      <a:pt x="653" y="263"/>
                    </a:cubicBezTo>
                    <a:lnTo>
                      <a:pt x="621" y="200"/>
                    </a:lnTo>
                    <a:cubicBezTo>
                      <a:pt x="590" y="116"/>
                      <a:pt x="526" y="53"/>
                      <a:pt x="442" y="21"/>
                    </a:cubicBezTo>
                    <a:cubicBezTo>
                      <a:pt x="410" y="10"/>
                      <a:pt x="379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4" name="Google Shape;2614;p68"/>
              <p:cNvSpPr/>
              <p:nvPr/>
            </p:nvSpPr>
            <p:spPr>
              <a:xfrm>
                <a:off x="4009625" y="710050"/>
                <a:ext cx="16850" cy="16300"/>
              </a:xfrm>
              <a:custGeom>
                <a:rect b="b" l="l" r="r" t="t"/>
                <a:pathLst>
                  <a:path extrusionOk="0" h="652" w="674">
                    <a:moveTo>
                      <a:pt x="358" y="0"/>
                    </a:moveTo>
                    <a:cubicBezTo>
                      <a:pt x="242" y="0"/>
                      <a:pt x="148" y="42"/>
                      <a:pt x="64" y="126"/>
                    </a:cubicBezTo>
                    <a:cubicBezTo>
                      <a:pt x="11" y="168"/>
                      <a:pt x="1" y="221"/>
                      <a:pt x="1" y="284"/>
                    </a:cubicBezTo>
                    <a:cubicBezTo>
                      <a:pt x="1" y="379"/>
                      <a:pt x="11" y="453"/>
                      <a:pt x="64" y="526"/>
                    </a:cubicBezTo>
                    <a:cubicBezTo>
                      <a:pt x="106" y="600"/>
                      <a:pt x="169" y="642"/>
                      <a:pt x="242" y="652"/>
                    </a:cubicBezTo>
                    <a:lnTo>
                      <a:pt x="295" y="652"/>
                    </a:lnTo>
                    <a:cubicBezTo>
                      <a:pt x="368" y="652"/>
                      <a:pt x="431" y="631"/>
                      <a:pt x="484" y="589"/>
                    </a:cubicBezTo>
                    <a:lnTo>
                      <a:pt x="547" y="558"/>
                    </a:lnTo>
                    <a:cubicBezTo>
                      <a:pt x="620" y="484"/>
                      <a:pt x="673" y="337"/>
                      <a:pt x="620" y="221"/>
                    </a:cubicBezTo>
                    <a:cubicBezTo>
                      <a:pt x="599" y="179"/>
                      <a:pt x="589" y="147"/>
                      <a:pt x="568" y="116"/>
                    </a:cubicBezTo>
                    <a:cubicBezTo>
                      <a:pt x="526" y="42"/>
                      <a:pt x="463" y="0"/>
                      <a:pt x="3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5" name="Google Shape;2615;p68"/>
              <p:cNvSpPr/>
              <p:nvPr/>
            </p:nvSpPr>
            <p:spPr>
              <a:xfrm>
                <a:off x="3991750" y="717925"/>
                <a:ext cx="13700" cy="13450"/>
              </a:xfrm>
              <a:custGeom>
                <a:rect b="b" l="l" r="r" t="t"/>
                <a:pathLst>
                  <a:path extrusionOk="0" h="538" w="548">
                    <a:moveTo>
                      <a:pt x="295" y="1"/>
                    </a:moveTo>
                    <a:cubicBezTo>
                      <a:pt x="200" y="1"/>
                      <a:pt x="116" y="43"/>
                      <a:pt x="53" y="106"/>
                    </a:cubicBezTo>
                    <a:cubicBezTo>
                      <a:pt x="11" y="148"/>
                      <a:pt x="1" y="190"/>
                      <a:pt x="1" y="243"/>
                    </a:cubicBezTo>
                    <a:cubicBezTo>
                      <a:pt x="1" y="316"/>
                      <a:pt x="11" y="379"/>
                      <a:pt x="53" y="442"/>
                    </a:cubicBezTo>
                    <a:cubicBezTo>
                      <a:pt x="85" y="495"/>
                      <a:pt x="137" y="526"/>
                      <a:pt x="200" y="537"/>
                    </a:cubicBezTo>
                    <a:lnTo>
                      <a:pt x="242" y="537"/>
                    </a:lnTo>
                    <a:cubicBezTo>
                      <a:pt x="295" y="537"/>
                      <a:pt x="347" y="526"/>
                      <a:pt x="400" y="495"/>
                    </a:cubicBezTo>
                    <a:cubicBezTo>
                      <a:pt x="410" y="484"/>
                      <a:pt x="431" y="474"/>
                      <a:pt x="442" y="453"/>
                    </a:cubicBezTo>
                    <a:cubicBezTo>
                      <a:pt x="505" y="400"/>
                      <a:pt x="547" y="285"/>
                      <a:pt x="505" y="190"/>
                    </a:cubicBezTo>
                    <a:cubicBezTo>
                      <a:pt x="494" y="159"/>
                      <a:pt x="473" y="127"/>
                      <a:pt x="463" y="96"/>
                    </a:cubicBezTo>
                    <a:cubicBezTo>
                      <a:pt x="431" y="43"/>
                      <a:pt x="379" y="11"/>
                      <a:pt x="316" y="11"/>
                    </a:cubicBezTo>
                    <a:cubicBezTo>
                      <a:pt x="305" y="1"/>
                      <a:pt x="295" y="1"/>
                      <a:pt x="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16" name="Google Shape;2616;p68"/>
          <p:cNvGrpSpPr/>
          <p:nvPr/>
        </p:nvGrpSpPr>
        <p:grpSpPr>
          <a:xfrm flipH="1">
            <a:off x="823019" y="291447"/>
            <a:ext cx="172270" cy="183549"/>
            <a:chOff x="3797575" y="537425"/>
            <a:chExt cx="23925" cy="25500"/>
          </a:xfrm>
        </p:grpSpPr>
        <p:sp>
          <p:nvSpPr>
            <p:cNvPr id="2617" name="Google Shape;2617;p68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8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8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0" name="Google Shape;2620;p68"/>
          <p:cNvGrpSpPr/>
          <p:nvPr/>
        </p:nvGrpSpPr>
        <p:grpSpPr>
          <a:xfrm flipH="1" rot="-1833766">
            <a:off x="8346459" y="4306848"/>
            <a:ext cx="640690" cy="465904"/>
            <a:chOff x="1373040" y="-1698937"/>
            <a:chExt cx="431438" cy="313768"/>
          </a:xfrm>
        </p:grpSpPr>
        <p:sp>
          <p:nvSpPr>
            <p:cNvPr id="2621" name="Google Shape;2621;p68"/>
            <p:cNvSpPr/>
            <p:nvPr/>
          </p:nvSpPr>
          <p:spPr>
            <a:xfrm rot="-5400000">
              <a:off x="1431873" y="-1757399"/>
              <a:ext cx="313767" cy="430692"/>
            </a:xfrm>
            <a:custGeom>
              <a:rect b="b" l="l" r="r" t="t"/>
              <a:pathLst>
                <a:path extrusionOk="0" h="5772" w="4205">
                  <a:moveTo>
                    <a:pt x="947" y="4941"/>
                  </a:moveTo>
                  <a:cubicBezTo>
                    <a:pt x="1493" y="5109"/>
                    <a:pt x="2628" y="4720"/>
                    <a:pt x="2986" y="4373"/>
                  </a:cubicBezTo>
                  <a:cubicBezTo>
                    <a:pt x="3301" y="4090"/>
                    <a:pt x="3291" y="3396"/>
                    <a:pt x="2691" y="3690"/>
                  </a:cubicBezTo>
                  <a:cubicBezTo>
                    <a:pt x="3154" y="3480"/>
                    <a:pt x="4205" y="2775"/>
                    <a:pt x="3165" y="2565"/>
                  </a:cubicBezTo>
                  <a:cubicBezTo>
                    <a:pt x="3364" y="2408"/>
                    <a:pt x="3637" y="2282"/>
                    <a:pt x="3721" y="2061"/>
                  </a:cubicBezTo>
                  <a:cubicBezTo>
                    <a:pt x="3837" y="1745"/>
                    <a:pt x="3690" y="1420"/>
                    <a:pt x="3333" y="1567"/>
                  </a:cubicBezTo>
                  <a:cubicBezTo>
                    <a:pt x="3501" y="1325"/>
                    <a:pt x="3869" y="915"/>
                    <a:pt x="3637" y="589"/>
                  </a:cubicBezTo>
                  <a:cubicBezTo>
                    <a:pt x="3301" y="138"/>
                    <a:pt x="2986" y="799"/>
                    <a:pt x="2744" y="1010"/>
                  </a:cubicBezTo>
                  <a:cubicBezTo>
                    <a:pt x="2597" y="1"/>
                    <a:pt x="1904" y="757"/>
                    <a:pt x="1830" y="1378"/>
                  </a:cubicBezTo>
                  <a:cubicBezTo>
                    <a:pt x="1472" y="495"/>
                    <a:pt x="842" y="1609"/>
                    <a:pt x="1073" y="2198"/>
                  </a:cubicBezTo>
                  <a:cubicBezTo>
                    <a:pt x="926" y="1871"/>
                    <a:pt x="631" y="1556"/>
                    <a:pt x="306" y="1882"/>
                  </a:cubicBezTo>
                  <a:cubicBezTo>
                    <a:pt x="43" y="2135"/>
                    <a:pt x="169" y="2586"/>
                    <a:pt x="243" y="2912"/>
                  </a:cubicBezTo>
                  <a:cubicBezTo>
                    <a:pt x="337" y="3364"/>
                    <a:pt x="316" y="4394"/>
                    <a:pt x="663" y="4783"/>
                  </a:cubicBezTo>
                  <a:cubicBezTo>
                    <a:pt x="453" y="5036"/>
                    <a:pt x="232" y="5288"/>
                    <a:pt x="1" y="5508"/>
                  </a:cubicBezTo>
                  <a:lnTo>
                    <a:pt x="264" y="5771"/>
                  </a:lnTo>
                  <a:cubicBezTo>
                    <a:pt x="505" y="5508"/>
                    <a:pt x="726" y="5225"/>
                    <a:pt x="937" y="49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2" name="Google Shape;2622;p68"/>
            <p:cNvGrpSpPr/>
            <p:nvPr/>
          </p:nvGrpSpPr>
          <p:grpSpPr>
            <a:xfrm>
              <a:off x="1373040" y="-1666552"/>
              <a:ext cx="431438" cy="281383"/>
              <a:chOff x="4076375" y="397175"/>
              <a:chExt cx="144550" cy="94275"/>
            </a:xfrm>
          </p:grpSpPr>
          <p:sp>
            <p:nvSpPr>
              <p:cNvPr id="2623" name="Google Shape;2623;p68"/>
              <p:cNvSpPr/>
              <p:nvPr/>
            </p:nvSpPr>
            <p:spPr>
              <a:xfrm>
                <a:off x="4076375" y="397175"/>
                <a:ext cx="127725" cy="90375"/>
              </a:xfrm>
              <a:custGeom>
                <a:rect b="b" l="l" r="r" t="t"/>
                <a:pathLst>
                  <a:path extrusionOk="0" h="3615" w="5109">
                    <a:moveTo>
                      <a:pt x="1856" y="0"/>
                    </a:moveTo>
                    <a:cubicBezTo>
                      <a:pt x="1622" y="0"/>
                      <a:pt x="1452" y="151"/>
                      <a:pt x="1566" y="428"/>
                    </a:cubicBezTo>
                    <a:cubicBezTo>
                      <a:pt x="1380" y="298"/>
                      <a:pt x="1092" y="49"/>
                      <a:pt x="821" y="49"/>
                    </a:cubicBezTo>
                    <a:cubicBezTo>
                      <a:pt x="741" y="49"/>
                      <a:pt x="663" y="71"/>
                      <a:pt x="589" y="124"/>
                    </a:cubicBezTo>
                    <a:cubicBezTo>
                      <a:pt x="137" y="460"/>
                      <a:pt x="809" y="775"/>
                      <a:pt x="1009" y="1017"/>
                    </a:cubicBezTo>
                    <a:cubicBezTo>
                      <a:pt x="0" y="1164"/>
                      <a:pt x="757" y="1857"/>
                      <a:pt x="1377" y="1931"/>
                    </a:cubicBezTo>
                    <a:cubicBezTo>
                      <a:pt x="625" y="2236"/>
                      <a:pt x="1329" y="2738"/>
                      <a:pt x="1911" y="2738"/>
                    </a:cubicBezTo>
                    <a:cubicBezTo>
                      <a:pt x="2013" y="2738"/>
                      <a:pt x="2111" y="2723"/>
                      <a:pt x="2197" y="2688"/>
                    </a:cubicBezTo>
                    <a:lnTo>
                      <a:pt x="2197" y="2688"/>
                    </a:lnTo>
                    <a:cubicBezTo>
                      <a:pt x="1871" y="2835"/>
                      <a:pt x="1556" y="3130"/>
                      <a:pt x="1892" y="3455"/>
                    </a:cubicBezTo>
                    <a:cubicBezTo>
                      <a:pt x="2002" y="3575"/>
                      <a:pt x="2158" y="3614"/>
                      <a:pt x="2325" y="3614"/>
                    </a:cubicBezTo>
                    <a:cubicBezTo>
                      <a:pt x="2525" y="3614"/>
                      <a:pt x="2740" y="3558"/>
                      <a:pt x="2911" y="3518"/>
                    </a:cubicBezTo>
                    <a:cubicBezTo>
                      <a:pt x="3469" y="3403"/>
                      <a:pt x="4845" y="3466"/>
                      <a:pt x="4940" y="2814"/>
                    </a:cubicBezTo>
                    <a:cubicBezTo>
                      <a:pt x="5109" y="2268"/>
                      <a:pt x="4719" y="1133"/>
                      <a:pt x="4383" y="775"/>
                    </a:cubicBezTo>
                    <a:cubicBezTo>
                      <a:pt x="4261" y="644"/>
                      <a:pt x="4072" y="570"/>
                      <a:pt x="3913" y="570"/>
                    </a:cubicBezTo>
                    <a:cubicBezTo>
                      <a:pt x="3692" y="570"/>
                      <a:pt x="3529" y="713"/>
                      <a:pt x="3681" y="1051"/>
                    </a:cubicBezTo>
                    <a:lnTo>
                      <a:pt x="3681" y="1051"/>
                    </a:lnTo>
                    <a:cubicBezTo>
                      <a:pt x="3530" y="728"/>
                      <a:pt x="3164" y="152"/>
                      <a:pt x="2878" y="152"/>
                    </a:cubicBezTo>
                    <a:cubicBezTo>
                      <a:pt x="2747" y="152"/>
                      <a:pt x="2633" y="273"/>
                      <a:pt x="2565" y="596"/>
                    </a:cubicBezTo>
                    <a:cubicBezTo>
                      <a:pt x="2407" y="397"/>
                      <a:pt x="2281" y="124"/>
                      <a:pt x="2071" y="39"/>
                    </a:cubicBezTo>
                    <a:cubicBezTo>
                      <a:pt x="1997" y="13"/>
                      <a:pt x="1924" y="0"/>
                      <a:pt x="1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4" name="Google Shape;2624;p68"/>
              <p:cNvSpPr/>
              <p:nvPr/>
            </p:nvSpPr>
            <p:spPr>
              <a:xfrm>
                <a:off x="4102650" y="412875"/>
                <a:ext cx="118275" cy="78575"/>
              </a:xfrm>
              <a:custGeom>
                <a:rect b="b" l="l" r="r" t="t"/>
                <a:pathLst>
                  <a:path extrusionOk="0" h="3143" w="4731">
                    <a:moveTo>
                      <a:pt x="0" y="0"/>
                    </a:moveTo>
                    <a:lnTo>
                      <a:pt x="0" y="0"/>
                    </a:lnTo>
                    <a:cubicBezTo>
                      <a:pt x="809" y="431"/>
                      <a:pt x="1598" y="914"/>
                      <a:pt x="2355" y="1430"/>
                    </a:cubicBezTo>
                    <a:cubicBezTo>
                      <a:pt x="3091" y="1944"/>
                      <a:pt x="3836" y="2491"/>
                      <a:pt x="4467" y="3142"/>
                    </a:cubicBezTo>
                    <a:lnTo>
                      <a:pt x="4730" y="2880"/>
                    </a:lnTo>
                    <a:cubicBezTo>
                      <a:pt x="4026" y="2238"/>
                      <a:pt x="3248" y="1755"/>
                      <a:pt x="2449" y="1271"/>
                    </a:cubicBezTo>
                    <a:cubicBezTo>
                      <a:pt x="1661" y="809"/>
                      <a:pt x="841" y="37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5" name="Google Shape;2625;p68"/>
              <p:cNvSpPr/>
              <p:nvPr/>
            </p:nvSpPr>
            <p:spPr>
              <a:xfrm>
                <a:off x="4128650" y="411275"/>
                <a:ext cx="7125" cy="19200"/>
              </a:xfrm>
              <a:custGeom>
                <a:rect b="b" l="l" r="r" t="t"/>
                <a:pathLst>
                  <a:path extrusionOk="0" h="768" w="285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253"/>
                      <a:pt x="32" y="527"/>
                      <a:pt x="201" y="768"/>
                    </a:cubicBezTo>
                    <a:lnTo>
                      <a:pt x="285" y="695"/>
                    </a:lnTo>
                    <a:cubicBezTo>
                      <a:pt x="117" y="516"/>
                      <a:pt x="96" y="22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6" name="Google Shape;2626;p68"/>
              <p:cNvSpPr/>
              <p:nvPr/>
            </p:nvSpPr>
            <p:spPr>
              <a:xfrm>
                <a:off x="4153100" y="416025"/>
                <a:ext cx="11300" cy="31800"/>
              </a:xfrm>
              <a:custGeom>
                <a:rect b="b" l="l" r="r" t="t"/>
                <a:pathLst>
                  <a:path extrusionOk="0" h="1272" w="452">
                    <a:moveTo>
                      <a:pt x="0" y="0"/>
                    </a:moveTo>
                    <a:lnTo>
                      <a:pt x="316" y="1272"/>
                    </a:lnTo>
                    <a:lnTo>
                      <a:pt x="452" y="12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68"/>
              <p:cNvSpPr/>
              <p:nvPr/>
            </p:nvSpPr>
            <p:spPr>
              <a:xfrm>
                <a:off x="4179900" y="426250"/>
                <a:ext cx="11325" cy="37350"/>
              </a:xfrm>
              <a:custGeom>
                <a:rect b="b" l="l" r="r" t="t"/>
                <a:pathLst>
                  <a:path extrusionOk="0" h="1494" w="453">
                    <a:moveTo>
                      <a:pt x="1" y="1"/>
                    </a:moveTo>
                    <a:lnTo>
                      <a:pt x="1" y="1"/>
                    </a:lnTo>
                    <a:cubicBezTo>
                      <a:pt x="95" y="505"/>
                      <a:pt x="169" y="1000"/>
                      <a:pt x="316" y="1493"/>
                    </a:cubicBezTo>
                    <a:lnTo>
                      <a:pt x="452" y="1451"/>
                    </a:lnTo>
                    <a:cubicBezTo>
                      <a:pt x="274" y="979"/>
                      <a:pt x="137" y="48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8" name="Google Shape;2628;p68"/>
              <p:cNvSpPr/>
              <p:nvPr/>
            </p:nvSpPr>
            <p:spPr>
              <a:xfrm>
                <a:off x="4118425" y="440975"/>
                <a:ext cx="37325" cy="11050"/>
              </a:xfrm>
              <a:custGeom>
                <a:rect b="b" l="l" r="r" t="t"/>
                <a:pathLst>
                  <a:path extrusionOk="0" h="442" w="1493">
                    <a:moveTo>
                      <a:pt x="1472" y="0"/>
                    </a:moveTo>
                    <a:cubicBezTo>
                      <a:pt x="1219" y="53"/>
                      <a:pt x="967" y="116"/>
                      <a:pt x="725" y="189"/>
                    </a:cubicBezTo>
                    <a:cubicBezTo>
                      <a:pt x="473" y="263"/>
                      <a:pt x="231" y="348"/>
                      <a:pt x="0" y="442"/>
                    </a:cubicBezTo>
                    <a:cubicBezTo>
                      <a:pt x="484" y="306"/>
                      <a:pt x="988" y="200"/>
                      <a:pt x="1493" y="147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9" name="Google Shape;2629;p68"/>
              <p:cNvSpPr/>
              <p:nvPr/>
            </p:nvSpPr>
            <p:spPr>
              <a:xfrm>
                <a:off x="4136275" y="458300"/>
                <a:ext cx="45750" cy="16600"/>
              </a:xfrm>
              <a:custGeom>
                <a:rect b="b" l="l" r="r" t="t"/>
                <a:pathLst>
                  <a:path extrusionOk="0" h="664" w="1830">
                    <a:moveTo>
                      <a:pt x="1767" y="1"/>
                    </a:moveTo>
                    <a:cubicBezTo>
                      <a:pt x="1220" y="285"/>
                      <a:pt x="589" y="442"/>
                      <a:pt x="1" y="664"/>
                    </a:cubicBezTo>
                    <a:cubicBezTo>
                      <a:pt x="610" y="484"/>
                      <a:pt x="1230" y="379"/>
                      <a:pt x="1830" y="127"/>
                    </a:cubicBezTo>
                    <a:lnTo>
                      <a:pt x="17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0" name="Google Shape;2630;p68"/>
              <p:cNvSpPr/>
              <p:nvPr/>
            </p:nvSpPr>
            <p:spPr>
              <a:xfrm>
                <a:off x="4105000" y="427800"/>
                <a:ext cx="29725" cy="6350"/>
              </a:xfrm>
              <a:custGeom>
                <a:rect b="b" l="l" r="r" t="t"/>
                <a:pathLst>
                  <a:path extrusionOk="0" h="254" w="1189">
                    <a:moveTo>
                      <a:pt x="1143" y="1"/>
                    </a:moveTo>
                    <a:cubicBezTo>
                      <a:pt x="950" y="1"/>
                      <a:pt x="764" y="58"/>
                      <a:pt x="579" y="97"/>
                    </a:cubicBezTo>
                    <a:cubicBezTo>
                      <a:pt x="379" y="149"/>
                      <a:pt x="190" y="212"/>
                      <a:pt x="1" y="254"/>
                    </a:cubicBezTo>
                    <a:cubicBezTo>
                      <a:pt x="339" y="217"/>
                      <a:pt x="677" y="110"/>
                      <a:pt x="1021" y="110"/>
                    </a:cubicBezTo>
                    <a:cubicBezTo>
                      <a:pt x="1073" y="110"/>
                      <a:pt x="1125" y="112"/>
                      <a:pt x="1178" y="118"/>
                    </a:cubicBezTo>
                    <a:lnTo>
                      <a:pt x="1189" y="2"/>
                    </a:lnTo>
                    <a:cubicBezTo>
                      <a:pt x="1174" y="1"/>
                      <a:pt x="1158" y="1"/>
                      <a:pt x="1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31" name="Google Shape;2631;p68"/>
          <p:cNvGrpSpPr/>
          <p:nvPr/>
        </p:nvGrpSpPr>
        <p:grpSpPr>
          <a:xfrm>
            <a:off x="-56927" y="615694"/>
            <a:ext cx="640666" cy="665415"/>
            <a:chOff x="900925" y="-1079387"/>
            <a:chExt cx="302872" cy="314587"/>
          </a:xfrm>
        </p:grpSpPr>
        <p:sp>
          <p:nvSpPr>
            <p:cNvPr id="2632" name="Google Shape;2632;p68"/>
            <p:cNvSpPr/>
            <p:nvPr/>
          </p:nvSpPr>
          <p:spPr>
            <a:xfrm rot="-5400000">
              <a:off x="895477" y="-1073521"/>
              <a:ext cx="313767" cy="302872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33" name="Google Shape;2633;p68"/>
            <p:cNvGrpSpPr/>
            <p:nvPr/>
          </p:nvGrpSpPr>
          <p:grpSpPr>
            <a:xfrm>
              <a:off x="901009" y="-1079387"/>
              <a:ext cx="302723" cy="314587"/>
              <a:chOff x="3918225" y="593900"/>
              <a:chExt cx="101425" cy="105400"/>
            </a:xfrm>
          </p:grpSpPr>
          <p:sp>
            <p:nvSpPr>
              <p:cNvPr id="2634" name="Google Shape;2634;p68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5" name="Google Shape;2635;p68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6" name="Google Shape;2636;p68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7" name="Google Shape;2637;p68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68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68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68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68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68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68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68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68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68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68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68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49" name="Google Shape;2649;p68"/>
          <p:cNvSpPr/>
          <p:nvPr/>
        </p:nvSpPr>
        <p:spPr>
          <a:xfrm flipH="1">
            <a:off x="-68249" y="4586316"/>
            <a:ext cx="1667728" cy="604258"/>
          </a:xfrm>
          <a:custGeom>
            <a:rect b="b" l="l" r="r" t="t"/>
            <a:pathLst>
              <a:path extrusionOk="0" h="1958" w="5404">
                <a:moveTo>
                  <a:pt x="5292" y="1"/>
                </a:moveTo>
                <a:cubicBezTo>
                  <a:pt x="4951" y="1"/>
                  <a:pt x="4611" y="42"/>
                  <a:pt x="4289" y="118"/>
                </a:cubicBezTo>
                <a:cubicBezTo>
                  <a:pt x="4279" y="118"/>
                  <a:pt x="4279" y="118"/>
                  <a:pt x="4268" y="128"/>
                </a:cubicBezTo>
                <a:cubicBezTo>
                  <a:pt x="4121" y="160"/>
                  <a:pt x="3984" y="202"/>
                  <a:pt x="3837" y="244"/>
                </a:cubicBezTo>
                <a:cubicBezTo>
                  <a:pt x="3837" y="244"/>
                  <a:pt x="3826" y="244"/>
                  <a:pt x="3826" y="254"/>
                </a:cubicBezTo>
                <a:cubicBezTo>
                  <a:pt x="3637" y="307"/>
                  <a:pt x="3469" y="380"/>
                  <a:pt x="3291" y="465"/>
                </a:cubicBezTo>
                <a:lnTo>
                  <a:pt x="3280" y="476"/>
                </a:lnTo>
                <a:cubicBezTo>
                  <a:pt x="3144" y="539"/>
                  <a:pt x="3007" y="623"/>
                  <a:pt x="2880" y="696"/>
                </a:cubicBezTo>
                <a:lnTo>
                  <a:pt x="2870" y="707"/>
                </a:lnTo>
                <a:cubicBezTo>
                  <a:pt x="2828" y="728"/>
                  <a:pt x="2796" y="749"/>
                  <a:pt x="2765" y="770"/>
                </a:cubicBezTo>
                <a:cubicBezTo>
                  <a:pt x="2765" y="780"/>
                  <a:pt x="2754" y="780"/>
                  <a:pt x="2754" y="780"/>
                </a:cubicBezTo>
                <a:cubicBezTo>
                  <a:pt x="2723" y="812"/>
                  <a:pt x="2681" y="833"/>
                  <a:pt x="2649" y="864"/>
                </a:cubicBezTo>
                <a:cubicBezTo>
                  <a:pt x="2502" y="969"/>
                  <a:pt x="2366" y="1095"/>
                  <a:pt x="2250" y="1221"/>
                </a:cubicBezTo>
                <a:cubicBezTo>
                  <a:pt x="2229" y="1232"/>
                  <a:pt x="2219" y="1253"/>
                  <a:pt x="2208" y="1263"/>
                </a:cubicBezTo>
                <a:cubicBezTo>
                  <a:pt x="2177" y="1295"/>
                  <a:pt x="2145" y="1326"/>
                  <a:pt x="2124" y="1369"/>
                </a:cubicBezTo>
                <a:cubicBezTo>
                  <a:pt x="2048" y="1361"/>
                  <a:pt x="1975" y="1357"/>
                  <a:pt x="1902" y="1357"/>
                </a:cubicBezTo>
                <a:cubicBezTo>
                  <a:pt x="1781" y="1357"/>
                  <a:pt x="1664" y="1366"/>
                  <a:pt x="1546" y="1379"/>
                </a:cubicBezTo>
                <a:cubicBezTo>
                  <a:pt x="968" y="1442"/>
                  <a:pt x="411" y="1642"/>
                  <a:pt x="1" y="1957"/>
                </a:cubicBezTo>
                <a:lnTo>
                  <a:pt x="5403" y="1957"/>
                </a:lnTo>
                <a:lnTo>
                  <a:pt x="5403" y="2"/>
                </a:lnTo>
                <a:cubicBezTo>
                  <a:pt x="5366" y="1"/>
                  <a:pt x="5329" y="1"/>
                  <a:pt x="52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0" name="Google Shape;2650;p68"/>
          <p:cNvGrpSpPr/>
          <p:nvPr/>
        </p:nvGrpSpPr>
        <p:grpSpPr>
          <a:xfrm flipH="1">
            <a:off x="7967553" y="-222749"/>
            <a:ext cx="1517909" cy="1211947"/>
            <a:chOff x="3568700" y="2891825"/>
            <a:chExt cx="267775" cy="213800"/>
          </a:xfrm>
        </p:grpSpPr>
        <p:sp>
          <p:nvSpPr>
            <p:cNvPr id="2651" name="Google Shape;2651;p68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8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68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8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68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68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68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1" name="Google Shape;2661;p68"/>
          <p:cNvGrpSpPr/>
          <p:nvPr/>
        </p:nvGrpSpPr>
        <p:grpSpPr>
          <a:xfrm flipH="1">
            <a:off x="8833544" y="1204897"/>
            <a:ext cx="172270" cy="183549"/>
            <a:chOff x="3797575" y="537425"/>
            <a:chExt cx="23925" cy="25500"/>
          </a:xfrm>
        </p:grpSpPr>
        <p:sp>
          <p:nvSpPr>
            <p:cNvPr id="2662" name="Google Shape;2662;p68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68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8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5" name="Google Shape;2665;p68"/>
          <p:cNvGrpSpPr/>
          <p:nvPr/>
        </p:nvGrpSpPr>
        <p:grpSpPr>
          <a:xfrm flipH="1">
            <a:off x="7244355" y="351995"/>
            <a:ext cx="426602" cy="375004"/>
            <a:chOff x="1475563" y="-1139762"/>
            <a:chExt cx="272206" cy="239298"/>
          </a:xfrm>
        </p:grpSpPr>
        <p:sp>
          <p:nvSpPr>
            <p:cNvPr id="2666" name="Google Shape;2666;p68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7" name="Google Shape;2667;p68"/>
            <p:cNvGrpSpPr/>
            <p:nvPr/>
          </p:nvGrpSpPr>
          <p:grpSpPr>
            <a:xfrm>
              <a:off x="1513992" y="-1139753"/>
              <a:ext cx="233777" cy="207437"/>
              <a:chOff x="4123600" y="573675"/>
              <a:chExt cx="78325" cy="69500"/>
            </a:xfrm>
          </p:grpSpPr>
          <p:sp>
            <p:nvSpPr>
              <p:cNvPr id="2668" name="Google Shape;2668;p68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9" name="Google Shape;2669;p68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0" name="Google Shape;2670;p68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71" name="Google Shape;2671;p68"/>
          <p:cNvGrpSpPr/>
          <p:nvPr/>
        </p:nvGrpSpPr>
        <p:grpSpPr>
          <a:xfrm>
            <a:off x="110739" y="3929873"/>
            <a:ext cx="473005" cy="440969"/>
            <a:chOff x="1155379" y="-1029459"/>
            <a:chExt cx="446737" cy="416440"/>
          </a:xfrm>
        </p:grpSpPr>
        <p:sp>
          <p:nvSpPr>
            <p:cNvPr id="2672" name="Google Shape;2672;p68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73" name="Google Shape;2673;p68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2674" name="Google Shape;2674;p68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5" name="Google Shape;2675;p68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6" name="Google Shape;2676;p68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7" name="Google Shape;2677;p68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8" name="Google Shape;2678;p68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9" name="Google Shape;2679;p68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0" name="Google Shape;2680;p68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1" name="Google Shape;2681;p68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2" name="Google Shape;2682;p68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3" name="Google Shape;2683;p68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4" name="Google Shape;2684;p68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5" name="Google Shape;2685;p68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6" name="Google Shape;2686;p68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7" name="Google Shape;2687;p68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88" name="Google Shape;2688;p68"/>
          <p:cNvGrpSpPr/>
          <p:nvPr/>
        </p:nvGrpSpPr>
        <p:grpSpPr>
          <a:xfrm>
            <a:off x="2690910" y="367641"/>
            <a:ext cx="172274" cy="183549"/>
            <a:chOff x="3797575" y="537425"/>
            <a:chExt cx="23925" cy="25500"/>
          </a:xfrm>
        </p:grpSpPr>
        <p:sp>
          <p:nvSpPr>
            <p:cNvPr id="2689" name="Google Shape;2689;p68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68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68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2" name="Google Shape;2692;p68"/>
          <p:cNvGrpSpPr/>
          <p:nvPr/>
        </p:nvGrpSpPr>
        <p:grpSpPr>
          <a:xfrm rot="5528258">
            <a:off x="2069665" y="199385"/>
            <a:ext cx="299600" cy="242788"/>
            <a:chOff x="7268295" y="4291970"/>
            <a:chExt cx="299601" cy="242789"/>
          </a:xfrm>
        </p:grpSpPr>
        <p:sp>
          <p:nvSpPr>
            <p:cNvPr id="2693" name="Google Shape;2693;p68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68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5" name="Google Shape;2695;p68"/>
          <p:cNvGrpSpPr/>
          <p:nvPr/>
        </p:nvGrpSpPr>
        <p:grpSpPr>
          <a:xfrm rot="6886725">
            <a:off x="3744359" y="4636440"/>
            <a:ext cx="299591" cy="242780"/>
            <a:chOff x="7268295" y="4291970"/>
            <a:chExt cx="299601" cy="242789"/>
          </a:xfrm>
        </p:grpSpPr>
        <p:sp>
          <p:nvSpPr>
            <p:cNvPr id="2696" name="Google Shape;2696;p68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68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_1_1_1_1_1_1_1_1">
    <p:bg>
      <p:bgPr>
        <a:solidFill>
          <a:schemeClr val="lt1"/>
        </a:solidFill>
      </p:bgPr>
    </p:bg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0" name="Google Shape;2700;p69"/>
          <p:cNvSpPr/>
          <p:nvPr/>
        </p:nvSpPr>
        <p:spPr>
          <a:xfrm flipH="1" rot="-5715905">
            <a:off x="7245041" y="3414099"/>
            <a:ext cx="4854747" cy="5481208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1" name="Google Shape;2701;p69"/>
          <p:cNvGrpSpPr/>
          <p:nvPr/>
        </p:nvGrpSpPr>
        <p:grpSpPr>
          <a:xfrm flipH="1" rot="10800000">
            <a:off x="8267400" y="4262751"/>
            <a:ext cx="1517909" cy="1211947"/>
            <a:chOff x="3568700" y="2891825"/>
            <a:chExt cx="267775" cy="213800"/>
          </a:xfrm>
        </p:grpSpPr>
        <p:sp>
          <p:nvSpPr>
            <p:cNvPr id="2702" name="Google Shape;2702;p69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2" name="Google Shape;2712;p69"/>
          <p:cNvGrpSpPr/>
          <p:nvPr/>
        </p:nvGrpSpPr>
        <p:grpSpPr>
          <a:xfrm>
            <a:off x="-469270" y="758339"/>
            <a:ext cx="1000679" cy="764183"/>
            <a:chOff x="2577983" y="-694619"/>
            <a:chExt cx="544409" cy="415769"/>
          </a:xfrm>
        </p:grpSpPr>
        <p:sp>
          <p:nvSpPr>
            <p:cNvPr id="2713" name="Google Shape;2713;p69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14" name="Google Shape;2714;p69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2715" name="Google Shape;2715;p69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69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69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69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69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69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69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69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69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4" name="Google Shape;2724;p69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5" name="Google Shape;2725;p69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6" name="Google Shape;2726;p69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7" name="Google Shape;2727;p69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69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69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0" name="Google Shape;2730;p69"/>
          <p:cNvGrpSpPr/>
          <p:nvPr/>
        </p:nvGrpSpPr>
        <p:grpSpPr>
          <a:xfrm>
            <a:off x="8874614" y="1152630"/>
            <a:ext cx="890241" cy="651836"/>
            <a:chOff x="2508643" y="-1895034"/>
            <a:chExt cx="398532" cy="291832"/>
          </a:xfrm>
        </p:grpSpPr>
        <p:sp>
          <p:nvSpPr>
            <p:cNvPr id="2731" name="Google Shape;2731;p69"/>
            <p:cNvSpPr/>
            <p:nvPr/>
          </p:nvSpPr>
          <p:spPr>
            <a:xfrm rot="-5400000">
              <a:off x="2561998" y="-1948348"/>
              <a:ext cx="291829" cy="398457"/>
            </a:xfrm>
            <a:custGeom>
              <a:rect b="b" l="l" r="r" t="t"/>
              <a:pathLst>
                <a:path extrusionOk="0" h="5340" w="3911">
                  <a:moveTo>
                    <a:pt x="3574" y="2712"/>
                  </a:moveTo>
                  <a:cubicBezTo>
                    <a:pt x="3911" y="399"/>
                    <a:pt x="379" y="0"/>
                    <a:pt x="148" y="2481"/>
                  </a:cubicBezTo>
                  <a:cubicBezTo>
                    <a:pt x="1" y="4520"/>
                    <a:pt x="3175" y="5339"/>
                    <a:pt x="3574" y="271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32" name="Google Shape;2732;p69"/>
            <p:cNvGrpSpPr/>
            <p:nvPr/>
          </p:nvGrpSpPr>
          <p:grpSpPr>
            <a:xfrm>
              <a:off x="2508643" y="-1895031"/>
              <a:ext cx="398532" cy="291829"/>
              <a:chOff x="4456850" y="320625"/>
              <a:chExt cx="133525" cy="97775"/>
            </a:xfrm>
          </p:grpSpPr>
          <p:sp>
            <p:nvSpPr>
              <p:cNvPr id="2733" name="Google Shape;2733;p69"/>
              <p:cNvSpPr/>
              <p:nvPr/>
            </p:nvSpPr>
            <p:spPr>
              <a:xfrm>
                <a:off x="4456850" y="320625"/>
                <a:ext cx="133525" cy="97775"/>
              </a:xfrm>
              <a:custGeom>
                <a:rect b="b" l="l" r="r" t="t"/>
                <a:pathLst>
                  <a:path extrusionOk="0" h="3911" w="5341">
                    <a:moveTo>
                      <a:pt x="2713" y="337"/>
                    </a:moveTo>
                    <a:cubicBezTo>
                      <a:pt x="400" y="0"/>
                      <a:pt x="1" y="3532"/>
                      <a:pt x="2491" y="3763"/>
                    </a:cubicBezTo>
                    <a:cubicBezTo>
                      <a:pt x="4520" y="3910"/>
                      <a:pt x="5340" y="736"/>
                      <a:pt x="2713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69"/>
              <p:cNvSpPr/>
              <p:nvPr/>
            </p:nvSpPr>
            <p:spPr>
              <a:xfrm>
                <a:off x="4469725" y="330875"/>
                <a:ext cx="106975" cy="78050"/>
              </a:xfrm>
              <a:custGeom>
                <a:rect b="b" l="l" r="r" t="t"/>
                <a:pathLst>
                  <a:path extrusionOk="0" h="3122" w="4279">
                    <a:moveTo>
                      <a:pt x="2177" y="263"/>
                    </a:moveTo>
                    <a:cubicBezTo>
                      <a:pt x="316" y="1"/>
                      <a:pt x="0" y="2828"/>
                      <a:pt x="1987" y="3007"/>
                    </a:cubicBezTo>
                    <a:cubicBezTo>
                      <a:pt x="3616" y="3122"/>
                      <a:pt x="4279" y="589"/>
                      <a:pt x="2177" y="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69"/>
              <p:cNvSpPr/>
              <p:nvPr/>
            </p:nvSpPr>
            <p:spPr>
              <a:xfrm>
                <a:off x="4502050" y="370550"/>
                <a:ext cx="18425" cy="29850"/>
              </a:xfrm>
              <a:custGeom>
                <a:rect b="b" l="l" r="r" t="t"/>
                <a:pathLst>
                  <a:path extrusionOk="0" h="1194" w="737">
                    <a:moveTo>
                      <a:pt x="736" y="0"/>
                    </a:moveTo>
                    <a:lnTo>
                      <a:pt x="736" y="0"/>
                    </a:lnTo>
                    <a:cubicBezTo>
                      <a:pt x="578" y="180"/>
                      <a:pt x="442" y="379"/>
                      <a:pt x="284" y="568"/>
                    </a:cubicBezTo>
                    <a:cubicBezTo>
                      <a:pt x="211" y="673"/>
                      <a:pt x="95" y="715"/>
                      <a:pt x="43" y="831"/>
                    </a:cubicBezTo>
                    <a:cubicBezTo>
                      <a:pt x="1" y="967"/>
                      <a:pt x="64" y="1125"/>
                      <a:pt x="200" y="1178"/>
                    </a:cubicBezTo>
                    <a:cubicBezTo>
                      <a:pt x="230" y="1188"/>
                      <a:pt x="260" y="1193"/>
                      <a:pt x="291" y="1193"/>
                    </a:cubicBezTo>
                    <a:cubicBezTo>
                      <a:pt x="410" y="1193"/>
                      <a:pt x="524" y="1114"/>
                      <a:pt x="557" y="988"/>
                    </a:cubicBezTo>
                    <a:cubicBezTo>
                      <a:pt x="673" y="663"/>
                      <a:pt x="662" y="327"/>
                      <a:pt x="7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69"/>
              <p:cNvSpPr/>
              <p:nvPr/>
            </p:nvSpPr>
            <p:spPr>
              <a:xfrm>
                <a:off x="4520450" y="344775"/>
                <a:ext cx="15800" cy="25800"/>
              </a:xfrm>
              <a:custGeom>
                <a:rect b="b" l="l" r="r" t="t"/>
                <a:pathLst>
                  <a:path extrusionOk="0" h="1032" w="632">
                    <a:moveTo>
                      <a:pt x="287" y="1"/>
                    </a:moveTo>
                    <a:cubicBezTo>
                      <a:pt x="148" y="1"/>
                      <a:pt x="32" y="112"/>
                      <a:pt x="32" y="254"/>
                    </a:cubicBezTo>
                    <a:cubicBezTo>
                      <a:pt x="21" y="517"/>
                      <a:pt x="32" y="769"/>
                      <a:pt x="0" y="1031"/>
                    </a:cubicBezTo>
                    <a:cubicBezTo>
                      <a:pt x="179" y="842"/>
                      <a:pt x="337" y="622"/>
                      <a:pt x="494" y="433"/>
                    </a:cubicBezTo>
                    <a:cubicBezTo>
                      <a:pt x="631" y="265"/>
                      <a:pt x="515" y="1"/>
                      <a:pt x="305" y="1"/>
                    </a:cubicBezTo>
                    <a:cubicBezTo>
                      <a:pt x="299" y="1"/>
                      <a:pt x="293" y="1"/>
                      <a:pt x="2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69"/>
              <p:cNvSpPr/>
              <p:nvPr/>
            </p:nvSpPr>
            <p:spPr>
              <a:xfrm>
                <a:off x="4520450" y="370550"/>
                <a:ext cx="32000" cy="15850"/>
              </a:xfrm>
              <a:custGeom>
                <a:rect b="b" l="l" r="r" t="t"/>
                <a:pathLst>
                  <a:path extrusionOk="0" h="634" w="1280">
                    <a:moveTo>
                      <a:pt x="0" y="0"/>
                    </a:moveTo>
                    <a:cubicBezTo>
                      <a:pt x="263" y="180"/>
                      <a:pt x="505" y="369"/>
                      <a:pt x="746" y="579"/>
                    </a:cubicBezTo>
                    <a:cubicBezTo>
                      <a:pt x="788" y="600"/>
                      <a:pt x="830" y="621"/>
                      <a:pt x="872" y="631"/>
                    </a:cubicBezTo>
                    <a:cubicBezTo>
                      <a:pt x="886" y="633"/>
                      <a:pt x="899" y="634"/>
                      <a:pt x="912" y="634"/>
                    </a:cubicBezTo>
                    <a:cubicBezTo>
                      <a:pt x="1215" y="634"/>
                      <a:pt x="1279" y="177"/>
                      <a:pt x="956" y="116"/>
                    </a:cubicBezTo>
                    <a:cubicBezTo>
                      <a:pt x="641" y="74"/>
                      <a:pt x="316" y="2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69"/>
              <p:cNvSpPr/>
              <p:nvPr/>
            </p:nvSpPr>
            <p:spPr>
              <a:xfrm>
                <a:off x="4490225" y="356250"/>
                <a:ext cx="31300" cy="14600"/>
              </a:xfrm>
              <a:custGeom>
                <a:rect b="b" l="l" r="r" t="t"/>
                <a:pathLst>
                  <a:path extrusionOk="0" h="584" w="1252">
                    <a:moveTo>
                      <a:pt x="297" y="0"/>
                    </a:moveTo>
                    <a:cubicBezTo>
                      <a:pt x="181" y="0"/>
                      <a:pt x="68" y="71"/>
                      <a:pt x="42" y="194"/>
                    </a:cubicBezTo>
                    <a:cubicBezTo>
                      <a:pt x="0" y="341"/>
                      <a:pt x="95" y="478"/>
                      <a:pt x="231" y="520"/>
                    </a:cubicBezTo>
                    <a:cubicBezTo>
                      <a:pt x="401" y="568"/>
                      <a:pt x="558" y="580"/>
                      <a:pt x="716" y="580"/>
                    </a:cubicBezTo>
                    <a:cubicBezTo>
                      <a:pt x="802" y="580"/>
                      <a:pt x="889" y="576"/>
                      <a:pt x="978" y="572"/>
                    </a:cubicBezTo>
                    <a:cubicBezTo>
                      <a:pt x="1251" y="562"/>
                      <a:pt x="1251" y="583"/>
                      <a:pt x="1009" y="446"/>
                    </a:cubicBezTo>
                    <a:cubicBezTo>
                      <a:pt x="831" y="352"/>
                      <a:pt x="621" y="226"/>
                      <a:pt x="495" y="89"/>
                    </a:cubicBezTo>
                    <a:cubicBezTo>
                      <a:pt x="442" y="28"/>
                      <a:pt x="369" y="0"/>
                      <a:pt x="2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9" name="Google Shape;2739;p69"/>
              <p:cNvSpPr/>
              <p:nvPr/>
            </p:nvSpPr>
            <p:spPr>
              <a:xfrm>
                <a:off x="4520450" y="370550"/>
                <a:ext cx="17375" cy="29500"/>
              </a:xfrm>
              <a:custGeom>
                <a:rect b="b" l="l" r="r" t="t"/>
                <a:pathLst>
                  <a:path extrusionOk="0" h="1180" w="695">
                    <a:moveTo>
                      <a:pt x="0" y="0"/>
                    </a:moveTo>
                    <a:cubicBezTo>
                      <a:pt x="63" y="327"/>
                      <a:pt x="74" y="642"/>
                      <a:pt x="148" y="978"/>
                    </a:cubicBezTo>
                    <a:cubicBezTo>
                      <a:pt x="175" y="1101"/>
                      <a:pt x="290" y="1179"/>
                      <a:pt x="405" y="1179"/>
                    </a:cubicBezTo>
                    <a:cubicBezTo>
                      <a:pt x="468" y="1179"/>
                      <a:pt x="530" y="1156"/>
                      <a:pt x="578" y="1104"/>
                    </a:cubicBezTo>
                    <a:cubicBezTo>
                      <a:pt x="683" y="1009"/>
                      <a:pt x="694" y="852"/>
                      <a:pt x="589" y="747"/>
                    </a:cubicBezTo>
                    <a:cubicBezTo>
                      <a:pt x="389" y="516"/>
                      <a:pt x="211" y="23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0" name="Google Shape;2740;p69"/>
              <p:cNvSpPr/>
              <p:nvPr/>
            </p:nvSpPr>
            <p:spPr>
              <a:xfrm>
                <a:off x="4502050" y="344775"/>
                <a:ext cx="18425" cy="25800"/>
              </a:xfrm>
              <a:custGeom>
                <a:rect b="b" l="l" r="r" t="t"/>
                <a:pathLst>
                  <a:path extrusionOk="0" h="1032" w="737">
                    <a:moveTo>
                      <a:pt x="295" y="1"/>
                    </a:moveTo>
                    <a:cubicBezTo>
                      <a:pt x="236" y="1"/>
                      <a:pt x="177" y="21"/>
                      <a:pt x="127" y="64"/>
                    </a:cubicBezTo>
                    <a:cubicBezTo>
                      <a:pt x="22" y="159"/>
                      <a:pt x="1" y="328"/>
                      <a:pt x="95" y="443"/>
                    </a:cubicBezTo>
                    <a:cubicBezTo>
                      <a:pt x="200" y="569"/>
                      <a:pt x="326" y="674"/>
                      <a:pt x="431" y="758"/>
                    </a:cubicBezTo>
                    <a:cubicBezTo>
                      <a:pt x="536" y="853"/>
                      <a:pt x="641" y="926"/>
                      <a:pt x="736" y="1031"/>
                    </a:cubicBezTo>
                    <a:cubicBezTo>
                      <a:pt x="694" y="779"/>
                      <a:pt x="589" y="496"/>
                      <a:pt x="568" y="265"/>
                    </a:cubicBezTo>
                    <a:cubicBezTo>
                      <a:pt x="568" y="109"/>
                      <a:pt x="434" y="1"/>
                      <a:pt x="2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1" name="Google Shape;2741;p69"/>
              <p:cNvSpPr/>
              <p:nvPr/>
            </p:nvSpPr>
            <p:spPr>
              <a:xfrm>
                <a:off x="4520450" y="353550"/>
                <a:ext cx="29450" cy="17025"/>
              </a:xfrm>
              <a:custGeom>
                <a:rect b="b" l="l" r="r" t="t"/>
                <a:pathLst>
                  <a:path extrusionOk="0" h="681" w="1178">
                    <a:moveTo>
                      <a:pt x="878" y="1"/>
                    </a:moveTo>
                    <a:cubicBezTo>
                      <a:pt x="802" y="1"/>
                      <a:pt x="727" y="36"/>
                      <a:pt x="673" y="103"/>
                    </a:cubicBezTo>
                    <a:cubicBezTo>
                      <a:pt x="505" y="313"/>
                      <a:pt x="253" y="502"/>
                      <a:pt x="0" y="680"/>
                    </a:cubicBezTo>
                    <a:cubicBezTo>
                      <a:pt x="305" y="659"/>
                      <a:pt x="620" y="628"/>
                      <a:pt x="946" y="512"/>
                    </a:cubicBezTo>
                    <a:cubicBezTo>
                      <a:pt x="999" y="502"/>
                      <a:pt x="1051" y="470"/>
                      <a:pt x="1083" y="428"/>
                    </a:cubicBezTo>
                    <a:cubicBezTo>
                      <a:pt x="1178" y="313"/>
                      <a:pt x="1157" y="145"/>
                      <a:pt x="1041" y="61"/>
                    </a:cubicBezTo>
                    <a:cubicBezTo>
                      <a:pt x="991" y="20"/>
                      <a:pt x="935" y="1"/>
                      <a:pt x="8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2" name="Google Shape;2742;p69"/>
              <p:cNvSpPr/>
              <p:nvPr/>
            </p:nvSpPr>
            <p:spPr>
              <a:xfrm>
                <a:off x="4489975" y="370550"/>
                <a:ext cx="30500" cy="16375"/>
              </a:xfrm>
              <a:custGeom>
                <a:rect b="b" l="l" r="r" t="t"/>
                <a:pathLst>
                  <a:path extrusionOk="0" h="655" w="1220">
                    <a:moveTo>
                      <a:pt x="1219" y="0"/>
                    </a:moveTo>
                    <a:lnTo>
                      <a:pt x="1219" y="0"/>
                    </a:lnTo>
                    <a:cubicBezTo>
                      <a:pt x="904" y="21"/>
                      <a:pt x="589" y="42"/>
                      <a:pt x="273" y="137"/>
                    </a:cubicBezTo>
                    <a:cubicBezTo>
                      <a:pt x="63" y="180"/>
                      <a:pt x="0" y="463"/>
                      <a:pt x="168" y="600"/>
                    </a:cubicBezTo>
                    <a:cubicBezTo>
                      <a:pt x="218" y="636"/>
                      <a:pt x="276" y="655"/>
                      <a:pt x="334" y="655"/>
                    </a:cubicBezTo>
                    <a:cubicBezTo>
                      <a:pt x="409" y="655"/>
                      <a:pt x="482" y="623"/>
                      <a:pt x="536" y="558"/>
                    </a:cubicBezTo>
                    <a:cubicBezTo>
                      <a:pt x="578" y="505"/>
                      <a:pt x="631" y="463"/>
                      <a:pt x="683" y="411"/>
                    </a:cubicBezTo>
                    <a:cubicBezTo>
                      <a:pt x="851" y="264"/>
                      <a:pt x="1030" y="127"/>
                      <a:pt x="12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43" name="Google Shape;2743;p69"/>
          <p:cNvSpPr/>
          <p:nvPr/>
        </p:nvSpPr>
        <p:spPr>
          <a:xfrm flipH="1" rot="-5715905">
            <a:off x="7651441" y="-4217839"/>
            <a:ext cx="4854747" cy="5481208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4" name="Google Shape;2744;p69"/>
          <p:cNvSpPr/>
          <p:nvPr/>
        </p:nvSpPr>
        <p:spPr>
          <a:xfrm flipH="1" rot="-5715905">
            <a:off x="-4582834" y="1791161"/>
            <a:ext cx="4854747" cy="5481208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69"/>
          <p:cNvSpPr/>
          <p:nvPr/>
        </p:nvSpPr>
        <p:spPr>
          <a:xfrm flipH="1" rot="10800000">
            <a:off x="3213238" y="4742138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69"/>
          <p:cNvSpPr/>
          <p:nvPr/>
        </p:nvSpPr>
        <p:spPr>
          <a:xfrm flipH="1" rot="10800000">
            <a:off x="-56754" y="-66296"/>
            <a:ext cx="2994474" cy="878248"/>
          </a:xfrm>
          <a:custGeom>
            <a:rect b="b" l="l" r="r" t="t"/>
            <a:pathLst>
              <a:path extrusionOk="0" h="3396" w="11579">
                <a:moveTo>
                  <a:pt x="0" y="1"/>
                </a:moveTo>
                <a:lnTo>
                  <a:pt x="0" y="3395"/>
                </a:lnTo>
                <a:lnTo>
                  <a:pt x="11579" y="3395"/>
                </a:lnTo>
                <a:cubicBezTo>
                  <a:pt x="11579" y="3395"/>
                  <a:pt x="9094" y="1040"/>
                  <a:pt x="7389" y="1040"/>
                </a:cubicBezTo>
                <a:cubicBezTo>
                  <a:pt x="5482" y="1040"/>
                  <a:pt x="6139" y="2467"/>
                  <a:pt x="3523" y="2467"/>
                </a:cubicBezTo>
                <a:cubicBezTo>
                  <a:pt x="3377" y="2467"/>
                  <a:pt x="3221" y="2463"/>
                  <a:pt x="3053" y="2453"/>
                </a:cubicBezTo>
                <a:cubicBezTo>
                  <a:pt x="2111" y="2404"/>
                  <a:pt x="1154" y="1072"/>
                  <a:pt x="0" y="1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7" name="Google Shape;2747;p69"/>
          <p:cNvGrpSpPr/>
          <p:nvPr/>
        </p:nvGrpSpPr>
        <p:grpSpPr>
          <a:xfrm>
            <a:off x="7774925" y="-29120"/>
            <a:ext cx="1664454" cy="898633"/>
            <a:chOff x="7546325" y="0"/>
            <a:chExt cx="1664454" cy="898633"/>
          </a:xfrm>
        </p:grpSpPr>
        <p:sp>
          <p:nvSpPr>
            <p:cNvPr id="2748" name="Google Shape;2748;p69"/>
            <p:cNvSpPr/>
            <p:nvPr/>
          </p:nvSpPr>
          <p:spPr>
            <a:xfrm>
              <a:off x="8362969" y="0"/>
              <a:ext cx="847810" cy="898633"/>
            </a:xfrm>
            <a:custGeom>
              <a:rect b="b" l="l" r="r" t="t"/>
              <a:pathLst>
                <a:path extrusionOk="0" h="6719" w="6339">
                  <a:moveTo>
                    <a:pt x="4310" y="1"/>
                  </a:moveTo>
                  <a:cubicBezTo>
                    <a:pt x="3921" y="12"/>
                    <a:pt x="3490" y="117"/>
                    <a:pt x="3112" y="117"/>
                  </a:cubicBezTo>
                  <a:cubicBezTo>
                    <a:pt x="2039" y="1189"/>
                    <a:pt x="1093" y="2387"/>
                    <a:pt x="306" y="3700"/>
                  </a:cubicBezTo>
                  <a:cubicBezTo>
                    <a:pt x="148" y="3953"/>
                    <a:pt x="0" y="4300"/>
                    <a:pt x="190" y="4520"/>
                  </a:cubicBezTo>
                  <a:cubicBezTo>
                    <a:pt x="260" y="4604"/>
                    <a:pt x="363" y="4642"/>
                    <a:pt x="471" y="4642"/>
                  </a:cubicBezTo>
                  <a:cubicBezTo>
                    <a:pt x="524" y="4642"/>
                    <a:pt x="579" y="4633"/>
                    <a:pt x="631" y="4615"/>
                  </a:cubicBezTo>
                  <a:cubicBezTo>
                    <a:pt x="789" y="4573"/>
                    <a:pt x="925" y="4468"/>
                    <a:pt x="1062" y="4352"/>
                  </a:cubicBezTo>
                  <a:cubicBezTo>
                    <a:pt x="1782" y="3747"/>
                    <a:pt x="2388" y="2997"/>
                    <a:pt x="2828" y="2154"/>
                  </a:cubicBezTo>
                  <a:lnTo>
                    <a:pt x="2828" y="2154"/>
                  </a:lnTo>
                  <a:cubicBezTo>
                    <a:pt x="2306" y="3157"/>
                    <a:pt x="1797" y="4191"/>
                    <a:pt x="1609" y="5309"/>
                  </a:cubicBezTo>
                  <a:cubicBezTo>
                    <a:pt x="1556" y="5592"/>
                    <a:pt x="1535" y="5887"/>
                    <a:pt x="1640" y="6150"/>
                  </a:cubicBezTo>
                  <a:cubicBezTo>
                    <a:pt x="1730" y="6366"/>
                    <a:pt x="1937" y="6544"/>
                    <a:pt x="2159" y="6544"/>
                  </a:cubicBezTo>
                  <a:cubicBezTo>
                    <a:pt x="2196" y="6544"/>
                    <a:pt x="2233" y="6539"/>
                    <a:pt x="2271" y="6528"/>
                  </a:cubicBezTo>
                  <a:cubicBezTo>
                    <a:pt x="2576" y="6454"/>
                    <a:pt x="2723" y="6097"/>
                    <a:pt x="2828" y="5792"/>
                  </a:cubicBezTo>
                  <a:cubicBezTo>
                    <a:pt x="3163" y="4815"/>
                    <a:pt x="3451" y="3815"/>
                    <a:pt x="3692" y="2804"/>
                  </a:cubicBezTo>
                  <a:lnTo>
                    <a:pt x="3692" y="2804"/>
                  </a:lnTo>
                  <a:cubicBezTo>
                    <a:pt x="3474" y="3917"/>
                    <a:pt x="3512" y="5068"/>
                    <a:pt x="3805" y="6139"/>
                  </a:cubicBezTo>
                  <a:cubicBezTo>
                    <a:pt x="3887" y="6414"/>
                    <a:pt x="4037" y="6718"/>
                    <a:pt x="4304" y="6718"/>
                  </a:cubicBezTo>
                  <a:cubicBezTo>
                    <a:pt x="4313" y="6718"/>
                    <a:pt x="4322" y="6718"/>
                    <a:pt x="4331" y="6717"/>
                  </a:cubicBezTo>
                  <a:cubicBezTo>
                    <a:pt x="4489" y="6706"/>
                    <a:pt x="4636" y="6570"/>
                    <a:pt x="4699" y="6412"/>
                  </a:cubicBezTo>
                  <a:cubicBezTo>
                    <a:pt x="4772" y="6255"/>
                    <a:pt x="4783" y="6076"/>
                    <a:pt x="4793" y="5898"/>
                  </a:cubicBezTo>
                  <a:cubicBezTo>
                    <a:pt x="4825" y="4911"/>
                    <a:pt x="4783" y="3924"/>
                    <a:pt x="4637" y="2947"/>
                  </a:cubicBezTo>
                  <a:lnTo>
                    <a:pt x="4637" y="2947"/>
                  </a:lnTo>
                  <a:cubicBezTo>
                    <a:pt x="4752" y="3714"/>
                    <a:pt x="5025" y="4458"/>
                    <a:pt x="5393" y="5120"/>
                  </a:cubicBezTo>
                  <a:cubicBezTo>
                    <a:pt x="5498" y="5319"/>
                    <a:pt x="5655" y="5529"/>
                    <a:pt x="5876" y="5529"/>
                  </a:cubicBezTo>
                  <a:cubicBezTo>
                    <a:pt x="6086" y="5519"/>
                    <a:pt x="6255" y="5309"/>
                    <a:pt x="6297" y="5088"/>
                  </a:cubicBezTo>
                  <a:cubicBezTo>
                    <a:pt x="6339" y="4868"/>
                    <a:pt x="6276" y="4646"/>
                    <a:pt x="6213" y="4436"/>
                  </a:cubicBezTo>
                  <a:cubicBezTo>
                    <a:pt x="5718" y="2892"/>
                    <a:pt x="5014" y="1441"/>
                    <a:pt x="4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69"/>
            <p:cNvSpPr/>
            <p:nvPr/>
          </p:nvSpPr>
          <p:spPr>
            <a:xfrm>
              <a:off x="8431847" y="133610"/>
              <a:ext cx="361379" cy="438684"/>
            </a:xfrm>
            <a:custGeom>
              <a:rect b="b" l="l" r="r" t="t"/>
              <a:pathLst>
                <a:path extrusionOk="0" h="3280" w="2702">
                  <a:moveTo>
                    <a:pt x="2681" y="1"/>
                  </a:moveTo>
                  <a:cubicBezTo>
                    <a:pt x="1893" y="1167"/>
                    <a:pt x="999" y="2271"/>
                    <a:pt x="1" y="3259"/>
                  </a:cubicBezTo>
                  <a:lnTo>
                    <a:pt x="22" y="3280"/>
                  </a:lnTo>
                  <a:cubicBezTo>
                    <a:pt x="1020" y="2292"/>
                    <a:pt x="1924" y="1188"/>
                    <a:pt x="2702" y="11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69"/>
            <p:cNvSpPr/>
            <p:nvPr/>
          </p:nvSpPr>
          <p:spPr>
            <a:xfrm>
              <a:off x="8639954" y="130801"/>
              <a:ext cx="185638" cy="670597"/>
            </a:xfrm>
            <a:custGeom>
              <a:rect b="b" l="l" r="r" t="t"/>
              <a:pathLst>
                <a:path extrusionOk="0" h="5014" w="1388">
                  <a:moveTo>
                    <a:pt x="1356" y="1"/>
                  </a:moveTo>
                  <a:cubicBezTo>
                    <a:pt x="1115" y="1713"/>
                    <a:pt x="652" y="3395"/>
                    <a:pt x="0" y="5004"/>
                  </a:cubicBezTo>
                  <a:lnTo>
                    <a:pt x="32" y="5014"/>
                  </a:lnTo>
                  <a:cubicBezTo>
                    <a:pt x="683" y="3406"/>
                    <a:pt x="1146" y="1724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69"/>
            <p:cNvSpPr/>
            <p:nvPr/>
          </p:nvSpPr>
          <p:spPr>
            <a:xfrm>
              <a:off x="8885910" y="129330"/>
              <a:ext cx="71821" cy="698818"/>
            </a:xfrm>
            <a:custGeom>
              <a:rect b="b" l="l" r="r" t="t"/>
              <a:pathLst>
                <a:path extrusionOk="0" h="5225" w="537">
                  <a:moveTo>
                    <a:pt x="32" y="1"/>
                  </a:moveTo>
                  <a:lnTo>
                    <a:pt x="0" y="12"/>
                  </a:lnTo>
                  <a:cubicBezTo>
                    <a:pt x="295" y="1714"/>
                    <a:pt x="463" y="3469"/>
                    <a:pt x="505" y="5225"/>
                  </a:cubicBezTo>
                  <a:lnTo>
                    <a:pt x="537" y="5225"/>
                  </a:lnTo>
                  <a:cubicBezTo>
                    <a:pt x="495" y="3469"/>
                    <a:pt x="327" y="171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69"/>
            <p:cNvSpPr/>
            <p:nvPr/>
          </p:nvSpPr>
          <p:spPr>
            <a:xfrm>
              <a:off x="8936465" y="172931"/>
              <a:ext cx="225093" cy="520268"/>
            </a:xfrm>
            <a:custGeom>
              <a:rect b="b" l="l" r="r" t="t"/>
              <a:pathLst>
                <a:path extrusionOk="0" h="3890" w="1683">
                  <a:moveTo>
                    <a:pt x="33" y="1"/>
                  </a:moveTo>
                  <a:lnTo>
                    <a:pt x="1" y="11"/>
                  </a:lnTo>
                  <a:lnTo>
                    <a:pt x="1651" y="3890"/>
                  </a:lnTo>
                  <a:lnTo>
                    <a:pt x="1682" y="387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69"/>
            <p:cNvSpPr/>
            <p:nvPr/>
          </p:nvSpPr>
          <p:spPr>
            <a:xfrm>
              <a:off x="7546325" y="22469"/>
              <a:ext cx="1192203" cy="434136"/>
            </a:xfrm>
            <a:custGeom>
              <a:rect b="b" l="l" r="r" t="t"/>
              <a:pathLst>
                <a:path extrusionOk="0" h="3246" w="8914">
                  <a:moveTo>
                    <a:pt x="8818" y="1"/>
                  </a:moveTo>
                  <a:lnTo>
                    <a:pt x="168" y="33"/>
                  </a:lnTo>
                  <a:cubicBezTo>
                    <a:pt x="157" y="33"/>
                    <a:pt x="115" y="43"/>
                    <a:pt x="105" y="43"/>
                  </a:cubicBezTo>
                  <a:cubicBezTo>
                    <a:pt x="0" y="484"/>
                    <a:pt x="94" y="1010"/>
                    <a:pt x="357" y="1325"/>
                  </a:cubicBezTo>
                  <a:cubicBezTo>
                    <a:pt x="529" y="1531"/>
                    <a:pt x="764" y="1643"/>
                    <a:pt x="997" y="1643"/>
                  </a:cubicBezTo>
                  <a:cubicBezTo>
                    <a:pt x="1120" y="1643"/>
                    <a:pt x="1243" y="1612"/>
                    <a:pt x="1356" y="1546"/>
                  </a:cubicBezTo>
                  <a:cubicBezTo>
                    <a:pt x="1577" y="2271"/>
                    <a:pt x="2039" y="2892"/>
                    <a:pt x="2607" y="3144"/>
                  </a:cubicBezTo>
                  <a:cubicBezTo>
                    <a:pt x="2757" y="3212"/>
                    <a:pt x="2919" y="3246"/>
                    <a:pt x="3081" y="3246"/>
                  </a:cubicBezTo>
                  <a:cubicBezTo>
                    <a:pt x="3517" y="3246"/>
                    <a:pt x="3956" y="3002"/>
                    <a:pt x="4193" y="2534"/>
                  </a:cubicBezTo>
                  <a:cubicBezTo>
                    <a:pt x="4278" y="2703"/>
                    <a:pt x="4446" y="2787"/>
                    <a:pt x="4604" y="2787"/>
                  </a:cubicBezTo>
                  <a:cubicBezTo>
                    <a:pt x="4610" y="2787"/>
                    <a:pt x="4616" y="2787"/>
                    <a:pt x="4622" y="2787"/>
                  </a:cubicBezTo>
                  <a:cubicBezTo>
                    <a:pt x="4764" y="2787"/>
                    <a:pt x="4911" y="2675"/>
                    <a:pt x="4982" y="2513"/>
                  </a:cubicBezTo>
                  <a:cubicBezTo>
                    <a:pt x="5284" y="2908"/>
                    <a:pt x="5712" y="3121"/>
                    <a:pt x="6140" y="3121"/>
                  </a:cubicBezTo>
                  <a:cubicBezTo>
                    <a:pt x="6292" y="3121"/>
                    <a:pt x="6444" y="3094"/>
                    <a:pt x="6590" y="3039"/>
                  </a:cubicBezTo>
                  <a:cubicBezTo>
                    <a:pt x="7147" y="2818"/>
                    <a:pt x="7589" y="2177"/>
                    <a:pt x="7704" y="1430"/>
                  </a:cubicBezTo>
                  <a:cubicBezTo>
                    <a:pt x="7789" y="1471"/>
                    <a:pt x="7876" y="1490"/>
                    <a:pt x="7963" y="1490"/>
                  </a:cubicBezTo>
                  <a:cubicBezTo>
                    <a:pt x="8188" y="1490"/>
                    <a:pt x="8410" y="1362"/>
                    <a:pt x="8577" y="1157"/>
                  </a:cubicBezTo>
                  <a:cubicBezTo>
                    <a:pt x="8818" y="863"/>
                    <a:pt x="8913" y="411"/>
                    <a:pt x="8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69"/>
            <p:cNvSpPr/>
            <p:nvPr/>
          </p:nvSpPr>
          <p:spPr>
            <a:xfrm>
              <a:off x="7910244" y="60586"/>
              <a:ext cx="226564" cy="333159"/>
            </a:xfrm>
            <a:custGeom>
              <a:rect b="b" l="l" r="r" t="t"/>
              <a:pathLst>
                <a:path extrusionOk="0" h="2491" w="1694">
                  <a:moveTo>
                    <a:pt x="1673" y="0"/>
                  </a:moveTo>
                  <a:lnTo>
                    <a:pt x="1" y="2470"/>
                  </a:lnTo>
                  <a:lnTo>
                    <a:pt x="33" y="2491"/>
                  </a:lnTo>
                  <a:lnTo>
                    <a:pt x="1694" y="2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69"/>
            <p:cNvSpPr/>
            <p:nvPr/>
          </p:nvSpPr>
          <p:spPr>
            <a:xfrm>
              <a:off x="8160480" y="73158"/>
              <a:ext cx="12840" cy="281266"/>
            </a:xfrm>
            <a:custGeom>
              <a:rect b="b" l="l" r="r" t="t"/>
              <a:pathLst>
                <a:path extrusionOk="0" h="2103" w="96">
                  <a:moveTo>
                    <a:pt x="64" y="0"/>
                  </a:moveTo>
                  <a:lnTo>
                    <a:pt x="1" y="2102"/>
                  </a:lnTo>
                  <a:lnTo>
                    <a:pt x="33" y="210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69"/>
            <p:cNvSpPr/>
            <p:nvPr/>
          </p:nvSpPr>
          <p:spPr>
            <a:xfrm>
              <a:off x="8209831" y="74629"/>
              <a:ext cx="216533" cy="296646"/>
            </a:xfrm>
            <a:custGeom>
              <a:rect b="b" l="l" r="r" t="t"/>
              <a:pathLst>
                <a:path extrusionOk="0" h="2218" w="1619">
                  <a:moveTo>
                    <a:pt x="21" y="0"/>
                  </a:moveTo>
                  <a:lnTo>
                    <a:pt x="0" y="21"/>
                  </a:lnTo>
                  <a:lnTo>
                    <a:pt x="1598" y="2217"/>
                  </a:lnTo>
                  <a:lnTo>
                    <a:pt x="1619" y="220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69"/>
            <p:cNvSpPr/>
            <p:nvPr/>
          </p:nvSpPr>
          <p:spPr>
            <a:xfrm>
              <a:off x="8275767" y="69012"/>
              <a:ext cx="351616" cy="108333"/>
            </a:xfrm>
            <a:custGeom>
              <a:rect b="b" l="l" r="r" t="t"/>
              <a:pathLst>
                <a:path extrusionOk="0" h="810" w="2629">
                  <a:moveTo>
                    <a:pt x="12" y="0"/>
                  </a:moveTo>
                  <a:lnTo>
                    <a:pt x="1" y="31"/>
                  </a:lnTo>
                  <a:lnTo>
                    <a:pt x="2618" y="809"/>
                  </a:lnTo>
                  <a:lnTo>
                    <a:pt x="2628" y="77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69"/>
            <p:cNvSpPr/>
            <p:nvPr/>
          </p:nvSpPr>
          <p:spPr>
            <a:xfrm>
              <a:off x="7626304" y="61923"/>
              <a:ext cx="396554" cy="102716"/>
            </a:xfrm>
            <a:custGeom>
              <a:rect b="b" l="l" r="r" t="t"/>
              <a:pathLst>
                <a:path extrusionOk="0" h="768" w="2965">
                  <a:moveTo>
                    <a:pt x="2955" y="0"/>
                  </a:moveTo>
                  <a:lnTo>
                    <a:pt x="1" y="736"/>
                  </a:lnTo>
                  <a:lnTo>
                    <a:pt x="12" y="768"/>
                  </a:lnTo>
                  <a:lnTo>
                    <a:pt x="2965" y="32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9" name="Google Shape;2759;p69"/>
          <p:cNvGrpSpPr/>
          <p:nvPr/>
        </p:nvGrpSpPr>
        <p:grpSpPr>
          <a:xfrm>
            <a:off x="8636349" y="1676297"/>
            <a:ext cx="172270" cy="183549"/>
            <a:chOff x="3797575" y="537425"/>
            <a:chExt cx="23925" cy="25500"/>
          </a:xfrm>
        </p:grpSpPr>
        <p:sp>
          <p:nvSpPr>
            <p:cNvPr id="2760" name="Google Shape;2760;p6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6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6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3" name="Google Shape;2763;p69"/>
          <p:cNvGrpSpPr/>
          <p:nvPr/>
        </p:nvGrpSpPr>
        <p:grpSpPr>
          <a:xfrm>
            <a:off x="6276649" y="4748660"/>
            <a:ext cx="172270" cy="183549"/>
            <a:chOff x="3797575" y="537425"/>
            <a:chExt cx="23925" cy="25500"/>
          </a:xfrm>
        </p:grpSpPr>
        <p:sp>
          <p:nvSpPr>
            <p:cNvPr id="2764" name="Google Shape;2764;p6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6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6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7" name="Google Shape;2767;p69"/>
          <p:cNvGrpSpPr/>
          <p:nvPr/>
        </p:nvGrpSpPr>
        <p:grpSpPr>
          <a:xfrm rot="1800035">
            <a:off x="-292996" y="4301889"/>
            <a:ext cx="648114" cy="604197"/>
            <a:chOff x="1155379" y="-1029459"/>
            <a:chExt cx="446737" cy="416440"/>
          </a:xfrm>
        </p:grpSpPr>
        <p:sp>
          <p:nvSpPr>
            <p:cNvPr id="2768" name="Google Shape;2768;p69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69" name="Google Shape;2769;p69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2770" name="Google Shape;2770;p69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69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69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69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69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69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69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69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69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69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69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69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69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69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84" name="Google Shape;2784;p69"/>
          <p:cNvGrpSpPr/>
          <p:nvPr/>
        </p:nvGrpSpPr>
        <p:grpSpPr>
          <a:xfrm rot="10351420">
            <a:off x="8865732" y="2588977"/>
            <a:ext cx="834615" cy="813066"/>
            <a:chOff x="3342329" y="-2014112"/>
            <a:chExt cx="392190" cy="382046"/>
          </a:xfrm>
        </p:grpSpPr>
        <p:sp>
          <p:nvSpPr>
            <p:cNvPr id="2785" name="Google Shape;2785;p69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86" name="Google Shape;2786;p69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2787" name="Google Shape;2787;p69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69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69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69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69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69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69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4" name="Google Shape;2794;p69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5" name="Google Shape;2795;p69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69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69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69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99" name="Google Shape;2799;p69"/>
          <p:cNvGrpSpPr/>
          <p:nvPr/>
        </p:nvGrpSpPr>
        <p:grpSpPr>
          <a:xfrm>
            <a:off x="713221" y="191393"/>
            <a:ext cx="533119" cy="457626"/>
            <a:chOff x="5385326" y="-1318771"/>
            <a:chExt cx="402263" cy="345326"/>
          </a:xfrm>
        </p:grpSpPr>
        <p:sp>
          <p:nvSpPr>
            <p:cNvPr id="2800" name="Google Shape;2800;p69"/>
            <p:cNvSpPr/>
            <p:nvPr/>
          </p:nvSpPr>
          <p:spPr>
            <a:xfrm rot="-5400000">
              <a:off x="5422912" y="-1352498"/>
              <a:ext cx="315334" cy="382788"/>
            </a:xfrm>
            <a:custGeom>
              <a:rect b="b" l="l" r="r" t="t"/>
              <a:pathLst>
                <a:path extrusionOk="0" h="5130" w="4226">
                  <a:moveTo>
                    <a:pt x="4151" y="4320"/>
                  </a:moveTo>
                  <a:cubicBezTo>
                    <a:pt x="4183" y="4299"/>
                    <a:pt x="4204" y="4268"/>
                    <a:pt x="4204" y="4236"/>
                  </a:cubicBezTo>
                  <a:cubicBezTo>
                    <a:pt x="4215" y="4236"/>
                    <a:pt x="4215" y="4226"/>
                    <a:pt x="4215" y="4226"/>
                  </a:cubicBezTo>
                  <a:lnTo>
                    <a:pt x="4215" y="4215"/>
                  </a:lnTo>
                  <a:cubicBezTo>
                    <a:pt x="4225" y="4152"/>
                    <a:pt x="4183" y="4078"/>
                    <a:pt x="4130" y="4046"/>
                  </a:cubicBezTo>
                  <a:cubicBezTo>
                    <a:pt x="3605" y="3058"/>
                    <a:pt x="2470" y="862"/>
                    <a:pt x="2186" y="305"/>
                  </a:cubicBezTo>
                  <a:cubicBezTo>
                    <a:pt x="2312" y="231"/>
                    <a:pt x="2228" y="0"/>
                    <a:pt x="2060" y="31"/>
                  </a:cubicBezTo>
                  <a:cubicBezTo>
                    <a:pt x="1430" y="178"/>
                    <a:pt x="872" y="547"/>
                    <a:pt x="505" y="1093"/>
                  </a:cubicBezTo>
                  <a:cubicBezTo>
                    <a:pt x="147" y="1608"/>
                    <a:pt x="0" y="2271"/>
                    <a:pt x="63" y="2890"/>
                  </a:cubicBezTo>
                  <a:cubicBezTo>
                    <a:pt x="105" y="3238"/>
                    <a:pt x="199" y="3563"/>
                    <a:pt x="336" y="3878"/>
                  </a:cubicBezTo>
                  <a:cubicBezTo>
                    <a:pt x="463" y="4162"/>
                    <a:pt x="641" y="4446"/>
                    <a:pt x="883" y="4646"/>
                  </a:cubicBezTo>
                  <a:cubicBezTo>
                    <a:pt x="1293" y="5013"/>
                    <a:pt x="1829" y="5129"/>
                    <a:pt x="2365" y="5055"/>
                  </a:cubicBezTo>
                  <a:cubicBezTo>
                    <a:pt x="3006" y="4971"/>
                    <a:pt x="3616" y="4677"/>
                    <a:pt x="4151" y="4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1" name="Google Shape;2801;p69"/>
            <p:cNvGrpSpPr/>
            <p:nvPr/>
          </p:nvGrpSpPr>
          <p:grpSpPr>
            <a:xfrm>
              <a:off x="5385326" y="-1311537"/>
              <a:ext cx="402263" cy="338092"/>
              <a:chOff x="4778776" y="-710437"/>
              <a:chExt cx="402263" cy="338092"/>
            </a:xfrm>
          </p:grpSpPr>
          <p:sp>
            <p:nvSpPr>
              <p:cNvPr id="2802" name="Google Shape;2802;p69"/>
              <p:cNvSpPr/>
              <p:nvPr/>
            </p:nvSpPr>
            <p:spPr>
              <a:xfrm>
                <a:off x="4791237" y="-710437"/>
                <a:ext cx="389802" cy="338092"/>
              </a:xfrm>
              <a:custGeom>
                <a:rect b="b" l="l" r="r" t="t"/>
                <a:pathLst>
                  <a:path extrusionOk="0" h="4531" w="5224">
                    <a:moveTo>
                      <a:pt x="4046" y="0"/>
                    </a:moveTo>
                    <a:cubicBezTo>
                      <a:pt x="3048" y="526"/>
                      <a:pt x="0" y="2103"/>
                      <a:pt x="0" y="2103"/>
                    </a:cubicBezTo>
                    <a:cubicBezTo>
                      <a:pt x="904" y="4530"/>
                      <a:pt x="2838" y="4163"/>
                      <a:pt x="3826" y="3563"/>
                    </a:cubicBezTo>
                    <a:cubicBezTo>
                      <a:pt x="5224" y="2701"/>
                      <a:pt x="4971" y="1125"/>
                      <a:pt x="4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69"/>
              <p:cNvSpPr/>
              <p:nvPr/>
            </p:nvSpPr>
            <p:spPr>
              <a:xfrm>
                <a:off x="4810787" y="-691634"/>
                <a:ext cx="306753" cy="258102"/>
              </a:xfrm>
              <a:custGeom>
                <a:rect b="b" l="l" r="r" t="t"/>
                <a:pathLst>
                  <a:path extrusionOk="0" h="3459" w="4111">
                    <a:moveTo>
                      <a:pt x="106" y="1830"/>
                    </a:moveTo>
                    <a:cubicBezTo>
                      <a:pt x="232" y="2145"/>
                      <a:pt x="348" y="2397"/>
                      <a:pt x="589" y="2638"/>
                    </a:cubicBezTo>
                    <a:cubicBezTo>
                      <a:pt x="810" y="2849"/>
                      <a:pt x="1063" y="3038"/>
                      <a:pt x="1336" y="3164"/>
                    </a:cubicBezTo>
                    <a:cubicBezTo>
                      <a:pt x="1956" y="3458"/>
                      <a:pt x="2649" y="3343"/>
                      <a:pt x="3238" y="3017"/>
                    </a:cubicBezTo>
                    <a:cubicBezTo>
                      <a:pt x="3774" y="2733"/>
                      <a:pt x="4111" y="2271"/>
                      <a:pt x="4069" y="1629"/>
                    </a:cubicBezTo>
                    <a:cubicBezTo>
                      <a:pt x="4037" y="1293"/>
                      <a:pt x="3922" y="999"/>
                      <a:pt x="3774" y="694"/>
                    </a:cubicBezTo>
                    <a:cubicBezTo>
                      <a:pt x="3648" y="442"/>
                      <a:pt x="3448" y="242"/>
                      <a:pt x="3312" y="1"/>
                    </a:cubicBezTo>
                    <a:cubicBezTo>
                      <a:pt x="2313" y="515"/>
                      <a:pt x="652" y="1377"/>
                      <a:pt x="1" y="1703"/>
                    </a:cubicBezTo>
                    <a:cubicBezTo>
                      <a:pt x="54" y="1735"/>
                      <a:pt x="85" y="1777"/>
                      <a:pt x="106" y="18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69"/>
              <p:cNvSpPr/>
              <p:nvPr/>
            </p:nvSpPr>
            <p:spPr>
              <a:xfrm>
                <a:off x="4778776" y="-709990"/>
                <a:ext cx="381892" cy="310409"/>
              </a:xfrm>
              <a:custGeom>
                <a:rect b="b" l="l" r="r" t="t"/>
                <a:pathLst>
                  <a:path extrusionOk="0" h="4160" w="5118">
                    <a:moveTo>
                      <a:pt x="4187" y="0"/>
                    </a:moveTo>
                    <a:cubicBezTo>
                      <a:pt x="4083" y="0"/>
                      <a:pt x="3983" y="105"/>
                      <a:pt x="4056" y="215"/>
                    </a:cubicBezTo>
                    <a:cubicBezTo>
                      <a:pt x="4561" y="971"/>
                      <a:pt x="5107" y="2107"/>
                      <a:pt x="4540" y="2969"/>
                    </a:cubicBezTo>
                    <a:cubicBezTo>
                      <a:pt x="4234" y="3452"/>
                      <a:pt x="3625" y="3704"/>
                      <a:pt x="3089" y="3809"/>
                    </a:cubicBezTo>
                    <a:cubicBezTo>
                      <a:pt x="2926" y="3843"/>
                      <a:pt x="2760" y="3860"/>
                      <a:pt x="2593" y="3860"/>
                    </a:cubicBezTo>
                    <a:cubicBezTo>
                      <a:pt x="2190" y="3860"/>
                      <a:pt x="1786" y="3761"/>
                      <a:pt x="1429" y="3568"/>
                    </a:cubicBezTo>
                    <a:cubicBezTo>
                      <a:pt x="850" y="3253"/>
                      <a:pt x="451" y="2706"/>
                      <a:pt x="314" y="2065"/>
                    </a:cubicBezTo>
                    <a:cubicBezTo>
                      <a:pt x="298" y="1994"/>
                      <a:pt x="243" y="1963"/>
                      <a:pt x="185" y="1963"/>
                    </a:cubicBezTo>
                    <a:cubicBezTo>
                      <a:pt x="97" y="1963"/>
                      <a:pt x="1" y="2035"/>
                      <a:pt x="20" y="2149"/>
                    </a:cubicBezTo>
                    <a:cubicBezTo>
                      <a:pt x="167" y="2779"/>
                      <a:pt x="546" y="3337"/>
                      <a:pt x="1081" y="3704"/>
                    </a:cubicBezTo>
                    <a:cubicBezTo>
                      <a:pt x="1528" y="4008"/>
                      <a:pt x="2066" y="4160"/>
                      <a:pt x="2604" y="4160"/>
                    </a:cubicBezTo>
                    <a:cubicBezTo>
                      <a:pt x="2699" y="4160"/>
                      <a:pt x="2795" y="4155"/>
                      <a:pt x="2889" y="4146"/>
                    </a:cubicBezTo>
                    <a:cubicBezTo>
                      <a:pt x="3225" y="4104"/>
                      <a:pt x="3552" y="4009"/>
                      <a:pt x="3867" y="3872"/>
                    </a:cubicBezTo>
                    <a:cubicBezTo>
                      <a:pt x="4161" y="3746"/>
                      <a:pt x="4435" y="3568"/>
                      <a:pt x="4645" y="3326"/>
                    </a:cubicBezTo>
                    <a:cubicBezTo>
                      <a:pt x="5002" y="2916"/>
                      <a:pt x="5117" y="2380"/>
                      <a:pt x="5054" y="1844"/>
                    </a:cubicBezTo>
                    <a:cubicBezTo>
                      <a:pt x="4970" y="1203"/>
                      <a:pt x="4666" y="593"/>
                      <a:pt x="4308" y="68"/>
                    </a:cubicBezTo>
                    <a:cubicBezTo>
                      <a:pt x="4277" y="20"/>
                      <a:pt x="4231" y="0"/>
                      <a:pt x="4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69"/>
              <p:cNvSpPr/>
              <p:nvPr/>
            </p:nvSpPr>
            <p:spPr>
              <a:xfrm>
                <a:off x="4951963" y="-599108"/>
                <a:ext cx="27310" cy="37234"/>
              </a:xfrm>
              <a:custGeom>
                <a:rect b="b" l="l" r="r" t="t"/>
                <a:pathLst>
                  <a:path extrusionOk="0" h="499" w="366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127"/>
                      <a:pt x="75" y="263"/>
                      <a:pt x="75" y="368"/>
                    </a:cubicBezTo>
                    <a:cubicBezTo>
                      <a:pt x="64" y="389"/>
                      <a:pt x="75" y="421"/>
                      <a:pt x="96" y="442"/>
                    </a:cubicBezTo>
                    <a:cubicBezTo>
                      <a:pt x="123" y="482"/>
                      <a:pt x="160" y="499"/>
                      <a:pt x="196" y="499"/>
                    </a:cubicBezTo>
                    <a:cubicBezTo>
                      <a:pt x="283" y="499"/>
                      <a:pt x="365" y="402"/>
                      <a:pt x="306" y="305"/>
                    </a:cubicBezTo>
                    <a:cubicBezTo>
                      <a:pt x="222" y="179"/>
                      <a:pt x="117" y="9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69"/>
              <p:cNvSpPr/>
              <p:nvPr/>
            </p:nvSpPr>
            <p:spPr>
              <a:xfrm>
                <a:off x="4896298" y="-552845"/>
                <a:ext cx="21266" cy="40293"/>
              </a:xfrm>
              <a:custGeom>
                <a:rect b="b" l="l" r="r" t="t"/>
                <a:pathLst>
                  <a:path extrusionOk="0" h="540" w="285">
                    <a:moveTo>
                      <a:pt x="53" y="1"/>
                    </a:moveTo>
                    <a:cubicBezTo>
                      <a:pt x="43" y="138"/>
                      <a:pt x="1" y="253"/>
                      <a:pt x="11" y="400"/>
                    </a:cubicBezTo>
                    <a:cubicBezTo>
                      <a:pt x="11" y="442"/>
                      <a:pt x="22" y="474"/>
                      <a:pt x="43" y="495"/>
                    </a:cubicBezTo>
                    <a:cubicBezTo>
                      <a:pt x="71" y="524"/>
                      <a:pt x="107" y="540"/>
                      <a:pt x="141" y="540"/>
                    </a:cubicBezTo>
                    <a:cubicBezTo>
                      <a:pt x="170" y="540"/>
                      <a:pt x="198" y="529"/>
                      <a:pt x="221" y="505"/>
                    </a:cubicBezTo>
                    <a:cubicBezTo>
                      <a:pt x="274" y="463"/>
                      <a:pt x="284" y="379"/>
                      <a:pt x="242" y="327"/>
                    </a:cubicBezTo>
                    <a:cubicBezTo>
                      <a:pt x="169" y="243"/>
                      <a:pt x="116" y="106"/>
                      <a:pt x="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69"/>
              <p:cNvSpPr/>
              <p:nvPr/>
            </p:nvSpPr>
            <p:spPr>
              <a:xfrm>
                <a:off x="5038221" y="-614031"/>
                <a:ext cx="35443" cy="34772"/>
              </a:xfrm>
              <a:custGeom>
                <a:rect b="b" l="l" r="r" t="t"/>
                <a:pathLst>
                  <a:path extrusionOk="0" h="466" w="475">
                    <a:moveTo>
                      <a:pt x="1" y="1"/>
                    </a:moveTo>
                    <a:lnTo>
                      <a:pt x="1" y="1"/>
                    </a:lnTo>
                    <a:cubicBezTo>
                      <a:pt x="106" y="127"/>
                      <a:pt x="138" y="253"/>
                      <a:pt x="222" y="400"/>
                    </a:cubicBezTo>
                    <a:cubicBezTo>
                      <a:pt x="232" y="421"/>
                      <a:pt x="253" y="432"/>
                      <a:pt x="274" y="453"/>
                    </a:cubicBezTo>
                    <a:cubicBezTo>
                      <a:pt x="291" y="462"/>
                      <a:pt x="309" y="466"/>
                      <a:pt x="327" y="466"/>
                    </a:cubicBezTo>
                    <a:cubicBezTo>
                      <a:pt x="374" y="466"/>
                      <a:pt x="420" y="439"/>
                      <a:pt x="442" y="400"/>
                    </a:cubicBezTo>
                    <a:cubicBezTo>
                      <a:pt x="474" y="337"/>
                      <a:pt x="453" y="264"/>
                      <a:pt x="390" y="232"/>
                    </a:cubicBezTo>
                    <a:cubicBezTo>
                      <a:pt x="264" y="159"/>
                      <a:pt x="138" y="43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69"/>
              <p:cNvSpPr/>
              <p:nvPr/>
            </p:nvSpPr>
            <p:spPr>
              <a:xfrm>
                <a:off x="4952784" y="-503374"/>
                <a:ext cx="21564" cy="37980"/>
              </a:xfrm>
              <a:custGeom>
                <a:rect b="b" l="l" r="r" t="t"/>
                <a:pathLst>
                  <a:path extrusionOk="0" h="509" w="289">
                    <a:moveTo>
                      <a:pt x="64" y="0"/>
                    </a:moveTo>
                    <a:cubicBezTo>
                      <a:pt x="64" y="115"/>
                      <a:pt x="53" y="242"/>
                      <a:pt x="21" y="326"/>
                    </a:cubicBezTo>
                    <a:cubicBezTo>
                      <a:pt x="0" y="358"/>
                      <a:pt x="0" y="389"/>
                      <a:pt x="11" y="421"/>
                    </a:cubicBezTo>
                    <a:cubicBezTo>
                      <a:pt x="31" y="482"/>
                      <a:pt x="80" y="508"/>
                      <a:pt x="130" y="508"/>
                    </a:cubicBezTo>
                    <a:cubicBezTo>
                      <a:pt x="208" y="508"/>
                      <a:pt x="289" y="443"/>
                      <a:pt x="263" y="347"/>
                    </a:cubicBezTo>
                    <a:cubicBezTo>
                      <a:pt x="221" y="200"/>
                      <a:pt x="137" y="94"/>
                      <a:pt x="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9" name="Google Shape;2809;p69"/>
              <p:cNvSpPr/>
              <p:nvPr/>
            </p:nvSpPr>
            <p:spPr>
              <a:xfrm>
                <a:off x="5038221" y="-539489"/>
                <a:ext cx="29922" cy="33802"/>
              </a:xfrm>
              <a:custGeom>
                <a:rect b="b" l="l" r="r" t="t"/>
                <a:pathLst>
                  <a:path extrusionOk="0" h="453" w="401">
                    <a:moveTo>
                      <a:pt x="1" y="1"/>
                    </a:moveTo>
                    <a:lnTo>
                      <a:pt x="138" y="368"/>
                    </a:lnTo>
                    <a:cubicBezTo>
                      <a:pt x="156" y="423"/>
                      <a:pt x="208" y="453"/>
                      <a:pt x="260" y="453"/>
                    </a:cubicBezTo>
                    <a:cubicBezTo>
                      <a:pt x="298" y="453"/>
                      <a:pt x="336" y="436"/>
                      <a:pt x="358" y="400"/>
                    </a:cubicBezTo>
                    <a:cubicBezTo>
                      <a:pt x="400" y="337"/>
                      <a:pt x="379" y="263"/>
                      <a:pt x="327" y="22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0" name="Google Shape;2810;p69"/>
          <p:cNvGrpSpPr/>
          <p:nvPr/>
        </p:nvGrpSpPr>
        <p:grpSpPr>
          <a:xfrm rot="-5400000">
            <a:off x="6681740" y="4787544"/>
            <a:ext cx="610908" cy="533134"/>
            <a:chOff x="2002811" y="-1926445"/>
            <a:chExt cx="307499" cy="268325"/>
          </a:xfrm>
        </p:grpSpPr>
        <p:sp>
          <p:nvSpPr>
            <p:cNvPr id="2811" name="Google Shape;2811;p69"/>
            <p:cNvSpPr/>
            <p:nvPr/>
          </p:nvSpPr>
          <p:spPr>
            <a:xfrm rot="-5400000">
              <a:off x="2023619" y="-1939773"/>
              <a:ext cx="265862" cy="294963"/>
            </a:xfrm>
            <a:custGeom>
              <a:rect b="b" l="l" r="r" t="t"/>
              <a:pathLst>
                <a:path extrusionOk="0" h="3953" w="3563">
                  <a:moveTo>
                    <a:pt x="1009" y="253"/>
                  </a:moveTo>
                  <a:cubicBezTo>
                    <a:pt x="788" y="778"/>
                    <a:pt x="505" y="1525"/>
                    <a:pt x="305" y="2282"/>
                  </a:cubicBezTo>
                  <a:lnTo>
                    <a:pt x="305" y="2282"/>
                  </a:lnTo>
                  <a:cubicBezTo>
                    <a:pt x="295" y="2292"/>
                    <a:pt x="295" y="2313"/>
                    <a:pt x="284" y="2334"/>
                  </a:cubicBezTo>
                  <a:lnTo>
                    <a:pt x="284" y="2334"/>
                  </a:lnTo>
                  <a:cubicBezTo>
                    <a:pt x="274" y="2355"/>
                    <a:pt x="274" y="2376"/>
                    <a:pt x="274" y="2387"/>
                  </a:cubicBezTo>
                  <a:lnTo>
                    <a:pt x="263" y="2397"/>
                  </a:lnTo>
                  <a:cubicBezTo>
                    <a:pt x="263" y="2418"/>
                    <a:pt x="253" y="2439"/>
                    <a:pt x="253" y="2450"/>
                  </a:cubicBezTo>
                  <a:lnTo>
                    <a:pt x="253" y="2460"/>
                  </a:lnTo>
                  <a:cubicBezTo>
                    <a:pt x="242" y="2481"/>
                    <a:pt x="242" y="2492"/>
                    <a:pt x="242" y="2513"/>
                  </a:cubicBezTo>
                  <a:lnTo>
                    <a:pt x="242" y="2513"/>
                  </a:lnTo>
                  <a:cubicBezTo>
                    <a:pt x="221" y="2576"/>
                    <a:pt x="211" y="2628"/>
                    <a:pt x="200" y="2681"/>
                  </a:cubicBezTo>
                  <a:cubicBezTo>
                    <a:pt x="189" y="2681"/>
                    <a:pt x="189" y="2691"/>
                    <a:pt x="189" y="2691"/>
                  </a:cubicBezTo>
                  <a:cubicBezTo>
                    <a:pt x="189" y="2702"/>
                    <a:pt x="189" y="2723"/>
                    <a:pt x="179" y="2733"/>
                  </a:cubicBezTo>
                  <a:lnTo>
                    <a:pt x="179" y="2754"/>
                  </a:lnTo>
                  <a:cubicBezTo>
                    <a:pt x="179" y="2765"/>
                    <a:pt x="168" y="2786"/>
                    <a:pt x="168" y="2796"/>
                  </a:cubicBezTo>
                  <a:lnTo>
                    <a:pt x="168" y="2817"/>
                  </a:lnTo>
                  <a:cubicBezTo>
                    <a:pt x="158" y="2828"/>
                    <a:pt x="158" y="2838"/>
                    <a:pt x="158" y="2859"/>
                  </a:cubicBezTo>
                  <a:cubicBezTo>
                    <a:pt x="158" y="2859"/>
                    <a:pt x="147" y="2870"/>
                    <a:pt x="147" y="2880"/>
                  </a:cubicBezTo>
                  <a:lnTo>
                    <a:pt x="147" y="2912"/>
                  </a:lnTo>
                  <a:cubicBezTo>
                    <a:pt x="137" y="2922"/>
                    <a:pt x="137" y="2933"/>
                    <a:pt x="137" y="2943"/>
                  </a:cubicBezTo>
                  <a:cubicBezTo>
                    <a:pt x="137" y="2954"/>
                    <a:pt x="137" y="2964"/>
                    <a:pt x="126" y="2975"/>
                  </a:cubicBezTo>
                  <a:lnTo>
                    <a:pt x="126" y="3006"/>
                  </a:lnTo>
                  <a:cubicBezTo>
                    <a:pt x="126" y="3017"/>
                    <a:pt x="115" y="3027"/>
                    <a:pt x="115" y="3038"/>
                  </a:cubicBezTo>
                  <a:lnTo>
                    <a:pt x="115" y="3059"/>
                  </a:lnTo>
                  <a:cubicBezTo>
                    <a:pt x="105" y="3080"/>
                    <a:pt x="105" y="3111"/>
                    <a:pt x="94" y="3122"/>
                  </a:cubicBezTo>
                  <a:lnTo>
                    <a:pt x="94" y="3153"/>
                  </a:lnTo>
                  <a:cubicBezTo>
                    <a:pt x="94" y="3164"/>
                    <a:pt x="94" y="3175"/>
                    <a:pt x="84" y="3185"/>
                  </a:cubicBezTo>
                  <a:lnTo>
                    <a:pt x="84" y="3217"/>
                  </a:lnTo>
                  <a:cubicBezTo>
                    <a:pt x="84" y="3227"/>
                    <a:pt x="84" y="3238"/>
                    <a:pt x="73" y="3249"/>
                  </a:cubicBezTo>
                  <a:lnTo>
                    <a:pt x="73" y="3280"/>
                  </a:lnTo>
                  <a:cubicBezTo>
                    <a:pt x="73" y="3291"/>
                    <a:pt x="73" y="3301"/>
                    <a:pt x="63" y="3312"/>
                  </a:cubicBezTo>
                  <a:lnTo>
                    <a:pt x="63" y="3343"/>
                  </a:lnTo>
                  <a:lnTo>
                    <a:pt x="63" y="3364"/>
                  </a:lnTo>
                  <a:cubicBezTo>
                    <a:pt x="52" y="3375"/>
                    <a:pt x="52" y="3385"/>
                    <a:pt x="52" y="3396"/>
                  </a:cubicBezTo>
                  <a:lnTo>
                    <a:pt x="52" y="3427"/>
                  </a:lnTo>
                  <a:cubicBezTo>
                    <a:pt x="52" y="3438"/>
                    <a:pt x="42" y="3448"/>
                    <a:pt x="42" y="3459"/>
                  </a:cubicBezTo>
                  <a:lnTo>
                    <a:pt x="42" y="3490"/>
                  </a:lnTo>
                  <a:cubicBezTo>
                    <a:pt x="42" y="3501"/>
                    <a:pt x="31" y="3522"/>
                    <a:pt x="31" y="3543"/>
                  </a:cubicBezTo>
                  <a:lnTo>
                    <a:pt x="31" y="3553"/>
                  </a:lnTo>
                  <a:lnTo>
                    <a:pt x="31" y="3595"/>
                  </a:lnTo>
                  <a:cubicBezTo>
                    <a:pt x="21" y="3606"/>
                    <a:pt x="21" y="3616"/>
                    <a:pt x="21" y="3627"/>
                  </a:cubicBezTo>
                  <a:lnTo>
                    <a:pt x="21" y="3658"/>
                  </a:lnTo>
                  <a:lnTo>
                    <a:pt x="21" y="3679"/>
                  </a:lnTo>
                  <a:cubicBezTo>
                    <a:pt x="21" y="3690"/>
                    <a:pt x="21" y="3700"/>
                    <a:pt x="10" y="3711"/>
                  </a:cubicBezTo>
                  <a:lnTo>
                    <a:pt x="10" y="3742"/>
                  </a:lnTo>
                  <a:lnTo>
                    <a:pt x="10" y="3774"/>
                  </a:lnTo>
                  <a:lnTo>
                    <a:pt x="10" y="3795"/>
                  </a:lnTo>
                  <a:lnTo>
                    <a:pt x="10" y="3826"/>
                  </a:lnTo>
                  <a:cubicBezTo>
                    <a:pt x="10" y="3837"/>
                    <a:pt x="0" y="3837"/>
                    <a:pt x="0" y="3847"/>
                  </a:cubicBezTo>
                  <a:lnTo>
                    <a:pt x="0" y="3879"/>
                  </a:lnTo>
                  <a:lnTo>
                    <a:pt x="0" y="3900"/>
                  </a:lnTo>
                  <a:lnTo>
                    <a:pt x="0" y="3952"/>
                  </a:lnTo>
                  <a:lnTo>
                    <a:pt x="94" y="3921"/>
                  </a:lnTo>
                  <a:cubicBezTo>
                    <a:pt x="105" y="3921"/>
                    <a:pt x="126" y="3910"/>
                    <a:pt x="137" y="3910"/>
                  </a:cubicBezTo>
                  <a:cubicBezTo>
                    <a:pt x="158" y="3900"/>
                    <a:pt x="179" y="3900"/>
                    <a:pt x="200" y="3889"/>
                  </a:cubicBezTo>
                  <a:cubicBezTo>
                    <a:pt x="211" y="3879"/>
                    <a:pt x="221" y="3879"/>
                    <a:pt x="242" y="3868"/>
                  </a:cubicBezTo>
                  <a:cubicBezTo>
                    <a:pt x="263" y="3868"/>
                    <a:pt x="274" y="3858"/>
                    <a:pt x="295" y="3847"/>
                  </a:cubicBezTo>
                  <a:cubicBezTo>
                    <a:pt x="316" y="3847"/>
                    <a:pt x="326" y="3837"/>
                    <a:pt x="347" y="3837"/>
                  </a:cubicBezTo>
                  <a:cubicBezTo>
                    <a:pt x="358" y="3826"/>
                    <a:pt x="379" y="3826"/>
                    <a:pt x="389" y="3816"/>
                  </a:cubicBezTo>
                  <a:cubicBezTo>
                    <a:pt x="410" y="3805"/>
                    <a:pt x="431" y="3805"/>
                    <a:pt x="442" y="3795"/>
                  </a:cubicBezTo>
                  <a:cubicBezTo>
                    <a:pt x="463" y="3795"/>
                    <a:pt x="473" y="3784"/>
                    <a:pt x="494" y="3774"/>
                  </a:cubicBezTo>
                  <a:cubicBezTo>
                    <a:pt x="515" y="3774"/>
                    <a:pt x="536" y="3763"/>
                    <a:pt x="547" y="3753"/>
                  </a:cubicBezTo>
                  <a:cubicBezTo>
                    <a:pt x="568" y="3753"/>
                    <a:pt x="578" y="3742"/>
                    <a:pt x="589" y="3742"/>
                  </a:cubicBezTo>
                  <a:cubicBezTo>
                    <a:pt x="610" y="3732"/>
                    <a:pt x="631" y="3721"/>
                    <a:pt x="652" y="3721"/>
                  </a:cubicBezTo>
                  <a:cubicBezTo>
                    <a:pt x="662" y="3711"/>
                    <a:pt x="673" y="3711"/>
                    <a:pt x="694" y="3700"/>
                  </a:cubicBezTo>
                  <a:cubicBezTo>
                    <a:pt x="715" y="3690"/>
                    <a:pt x="736" y="3690"/>
                    <a:pt x="757" y="3679"/>
                  </a:cubicBezTo>
                  <a:cubicBezTo>
                    <a:pt x="767" y="3669"/>
                    <a:pt x="767" y="3669"/>
                    <a:pt x="778" y="3669"/>
                  </a:cubicBezTo>
                  <a:cubicBezTo>
                    <a:pt x="1629" y="3333"/>
                    <a:pt x="2533" y="2901"/>
                    <a:pt x="3280" y="2534"/>
                  </a:cubicBezTo>
                  <a:cubicBezTo>
                    <a:pt x="3343" y="2649"/>
                    <a:pt x="3563" y="2628"/>
                    <a:pt x="3553" y="2460"/>
                  </a:cubicBezTo>
                  <a:cubicBezTo>
                    <a:pt x="3511" y="1945"/>
                    <a:pt x="3280" y="1462"/>
                    <a:pt x="2964" y="1062"/>
                  </a:cubicBezTo>
                  <a:cubicBezTo>
                    <a:pt x="2649" y="673"/>
                    <a:pt x="2250" y="337"/>
                    <a:pt x="1797" y="147"/>
                  </a:cubicBezTo>
                  <a:cubicBezTo>
                    <a:pt x="1587" y="53"/>
                    <a:pt x="1356" y="0"/>
                    <a:pt x="1125" y="11"/>
                  </a:cubicBezTo>
                  <a:cubicBezTo>
                    <a:pt x="998" y="21"/>
                    <a:pt x="956" y="168"/>
                    <a:pt x="1009" y="2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2" name="Google Shape;2812;p69"/>
            <p:cNvGrpSpPr/>
            <p:nvPr/>
          </p:nvGrpSpPr>
          <p:grpSpPr>
            <a:xfrm>
              <a:off x="2002811" y="-1926445"/>
              <a:ext cx="307499" cy="268325"/>
              <a:chOff x="4287375" y="310100"/>
              <a:chExt cx="103025" cy="89900"/>
            </a:xfrm>
          </p:grpSpPr>
          <p:sp>
            <p:nvSpPr>
              <p:cNvPr id="2813" name="Google Shape;2813;p69"/>
              <p:cNvSpPr/>
              <p:nvPr/>
            </p:nvSpPr>
            <p:spPr>
              <a:xfrm>
                <a:off x="4287375" y="310100"/>
                <a:ext cx="103025" cy="89900"/>
              </a:xfrm>
              <a:custGeom>
                <a:rect b="b" l="l" r="r" t="t"/>
                <a:pathLst>
                  <a:path extrusionOk="0" h="3596" w="4121">
                    <a:moveTo>
                      <a:pt x="221" y="2513"/>
                    </a:moveTo>
                    <a:cubicBezTo>
                      <a:pt x="1114" y="2902"/>
                      <a:pt x="2922" y="3554"/>
                      <a:pt x="4120" y="3596"/>
                    </a:cubicBezTo>
                    <a:cubicBezTo>
                      <a:pt x="3753" y="2513"/>
                      <a:pt x="3132" y="1178"/>
                      <a:pt x="2628" y="190"/>
                    </a:cubicBezTo>
                    <a:cubicBezTo>
                      <a:pt x="1798" y="1"/>
                      <a:pt x="0" y="1514"/>
                      <a:pt x="221" y="25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69"/>
              <p:cNvSpPr/>
              <p:nvPr/>
            </p:nvSpPr>
            <p:spPr>
              <a:xfrm>
                <a:off x="4302075" y="322475"/>
                <a:ext cx="88325" cy="77525"/>
              </a:xfrm>
              <a:custGeom>
                <a:rect b="b" l="l" r="r" t="t"/>
                <a:pathLst>
                  <a:path extrusionOk="0" h="3101" w="3533">
                    <a:moveTo>
                      <a:pt x="1" y="2166"/>
                    </a:moveTo>
                    <a:cubicBezTo>
                      <a:pt x="957" y="2554"/>
                      <a:pt x="2481" y="3069"/>
                      <a:pt x="3532" y="3101"/>
                    </a:cubicBezTo>
                    <a:cubicBezTo>
                      <a:pt x="3196" y="2124"/>
                      <a:pt x="2660" y="956"/>
                      <a:pt x="2198" y="0"/>
                    </a:cubicBezTo>
                    <a:cubicBezTo>
                      <a:pt x="1094" y="253"/>
                      <a:pt x="295" y="1125"/>
                      <a:pt x="1" y="21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69"/>
              <p:cNvSpPr/>
              <p:nvPr/>
            </p:nvSpPr>
            <p:spPr>
              <a:xfrm>
                <a:off x="4291325" y="311150"/>
                <a:ext cx="66475" cy="64300"/>
              </a:xfrm>
              <a:custGeom>
                <a:rect b="b" l="l" r="r" t="t"/>
                <a:pathLst>
                  <a:path extrusionOk="0" h="2572" w="2659">
                    <a:moveTo>
                      <a:pt x="2469" y="1"/>
                    </a:moveTo>
                    <a:cubicBezTo>
                      <a:pt x="2466" y="1"/>
                      <a:pt x="2463" y="1"/>
                      <a:pt x="2460" y="1"/>
                    </a:cubicBezTo>
                    <a:cubicBezTo>
                      <a:pt x="1944" y="43"/>
                      <a:pt x="1472" y="274"/>
                      <a:pt x="1061" y="590"/>
                    </a:cubicBezTo>
                    <a:cubicBezTo>
                      <a:pt x="673" y="905"/>
                      <a:pt x="336" y="1304"/>
                      <a:pt x="147" y="1757"/>
                    </a:cubicBezTo>
                    <a:cubicBezTo>
                      <a:pt x="63" y="1967"/>
                      <a:pt x="0" y="2198"/>
                      <a:pt x="10" y="2429"/>
                    </a:cubicBezTo>
                    <a:cubicBezTo>
                      <a:pt x="21" y="2524"/>
                      <a:pt x="100" y="2571"/>
                      <a:pt x="174" y="2571"/>
                    </a:cubicBezTo>
                    <a:cubicBezTo>
                      <a:pt x="249" y="2571"/>
                      <a:pt x="320" y="2524"/>
                      <a:pt x="315" y="2429"/>
                    </a:cubicBezTo>
                    <a:cubicBezTo>
                      <a:pt x="283" y="2051"/>
                      <a:pt x="484" y="1683"/>
                      <a:pt x="694" y="1388"/>
                    </a:cubicBezTo>
                    <a:cubicBezTo>
                      <a:pt x="967" y="1021"/>
                      <a:pt x="1335" y="706"/>
                      <a:pt x="1745" y="505"/>
                    </a:cubicBezTo>
                    <a:cubicBezTo>
                      <a:pt x="1965" y="390"/>
                      <a:pt x="2217" y="316"/>
                      <a:pt x="2460" y="295"/>
                    </a:cubicBezTo>
                    <a:cubicBezTo>
                      <a:pt x="2656" y="285"/>
                      <a:pt x="2659" y="1"/>
                      <a:pt x="24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69"/>
              <p:cNvSpPr/>
              <p:nvPr/>
            </p:nvSpPr>
            <p:spPr>
              <a:xfrm>
                <a:off x="4353850" y="371100"/>
                <a:ext cx="11600" cy="8925"/>
              </a:xfrm>
              <a:custGeom>
                <a:rect b="b" l="l" r="r" t="t"/>
                <a:pathLst>
                  <a:path extrusionOk="0" h="357" w="464">
                    <a:moveTo>
                      <a:pt x="136" y="1"/>
                    </a:moveTo>
                    <a:cubicBezTo>
                      <a:pt x="83" y="1"/>
                      <a:pt x="29" y="33"/>
                      <a:pt x="11" y="94"/>
                    </a:cubicBezTo>
                    <a:cubicBezTo>
                      <a:pt x="1" y="158"/>
                      <a:pt x="32" y="221"/>
                      <a:pt x="106" y="242"/>
                    </a:cubicBezTo>
                    <a:lnTo>
                      <a:pt x="463" y="357"/>
                    </a:lnTo>
                    <a:lnTo>
                      <a:pt x="232" y="52"/>
                    </a:lnTo>
                    <a:cubicBezTo>
                      <a:pt x="210" y="17"/>
                      <a:pt x="173" y="1"/>
                      <a:pt x="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69"/>
              <p:cNvSpPr/>
              <p:nvPr/>
            </p:nvSpPr>
            <p:spPr>
              <a:xfrm>
                <a:off x="4332300" y="372425"/>
                <a:ext cx="13175" cy="9700"/>
              </a:xfrm>
              <a:custGeom>
                <a:rect b="b" l="l" r="r" t="t"/>
                <a:pathLst>
                  <a:path extrusionOk="0" h="388" w="527">
                    <a:moveTo>
                      <a:pt x="130" y="1"/>
                    </a:moveTo>
                    <a:cubicBezTo>
                      <a:pt x="73" y="1"/>
                      <a:pt x="18" y="41"/>
                      <a:pt x="11" y="105"/>
                    </a:cubicBezTo>
                    <a:cubicBezTo>
                      <a:pt x="1" y="178"/>
                      <a:pt x="43" y="241"/>
                      <a:pt x="116" y="252"/>
                    </a:cubicBezTo>
                    <a:cubicBezTo>
                      <a:pt x="253" y="273"/>
                      <a:pt x="389" y="315"/>
                      <a:pt x="526" y="388"/>
                    </a:cubicBezTo>
                    <a:cubicBezTo>
                      <a:pt x="442" y="262"/>
                      <a:pt x="337" y="136"/>
                      <a:pt x="211" y="31"/>
                    </a:cubicBezTo>
                    <a:cubicBezTo>
                      <a:pt x="187" y="10"/>
                      <a:pt x="158" y="1"/>
                      <a:pt x="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69"/>
              <p:cNvSpPr/>
              <p:nvPr/>
            </p:nvSpPr>
            <p:spPr>
              <a:xfrm>
                <a:off x="4354900" y="349050"/>
                <a:ext cx="8175" cy="12850"/>
              </a:xfrm>
              <a:custGeom>
                <a:rect b="b" l="l" r="r" t="t"/>
                <a:pathLst>
                  <a:path extrusionOk="0" h="514" w="327">
                    <a:moveTo>
                      <a:pt x="132" y="0"/>
                    </a:moveTo>
                    <a:cubicBezTo>
                      <a:pt x="99" y="0"/>
                      <a:pt x="67" y="13"/>
                      <a:pt x="43" y="41"/>
                    </a:cubicBezTo>
                    <a:cubicBezTo>
                      <a:pt x="1" y="94"/>
                      <a:pt x="1" y="167"/>
                      <a:pt x="53" y="220"/>
                    </a:cubicBezTo>
                    <a:cubicBezTo>
                      <a:pt x="158" y="314"/>
                      <a:pt x="253" y="398"/>
                      <a:pt x="326" y="514"/>
                    </a:cubicBezTo>
                    <a:cubicBezTo>
                      <a:pt x="326" y="377"/>
                      <a:pt x="295" y="230"/>
                      <a:pt x="253" y="94"/>
                    </a:cubicBezTo>
                    <a:cubicBezTo>
                      <a:pt x="240" y="34"/>
                      <a:pt x="186" y="0"/>
                      <a:pt x="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69"/>
              <p:cNvSpPr/>
              <p:nvPr/>
            </p:nvSpPr>
            <p:spPr>
              <a:xfrm>
                <a:off x="4329400" y="348225"/>
                <a:ext cx="11600" cy="12100"/>
              </a:xfrm>
              <a:custGeom>
                <a:rect b="b" l="l" r="r" t="t"/>
                <a:pathLst>
                  <a:path extrusionOk="0" h="484" w="464">
                    <a:moveTo>
                      <a:pt x="139" y="0"/>
                    </a:moveTo>
                    <a:cubicBezTo>
                      <a:pt x="96" y="0"/>
                      <a:pt x="54" y="21"/>
                      <a:pt x="33" y="63"/>
                    </a:cubicBezTo>
                    <a:cubicBezTo>
                      <a:pt x="1" y="127"/>
                      <a:pt x="22" y="200"/>
                      <a:pt x="85" y="232"/>
                    </a:cubicBezTo>
                    <a:cubicBezTo>
                      <a:pt x="211" y="295"/>
                      <a:pt x="327" y="410"/>
                      <a:pt x="463" y="484"/>
                    </a:cubicBezTo>
                    <a:cubicBezTo>
                      <a:pt x="379" y="358"/>
                      <a:pt x="348" y="211"/>
                      <a:pt x="253" y="63"/>
                    </a:cubicBezTo>
                    <a:cubicBezTo>
                      <a:pt x="227" y="21"/>
                      <a:pt x="182" y="0"/>
                      <a:pt x="1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20" name="Google Shape;2820;p69"/>
          <p:cNvGrpSpPr/>
          <p:nvPr/>
        </p:nvGrpSpPr>
        <p:grpSpPr>
          <a:xfrm>
            <a:off x="335386" y="1676297"/>
            <a:ext cx="172270" cy="183549"/>
            <a:chOff x="3797575" y="537425"/>
            <a:chExt cx="23925" cy="25500"/>
          </a:xfrm>
        </p:grpSpPr>
        <p:sp>
          <p:nvSpPr>
            <p:cNvPr id="2821" name="Google Shape;2821;p6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6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6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4" name="Google Shape;2824;p69"/>
          <p:cNvGrpSpPr/>
          <p:nvPr/>
        </p:nvGrpSpPr>
        <p:grpSpPr>
          <a:xfrm>
            <a:off x="7283749" y="126572"/>
            <a:ext cx="172270" cy="183549"/>
            <a:chOff x="3797575" y="537425"/>
            <a:chExt cx="23925" cy="25500"/>
          </a:xfrm>
        </p:grpSpPr>
        <p:sp>
          <p:nvSpPr>
            <p:cNvPr id="2825" name="Google Shape;2825;p6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6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6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rgbClr val="FCC866">
            <a:alpha val="57647"/>
          </a:srgbClr>
        </a:solidFill>
      </p:bgPr>
    </p:bg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70"/>
          <p:cNvSpPr txBox="1"/>
          <p:nvPr>
            <p:ph type="title"/>
          </p:nvPr>
        </p:nvSpPr>
        <p:spPr>
          <a:xfrm>
            <a:off x="2347950" y="463800"/>
            <a:ext cx="44481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30" name="Google Shape;2830;p70"/>
          <p:cNvSpPr txBox="1"/>
          <p:nvPr>
            <p:ph idx="1" type="subTitle"/>
          </p:nvPr>
        </p:nvSpPr>
        <p:spPr>
          <a:xfrm>
            <a:off x="2347900" y="16958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1" name="Google Shape;2831;p70"/>
          <p:cNvSpPr txBox="1"/>
          <p:nvPr/>
        </p:nvSpPr>
        <p:spPr>
          <a:xfrm>
            <a:off x="2099100" y="3764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b="1" i="0" sz="12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832" name="Google Shape;2832;p70"/>
          <p:cNvSpPr/>
          <p:nvPr/>
        </p:nvSpPr>
        <p:spPr>
          <a:xfrm flipH="1">
            <a:off x="-17" y="4302848"/>
            <a:ext cx="2602104" cy="914745"/>
          </a:xfrm>
          <a:custGeom>
            <a:rect b="b" l="l" r="r" t="t"/>
            <a:pathLst>
              <a:path extrusionOk="0" h="4727" w="13446">
                <a:moveTo>
                  <a:pt x="3038" y="1"/>
                </a:moveTo>
                <a:cubicBezTo>
                  <a:pt x="1" y="1"/>
                  <a:pt x="1" y="4727"/>
                  <a:pt x="1" y="4727"/>
                </a:cubicBezTo>
                <a:lnTo>
                  <a:pt x="13446" y="4727"/>
                </a:lnTo>
                <a:lnTo>
                  <a:pt x="13446" y="2388"/>
                </a:lnTo>
                <a:cubicBezTo>
                  <a:pt x="13332" y="2371"/>
                  <a:pt x="13218" y="2356"/>
                  <a:pt x="13104" y="2356"/>
                </a:cubicBezTo>
                <a:cubicBezTo>
                  <a:pt x="11204" y="2356"/>
                  <a:pt x="11861" y="3796"/>
                  <a:pt x="9216" y="3796"/>
                </a:cubicBezTo>
                <a:cubicBezTo>
                  <a:pt x="9081" y="3796"/>
                  <a:pt x="8938" y="3793"/>
                  <a:pt x="8785" y="3785"/>
                </a:cubicBezTo>
                <a:cubicBezTo>
                  <a:pt x="7194" y="3687"/>
                  <a:pt x="5554" y="18"/>
                  <a:pt x="3069" y="1"/>
                </a:cubicBezTo>
                <a:cubicBezTo>
                  <a:pt x="3059" y="1"/>
                  <a:pt x="3048" y="1"/>
                  <a:pt x="3038" y="1"/>
                </a:cubicBezTo>
                <a:close/>
              </a:path>
            </a:pathLst>
          </a:custGeom>
          <a:solidFill>
            <a:srgbClr val="FCC86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3" name="Google Shape;2833;p70"/>
          <p:cNvSpPr/>
          <p:nvPr/>
        </p:nvSpPr>
        <p:spPr>
          <a:xfrm rot="10800000">
            <a:off x="4532690" y="-3"/>
            <a:ext cx="5035137" cy="1375577"/>
          </a:xfrm>
          <a:custGeom>
            <a:rect b="b" l="l" r="r" t="t"/>
            <a:pathLst>
              <a:path extrusionOk="0" h="4725" w="17295">
                <a:moveTo>
                  <a:pt x="3039" y="0"/>
                </a:moveTo>
                <a:cubicBezTo>
                  <a:pt x="0" y="0"/>
                  <a:pt x="0" y="4725"/>
                  <a:pt x="0" y="4725"/>
                </a:cubicBezTo>
                <a:lnTo>
                  <a:pt x="17294" y="4725"/>
                </a:lnTo>
                <a:cubicBezTo>
                  <a:pt x="17294" y="4725"/>
                  <a:pt x="14809" y="2371"/>
                  <a:pt x="13105" y="2371"/>
                </a:cubicBezTo>
                <a:cubicBezTo>
                  <a:pt x="11199" y="2371"/>
                  <a:pt x="11854" y="3797"/>
                  <a:pt x="9257" y="3797"/>
                </a:cubicBezTo>
                <a:cubicBezTo>
                  <a:pt x="9110" y="3797"/>
                  <a:pt x="8954" y="3793"/>
                  <a:pt x="8786" y="3783"/>
                </a:cubicBezTo>
                <a:cubicBezTo>
                  <a:pt x="7194" y="3686"/>
                  <a:pt x="5554" y="16"/>
                  <a:pt x="3070" y="0"/>
                </a:cubicBezTo>
                <a:cubicBezTo>
                  <a:pt x="3059" y="0"/>
                  <a:pt x="3049" y="0"/>
                  <a:pt x="3039" y="0"/>
                </a:cubicBezTo>
                <a:close/>
              </a:path>
            </a:pathLst>
          </a:custGeom>
          <a:solidFill>
            <a:srgbClr val="FCC86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70"/>
          <p:cNvSpPr/>
          <p:nvPr/>
        </p:nvSpPr>
        <p:spPr>
          <a:xfrm flipH="1" rot="5081888">
            <a:off x="8645085" y="1720897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p70"/>
          <p:cNvSpPr/>
          <p:nvPr/>
        </p:nvSpPr>
        <p:spPr>
          <a:xfrm flipH="1" rot="10800000">
            <a:off x="7658575" y="4408613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70"/>
          <p:cNvSpPr/>
          <p:nvPr/>
        </p:nvSpPr>
        <p:spPr>
          <a:xfrm flipH="1" rot="5081888">
            <a:off x="-707515" y="-1047166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Google Shape;2837;p70"/>
          <p:cNvSpPr/>
          <p:nvPr/>
        </p:nvSpPr>
        <p:spPr>
          <a:xfrm flipH="1" rot="-5400000">
            <a:off x="-1937554" y="2320141"/>
            <a:ext cx="4541437" cy="167812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8" name="Google Shape;2838;p70"/>
          <p:cNvGrpSpPr/>
          <p:nvPr/>
        </p:nvGrpSpPr>
        <p:grpSpPr>
          <a:xfrm>
            <a:off x="8131628" y="4300160"/>
            <a:ext cx="1521742" cy="884613"/>
            <a:chOff x="8131628" y="4300160"/>
            <a:chExt cx="1521742" cy="884613"/>
          </a:xfrm>
        </p:grpSpPr>
        <p:sp>
          <p:nvSpPr>
            <p:cNvPr id="2839" name="Google Shape;2839;p70"/>
            <p:cNvSpPr/>
            <p:nvPr/>
          </p:nvSpPr>
          <p:spPr>
            <a:xfrm>
              <a:off x="8626597" y="4300160"/>
              <a:ext cx="244785" cy="89593"/>
            </a:xfrm>
            <a:custGeom>
              <a:rect b="b" l="l" r="r" t="t"/>
              <a:pathLst>
                <a:path extrusionOk="0" h="997" w="2724">
                  <a:moveTo>
                    <a:pt x="549" y="1"/>
                  </a:moveTo>
                  <a:cubicBezTo>
                    <a:pt x="365" y="1"/>
                    <a:pt x="181" y="19"/>
                    <a:pt x="0" y="58"/>
                  </a:cubicBezTo>
                  <a:cubicBezTo>
                    <a:pt x="787" y="532"/>
                    <a:pt x="1689" y="997"/>
                    <a:pt x="2606" y="997"/>
                  </a:cubicBezTo>
                  <a:cubicBezTo>
                    <a:pt x="2645" y="997"/>
                    <a:pt x="2684" y="996"/>
                    <a:pt x="2723" y="994"/>
                  </a:cubicBezTo>
                  <a:cubicBezTo>
                    <a:pt x="2192" y="368"/>
                    <a:pt x="1366" y="1"/>
                    <a:pt x="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70"/>
            <p:cNvSpPr/>
            <p:nvPr/>
          </p:nvSpPr>
          <p:spPr>
            <a:xfrm>
              <a:off x="8687075" y="4315797"/>
              <a:ext cx="221062" cy="99208"/>
            </a:xfrm>
            <a:custGeom>
              <a:rect b="b" l="l" r="r" t="t"/>
              <a:pathLst>
                <a:path extrusionOk="0" h="1104" w="2460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cubicBezTo>
                    <a:pt x="0" y="31"/>
                    <a:pt x="0" y="42"/>
                    <a:pt x="11" y="42"/>
                  </a:cubicBezTo>
                  <a:cubicBezTo>
                    <a:pt x="883" y="210"/>
                    <a:pt x="1714" y="578"/>
                    <a:pt x="2428" y="1103"/>
                  </a:cubicBezTo>
                  <a:lnTo>
                    <a:pt x="2460" y="1103"/>
                  </a:lnTo>
                  <a:cubicBezTo>
                    <a:pt x="2460" y="1093"/>
                    <a:pt x="2460" y="1082"/>
                    <a:pt x="2449" y="1072"/>
                  </a:cubicBezTo>
                  <a:cubicBezTo>
                    <a:pt x="1735" y="547"/>
                    <a:pt x="894" y="178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70"/>
            <p:cNvSpPr/>
            <p:nvPr/>
          </p:nvSpPr>
          <p:spPr>
            <a:xfrm>
              <a:off x="8334720" y="4491480"/>
              <a:ext cx="188082" cy="128503"/>
            </a:xfrm>
            <a:custGeom>
              <a:rect b="b" l="l" r="r" t="t"/>
              <a:pathLst>
                <a:path extrusionOk="0" h="1430" w="2093">
                  <a:moveTo>
                    <a:pt x="1" y="0"/>
                  </a:moveTo>
                  <a:lnTo>
                    <a:pt x="1" y="0"/>
                  </a:lnTo>
                  <a:cubicBezTo>
                    <a:pt x="64" y="410"/>
                    <a:pt x="358" y="799"/>
                    <a:pt x="737" y="1072"/>
                  </a:cubicBezTo>
                  <a:cubicBezTo>
                    <a:pt x="1070" y="1297"/>
                    <a:pt x="1503" y="1430"/>
                    <a:pt x="1898" y="1430"/>
                  </a:cubicBezTo>
                  <a:cubicBezTo>
                    <a:pt x="1964" y="1430"/>
                    <a:pt x="2029" y="1426"/>
                    <a:pt x="2092" y="1419"/>
                  </a:cubicBezTo>
                  <a:cubicBezTo>
                    <a:pt x="1956" y="1030"/>
                    <a:pt x="1662" y="673"/>
                    <a:pt x="1283" y="421"/>
                  </a:cubicBezTo>
                  <a:cubicBezTo>
                    <a:pt x="905" y="157"/>
                    <a:pt x="442" y="1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70"/>
            <p:cNvSpPr/>
            <p:nvPr/>
          </p:nvSpPr>
          <p:spPr>
            <a:xfrm>
              <a:off x="8293203" y="4464970"/>
              <a:ext cx="191767" cy="136142"/>
            </a:xfrm>
            <a:custGeom>
              <a:rect b="b" l="l" r="r" t="t"/>
              <a:pathLst>
                <a:path extrusionOk="0" h="1515" w="2134">
                  <a:moveTo>
                    <a:pt x="32" y="1"/>
                  </a:moveTo>
                  <a:cubicBezTo>
                    <a:pt x="22" y="1"/>
                    <a:pt x="11" y="1"/>
                    <a:pt x="11" y="11"/>
                  </a:cubicBezTo>
                  <a:cubicBezTo>
                    <a:pt x="1" y="22"/>
                    <a:pt x="11" y="32"/>
                    <a:pt x="11" y="32"/>
                  </a:cubicBezTo>
                  <a:cubicBezTo>
                    <a:pt x="820" y="505"/>
                    <a:pt x="1430" y="968"/>
                    <a:pt x="2103" y="1503"/>
                  </a:cubicBezTo>
                  <a:cubicBezTo>
                    <a:pt x="2103" y="1514"/>
                    <a:pt x="2103" y="1514"/>
                    <a:pt x="2113" y="1514"/>
                  </a:cubicBezTo>
                  <a:cubicBezTo>
                    <a:pt x="2113" y="1514"/>
                    <a:pt x="2124" y="1514"/>
                    <a:pt x="2124" y="1503"/>
                  </a:cubicBezTo>
                  <a:cubicBezTo>
                    <a:pt x="2134" y="1493"/>
                    <a:pt x="2134" y="1482"/>
                    <a:pt x="2124" y="1482"/>
                  </a:cubicBezTo>
                  <a:cubicBezTo>
                    <a:pt x="1451" y="936"/>
                    <a:pt x="841" y="48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70"/>
            <p:cNvSpPr/>
            <p:nvPr/>
          </p:nvSpPr>
          <p:spPr>
            <a:xfrm>
              <a:off x="8963855" y="4315257"/>
              <a:ext cx="689515" cy="869510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70"/>
            <p:cNvSpPr/>
            <p:nvPr/>
          </p:nvSpPr>
          <p:spPr>
            <a:xfrm>
              <a:off x="8131628" y="4783357"/>
              <a:ext cx="1180793" cy="40141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5" name="Google Shape;2845;p70"/>
          <p:cNvGrpSpPr/>
          <p:nvPr/>
        </p:nvGrpSpPr>
        <p:grpSpPr>
          <a:xfrm>
            <a:off x="-76198" y="4491642"/>
            <a:ext cx="1394702" cy="685621"/>
            <a:chOff x="-10" y="4593876"/>
            <a:chExt cx="1186375" cy="583210"/>
          </a:xfrm>
        </p:grpSpPr>
        <p:sp>
          <p:nvSpPr>
            <p:cNvPr id="2846" name="Google Shape;2846;p70"/>
            <p:cNvSpPr/>
            <p:nvPr/>
          </p:nvSpPr>
          <p:spPr>
            <a:xfrm>
              <a:off x="382540" y="4593876"/>
              <a:ext cx="240023" cy="97231"/>
            </a:xfrm>
            <a:custGeom>
              <a:rect b="b" l="l" r="r" t="t"/>
              <a:pathLst>
                <a:path extrusionOk="0" h="1082" w="2671">
                  <a:moveTo>
                    <a:pt x="760" y="1"/>
                  </a:moveTo>
                  <a:cubicBezTo>
                    <a:pt x="507" y="1"/>
                    <a:pt x="250" y="46"/>
                    <a:pt x="0" y="141"/>
                  </a:cubicBezTo>
                  <a:cubicBezTo>
                    <a:pt x="715" y="616"/>
                    <a:pt x="1521" y="1081"/>
                    <a:pt x="2345" y="1081"/>
                  </a:cubicBezTo>
                  <a:cubicBezTo>
                    <a:pt x="2453" y="1081"/>
                    <a:pt x="2561" y="1073"/>
                    <a:pt x="2670" y="1056"/>
                  </a:cubicBezTo>
                  <a:cubicBezTo>
                    <a:pt x="2194" y="378"/>
                    <a:pt x="1488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70"/>
            <p:cNvSpPr/>
            <p:nvPr/>
          </p:nvSpPr>
          <p:spPr>
            <a:xfrm>
              <a:off x="442029" y="4614096"/>
              <a:ext cx="217288" cy="103072"/>
            </a:xfrm>
            <a:custGeom>
              <a:rect b="b" l="l" r="r" t="t"/>
              <a:pathLst>
                <a:path extrusionOk="0" h="1147" w="2418">
                  <a:moveTo>
                    <a:pt x="21" y="1"/>
                  </a:moveTo>
                  <a:cubicBezTo>
                    <a:pt x="11" y="1"/>
                    <a:pt x="0" y="1"/>
                    <a:pt x="0" y="11"/>
                  </a:cubicBezTo>
                  <a:cubicBezTo>
                    <a:pt x="0" y="22"/>
                    <a:pt x="11" y="33"/>
                    <a:pt x="11" y="33"/>
                  </a:cubicBezTo>
                  <a:cubicBezTo>
                    <a:pt x="862" y="169"/>
                    <a:pt x="1682" y="547"/>
                    <a:pt x="2386" y="1147"/>
                  </a:cubicBezTo>
                  <a:lnTo>
                    <a:pt x="2396" y="1147"/>
                  </a:lnTo>
                  <a:cubicBezTo>
                    <a:pt x="2407" y="1147"/>
                    <a:pt x="2407" y="1147"/>
                    <a:pt x="2407" y="1136"/>
                  </a:cubicBezTo>
                  <a:cubicBezTo>
                    <a:pt x="2418" y="1136"/>
                    <a:pt x="2418" y="1126"/>
                    <a:pt x="2407" y="1115"/>
                  </a:cubicBezTo>
                  <a:cubicBezTo>
                    <a:pt x="1703" y="516"/>
                    <a:pt x="883" y="127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70"/>
            <p:cNvSpPr/>
            <p:nvPr/>
          </p:nvSpPr>
          <p:spPr>
            <a:xfrm>
              <a:off x="845338" y="4652827"/>
              <a:ext cx="144589" cy="85100"/>
            </a:xfrm>
            <a:custGeom>
              <a:rect b="b" l="l" r="r" t="t"/>
              <a:pathLst>
                <a:path extrusionOk="0" h="947" w="1609">
                  <a:moveTo>
                    <a:pt x="1608" y="1"/>
                  </a:moveTo>
                  <a:lnTo>
                    <a:pt x="1608" y="1"/>
                  </a:lnTo>
                  <a:cubicBezTo>
                    <a:pt x="1010" y="43"/>
                    <a:pt x="368" y="421"/>
                    <a:pt x="1" y="947"/>
                  </a:cubicBezTo>
                  <a:cubicBezTo>
                    <a:pt x="568" y="726"/>
                    <a:pt x="1188" y="452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70"/>
            <p:cNvSpPr/>
            <p:nvPr/>
          </p:nvSpPr>
          <p:spPr>
            <a:xfrm>
              <a:off x="876431" y="4642403"/>
              <a:ext cx="139916" cy="71890"/>
            </a:xfrm>
            <a:custGeom>
              <a:rect b="b" l="l" r="r" t="t"/>
              <a:pathLst>
                <a:path extrusionOk="0" h="800" w="1557">
                  <a:moveTo>
                    <a:pt x="1536" y="1"/>
                  </a:moveTo>
                  <a:cubicBezTo>
                    <a:pt x="1000" y="159"/>
                    <a:pt x="474" y="421"/>
                    <a:pt x="12" y="769"/>
                  </a:cubicBezTo>
                  <a:cubicBezTo>
                    <a:pt x="1" y="779"/>
                    <a:pt x="1" y="790"/>
                    <a:pt x="12" y="800"/>
                  </a:cubicBezTo>
                  <a:lnTo>
                    <a:pt x="33" y="800"/>
                  </a:lnTo>
                  <a:cubicBezTo>
                    <a:pt x="495" y="453"/>
                    <a:pt x="1021" y="190"/>
                    <a:pt x="1546" y="33"/>
                  </a:cubicBezTo>
                  <a:cubicBezTo>
                    <a:pt x="1557" y="33"/>
                    <a:pt x="1557" y="22"/>
                    <a:pt x="1557" y="12"/>
                  </a:cubicBezTo>
                  <a:cubicBezTo>
                    <a:pt x="1557" y="1"/>
                    <a:pt x="1546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70"/>
            <p:cNvSpPr/>
            <p:nvPr/>
          </p:nvSpPr>
          <p:spPr>
            <a:xfrm>
              <a:off x="776322" y="4705757"/>
              <a:ext cx="410043" cy="469981"/>
            </a:xfrm>
            <a:custGeom>
              <a:rect b="b" l="l" r="r" t="t"/>
              <a:pathLst>
                <a:path extrusionOk="0" h="5230" w="4563">
                  <a:moveTo>
                    <a:pt x="4562" y="1"/>
                  </a:moveTo>
                  <a:cubicBezTo>
                    <a:pt x="3375" y="347"/>
                    <a:pt x="2208" y="851"/>
                    <a:pt x="1346" y="1755"/>
                  </a:cubicBezTo>
                  <a:cubicBezTo>
                    <a:pt x="484" y="2659"/>
                    <a:pt x="1" y="4026"/>
                    <a:pt x="390" y="5224"/>
                  </a:cubicBezTo>
                  <a:cubicBezTo>
                    <a:pt x="467" y="5228"/>
                    <a:pt x="544" y="5230"/>
                    <a:pt x="622" y="5230"/>
                  </a:cubicBezTo>
                  <a:cubicBezTo>
                    <a:pt x="1420" y="5230"/>
                    <a:pt x="2225" y="5026"/>
                    <a:pt x="2839" y="4499"/>
                  </a:cubicBezTo>
                  <a:cubicBezTo>
                    <a:pt x="3511" y="3932"/>
                    <a:pt x="3964" y="3091"/>
                    <a:pt x="4090" y="2197"/>
                  </a:cubicBezTo>
                  <a:cubicBezTo>
                    <a:pt x="4195" y="1440"/>
                    <a:pt x="4111" y="610"/>
                    <a:pt x="4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70"/>
            <p:cNvSpPr/>
            <p:nvPr/>
          </p:nvSpPr>
          <p:spPr>
            <a:xfrm>
              <a:off x="808494" y="4759585"/>
              <a:ext cx="317394" cy="417501"/>
            </a:xfrm>
            <a:custGeom>
              <a:rect b="b" l="l" r="r" t="t"/>
              <a:pathLst>
                <a:path extrusionOk="0" h="4646" w="3532">
                  <a:moveTo>
                    <a:pt x="3480" y="0"/>
                  </a:moveTo>
                  <a:cubicBezTo>
                    <a:pt x="1955" y="1146"/>
                    <a:pt x="715" y="2786"/>
                    <a:pt x="11" y="4604"/>
                  </a:cubicBezTo>
                  <a:cubicBezTo>
                    <a:pt x="0" y="4625"/>
                    <a:pt x="11" y="4636"/>
                    <a:pt x="21" y="4646"/>
                  </a:cubicBezTo>
                  <a:lnTo>
                    <a:pt x="32" y="4646"/>
                  </a:lnTo>
                  <a:cubicBezTo>
                    <a:pt x="42" y="4646"/>
                    <a:pt x="53" y="4636"/>
                    <a:pt x="63" y="4625"/>
                  </a:cubicBezTo>
                  <a:cubicBezTo>
                    <a:pt x="768" y="2817"/>
                    <a:pt x="1987" y="1188"/>
                    <a:pt x="3511" y="42"/>
                  </a:cubicBezTo>
                  <a:cubicBezTo>
                    <a:pt x="3522" y="42"/>
                    <a:pt x="3532" y="21"/>
                    <a:pt x="3522" y="11"/>
                  </a:cubicBezTo>
                  <a:cubicBezTo>
                    <a:pt x="3511" y="0"/>
                    <a:pt x="3490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70"/>
            <p:cNvSpPr/>
            <p:nvPr/>
          </p:nvSpPr>
          <p:spPr>
            <a:xfrm>
              <a:off x="1005924" y="4847472"/>
              <a:ext cx="93547" cy="19860"/>
            </a:xfrm>
            <a:custGeom>
              <a:rect b="b" l="l" r="r" t="t"/>
              <a:pathLst>
                <a:path extrusionOk="0" h="221" w="1041">
                  <a:moveTo>
                    <a:pt x="1009" y="0"/>
                  </a:moveTo>
                  <a:cubicBezTo>
                    <a:pt x="683" y="73"/>
                    <a:pt x="358" y="136"/>
                    <a:pt x="21" y="168"/>
                  </a:cubicBezTo>
                  <a:cubicBezTo>
                    <a:pt x="10" y="168"/>
                    <a:pt x="0" y="178"/>
                    <a:pt x="0" y="189"/>
                  </a:cubicBezTo>
                  <a:cubicBezTo>
                    <a:pt x="0" y="210"/>
                    <a:pt x="10" y="220"/>
                    <a:pt x="21" y="220"/>
                  </a:cubicBezTo>
                  <a:lnTo>
                    <a:pt x="31" y="220"/>
                  </a:lnTo>
                  <a:cubicBezTo>
                    <a:pt x="358" y="189"/>
                    <a:pt x="694" y="126"/>
                    <a:pt x="1019" y="52"/>
                  </a:cubicBezTo>
                  <a:cubicBezTo>
                    <a:pt x="1040" y="42"/>
                    <a:pt x="1040" y="31"/>
                    <a:pt x="1040" y="21"/>
                  </a:cubicBezTo>
                  <a:cubicBezTo>
                    <a:pt x="1040" y="0"/>
                    <a:pt x="1019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70"/>
            <p:cNvSpPr/>
            <p:nvPr/>
          </p:nvSpPr>
          <p:spPr>
            <a:xfrm>
              <a:off x="953893" y="4842709"/>
              <a:ext cx="6740" cy="78450"/>
            </a:xfrm>
            <a:custGeom>
              <a:rect b="b" l="l" r="r" t="t"/>
              <a:pathLst>
                <a:path extrusionOk="0" h="873" w="75">
                  <a:moveTo>
                    <a:pt x="54" y="0"/>
                  </a:moveTo>
                  <a:cubicBezTo>
                    <a:pt x="33" y="0"/>
                    <a:pt x="22" y="11"/>
                    <a:pt x="22" y="32"/>
                  </a:cubicBezTo>
                  <a:cubicBezTo>
                    <a:pt x="1" y="294"/>
                    <a:pt x="1" y="568"/>
                    <a:pt x="12" y="841"/>
                  </a:cubicBezTo>
                  <a:cubicBezTo>
                    <a:pt x="22" y="862"/>
                    <a:pt x="33" y="873"/>
                    <a:pt x="43" y="873"/>
                  </a:cubicBezTo>
                  <a:cubicBezTo>
                    <a:pt x="54" y="873"/>
                    <a:pt x="75" y="852"/>
                    <a:pt x="64" y="841"/>
                  </a:cubicBezTo>
                  <a:cubicBezTo>
                    <a:pt x="54" y="568"/>
                    <a:pt x="54" y="305"/>
                    <a:pt x="75" y="32"/>
                  </a:cubicBezTo>
                  <a:cubicBezTo>
                    <a:pt x="75" y="21"/>
                    <a:pt x="64" y="11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70"/>
            <p:cNvSpPr/>
            <p:nvPr/>
          </p:nvSpPr>
          <p:spPr>
            <a:xfrm>
              <a:off x="915252" y="4954140"/>
              <a:ext cx="123741" cy="25611"/>
            </a:xfrm>
            <a:custGeom>
              <a:rect b="b" l="l" r="r" t="t"/>
              <a:pathLst>
                <a:path extrusionOk="0" h="285" w="1377">
                  <a:moveTo>
                    <a:pt x="1346" y="0"/>
                  </a:moveTo>
                  <a:cubicBezTo>
                    <a:pt x="914" y="116"/>
                    <a:pt x="473" y="201"/>
                    <a:pt x="31" y="232"/>
                  </a:cubicBezTo>
                  <a:cubicBezTo>
                    <a:pt x="10" y="232"/>
                    <a:pt x="0" y="243"/>
                    <a:pt x="0" y="253"/>
                  </a:cubicBezTo>
                  <a:cubicBezTo>
                    <a:pt x="0" y="274"/>
                    <a:pt x="10" y="285"/>
                    <a:pt x="31" y="285"/>
                  </a:cubicBezTo>
                  <a:cubicBezTo>
                    <a:pt x="473" y="253"/>
                    <a:pt x="925" y="169"/>
                    <a:pt x="1356" y="53"/>
                  </a:cubicBezTo>
                  <a:cubicBezTo>
                    <a:pt x="1367" y="42"/>
                    <a:pt x="1377" y="32"/>
                    <a:pt x="1377" y="21"/>
                  </a:cubicBezTo>
                  <a:cubicBezTo>
                    <a:pt x="1367" y="0"/>
                    <a:pt x="1356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70"/>
            <p:cNvSpPr/>
            <p:nvPr/>
          </p:nvSpPr>
          <p:spPr>
            <a:xfrm>
              <a:off x="861333" y="4937875"/>
              <a:ext cx="11413" cy="114575"/>
            </a:xfrm>
            <a:custGeom>
              <a:rect b="b" l="l" r="r" t="t"/>
              <a:pathLst>
                <a:path extrusionOk="0" h="1275" w="127">
                  <a:moveTo>
                    <a:pt x="43" y="0"/>
                  </a:moveTo>
                  <a:cubicBezTo>
                    <a:pt x="29" y="0"/>
                    <a:pt x="22" y="15"/>
                    <a:pt x="22" y="24"/>
                  </a:cubicBezTo>
                  <a:cubicBezTo>
                    <a:pt x="1" y="434"/>
                    <a:pt x="12" y="844"/>
                    <a:pt x="75" y="1254"/>
                  </a:cubicBezTo>
                  <a:cubicBezTo>
                    <a:pt x="75" y="1264"/>
                    <a:pt x="85" y="1275"/>
                    <a:pt x="96" y="1275"/>
                  </a:cubicBezTo>
                  <a:cubicBezTo>
                    <a:pt x="117" y="1275"/>
                    <a:pt x="127" y="1264"/>
                    <a:pt x="127" y="1243"/>
                  </a:cubicBezTo>
                  <a:cubicBezTo>
                    <a:pt x="64" y="844"/>
                    <a:pt x="54" y="434"/>
                    <a:pt x="75" y="24"/>
                  </a:cubicBezTo>
                  <a:cubicBezTo>
                    <a:pt x="75" y="13"/>
                    <a:pt x="64" y="3"/>
                    <a:pt x="54" y="3"/>
                  </a:cubicBez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70"/>
            <p:cNvSpPr/>
            <p:nvPr/>
          </p:nvSpPr>
          <p:spPr>
            <a:xfrm>
              <a:off x="836801" y="5091991"/>
              <a:ext cx="119068" cy="21926"/>
            </a:xfrm>
            <a:custGeom>
              <a:rect b="b" l="l" r="r" t="t"/>
              <a:pathLst>
                <a:path extrusionOk="0" h="244" w="1325">
                  <a:moveTo>
                    <a:pt x="1283" y="1"/>
                  </a:moveTo>
                  <a:cubicBezTo>
                    <a:pt x="933" y="130"/>
                    <a:pt x="560" y="194"/>
                    <a:pt x="191" y="194"/>
                  </a:cubicBezTo>
                  <a:cubicBezTo>
                    <a:pt x="138" y="194"/>
                    <a:pt x="85" y="193"/>
                    <a:pt x="32" y="190"/>
                  </a:cubicBezTo>
                  <a:cubicBezTo>
                    <a:pt x="11" y="190"/>
                    <a:pt x="1" y="201"/>
                    <a:pt x="1" y="211"/>
                  </a:cubicBezTo>
                  <a:cubicBezTo>
                    <a:pt x="1" y="222"/>
                    <a:pt x="11" y="243"/>
                    <a:pt x="32" y="243"/>
                  </a:cubicBezTo>
                  <a:lnTo>
                    <a:pt x="190" y="243"/>
                  </a:lnTo>
                  <a:cubicBezTo>
                    <a:pt x="568" y="243"/>
                    <a:pt x="946" y="180"/>
                    <a:pt x="1304" y="54"/>
                  </a:cubicBezTo>
                  <a:cubicBezTo>
                    <a:pt x="1315" y="54"/>
                    <a:pt x="1325" y="33"/>
                    <a:pt x="1315" y="22"/>
                  </a:cubicBezTo>
                  <a:cubicBezTo>
                    <a:pt x="1315" y="12"/>
                    <a:pt x="129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70"/>
            <p:cNvSpPr/>
            <p:nvPr/>
          </p:nvSpPr>
          <p:spPr>
            <a:xfrm>
              <a:off x="-10" y="4782141"/>
              <a:ext cx="900243" cy="383623"/>
            </a:xfrm>
            <a:custGeom>
              <a:rect b="b" l="l" r="r" t="t"/>
              <a:pathLst>
                <a:path extrusionOk="0" h="4269" w="10018">
                  <a:moveTo>
                    <a:pt x="4841" y="1"/>
                  </a:moveTo>
                  <a:cubicBezTo>
                    <a:pt x="4362" y="1"/>
                    <a:pt x="3881" y="144"/>
                    <a:pt x="3480" y="422"/>
                  </a:cubicBezTo>
                  <a:cubicBezTo>
                    <a:pt x="2838" y="874"/>
                    <a:pt x="2439" y="1662"/>
                    <a:pt x="2428" y="2461"/>
                  </a:cubicBezTo>
                  <a:cubicBezTo>
                    <a:pt x="2360" y="2427"/>
                    <a:pt x="2285" y="2411"/>
                    <a:pt x="2210" y="2411"/>
                  </a:cubicBezTo>
                  <a:cubicBezTo>
                    <a:pt x="2076" y="2411"/>
                    <a:pt x="1940" y="2462"/>
                    <a:pt x="1840" y="2556"/>
                  </a:cubicBezTo>
                  <a:cubicBezTo>
                    <a:pt x="1693" y="2713"/>
                    <a:pt x="1598" y="2955"/>
                    <a:pt x="1672" y="3155"/>
                  </a:cubicBezTo>
                  <a:cubicBezTo>
                    <a:pt x="1497" y="2986"/>
                    <a:pt x="1257" y="2897"/>
                    <a:pt x="1018" y="2897"/>
                  </a:cubicBezTo>
                  <a:cubicBezTo>
                    <a:pt x="828" y="2897"/>
                    <a:pt x="638" y="2954"/>
                    <a:pt x="484" y="3071"/>
                  </a:cubicBezTo>
                  <a:cubicBezTo>
                    <a:pt x="126" y="3334"/>
                    <a:pt x="0" y="3869"/>
                    <a:pt x="189" y="4269"/>
                  </a:cubicBezTo>
                  <a:cubicBezTo>
                    <a:pt x="1919" y="4198"/>
                    <a:pt x="3672" y="4141"/>
                    <a:pt x="5423" y="4141"/>
                  </a:cubicBezTo>
                  <a:cubicBezTo>
                    <a:pt x="6799" y="4141"/>
                    <a:pt x="8173" y="4176"/>
                    <a:pt x="9534" y="4269"/>
                  </a:cubicBezTo>
                  <a:cubicBezTo>
                    <a:pt x="9681" y="3996"/>
                    <a:pt x="9838" y="3712"/>
                    <a:pt x="9922" y="3407"/>
                  </a:cubicBezTo>
                  <a:cubicBezTo>
                    <a:pt x="10006" y="3113"/>
                    <a:pt x="10017" y="2776"/>
                    <a:pt x="9901" y="2482"/>
                  </a:cubicBezTo>
                  <a:cubicBezTo>
                    <a:pt x="9775" y="2199"/>
                    <a:pt x="9502" y="1967"/>
                    <a:pt x="9197" y="1956"/>
                  </a:cubicBezTo>
                  <a:cubicBezTo>
                    <a:pt x="8903" y="1956"/>
                    <a:pt x="8630" y="2136"/>
                    <a:pt x="8451" y="2367"/>
                  </a:cubicBezTo>
                  <a:cubicBezTo>
                    <a:pt x="8441" y="2062"/>
                    <a:pt x="8240" y="1788"/>
                    <a:pt x="7967" y="1694"/>
                  </a:cubicBezTo>
                  <a:cubicBezTo>
                    <a:pt x="7890" y="1667"/>
                    <a:pt x="7808" y="1654"/>
                    <a:pt x="7727" y="1654"/>
                  </a:cubicBezTo>
                  <a:cubicBezTo>
                    <a:pt x="7518" y="1654"/>
                    <a:pt x="7310" y="1741"/>
                    <a:pt x="7189" y="1914"/>
                  </a:cubicBezTo>
                  <a:cubicBezTo>
                    <a:pt x="7011" y="1137"/>
                    <a:pt x="6444" y="464"/>
                    <a:pt x="5718" y="170"/>
                  </a:cubicBezTo>
                  <a:cubicBezTo>
                    <a:pt x="5439" y="57"/>
                    <a:pt x="5141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70"/>
            <p:cNvSpPr/>
            <p:nvPr/>
          </p:nvSpPr>
          <p:spPr>
            <a:xfrm>
              <a:off x="415520" y="4832285"/>
              <a:ext cx="34148" cy="324044"/>
            </a:xfrm>
            <a:custGeom>
              <a:rect b="b" l="l" r="r" t="t"/>
              <a:pathLst>
                <a:path extrusionOk="0" h="3606" w="380">
                  <a:moveTo>
                    <a:pt x="22" y="1"/>
                  </a:moveTo>
                  <a:cubicBezTo>
                    <a:pt x="12" y="1"/>
                    <a:pt x="1" y="22"/>
                    <a:pt x="1" y="32"/>
                  </a:cubicBezTo>
                  <a:cubicBezTo>
                    <a:pt x="201" y="1199"/>
                    <a:pt x="316" y="2397"/>
                    <a:pt x="327" y="3585"/>
                  </a:cubicBezTo>
                  <a:cubicBezTo>
                    <a:pt x="327" y="3596"/>
                    <a:pt x="348" y="3606"/>
                    <a:pt x="358" y="3606"/>
                  </a:cubicBezTo>
                  <a:cubicBezTo>
                    <a:pt x="369" y="3606"/>
                    <a:pt x="379" y="3596"/>
                    <a:pt x="379" y="3585"/>
                  </a:cubicBezTo>
                  <a:cubicBezTo>
                    <a:pt x="369" y="2386"/>
                    <a:pt x="253" y="1188"/>
                    <a:pt x="54" y="22"/>
                  </a:cubicBezTo>
                  <a:cubicBezTo>
                    <a:pt x="54" y="11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70"/>
            <p:cNvSpPr/>
            <p:nvPr/>
          </p:nvSpPr>
          <p:spPr>
            <a:xfrm>
              <a:off x="186996" y="5029715"/>
              <a:ext cx="143600" cy="128503"/>
            </a:xfrm>
            <a:custGeom>
              <a:rect b="b" l="l" r="r" t="t"/>
              <a:pathLst>
                <a:path extrusionOk="0" h="1430" w="1598">
                  <a:moveTo>
                    <a:pt x="53" y="0"/>
                  </a:moveTo>
                  <a:cubicBezTo>
                    <a:pt x="32" y="0"/>
                    <a:pt x="21" y="0"/>
                    <a:pt x="11" y="11"/>
                  </a:cubicBezTo>
                  <a:cubicBezTo>
                    <a:pt x="0" y="21"/>
                    <a:pt x="11" y="42"/>
                    <a:pt x="21" y="53"/>
                  </a:cubicBezTo>
                  <a:cubicBezTo>
                    <a:pt x="579" y="442"/>
                    <a:pt x="1093" y="904"/>
                    <a:pt x="1546" y="1420"/>
                  </a:cubicBezTo>
                  <a:cubicBezTo>
                    <a:pt x="1556" y="1430"/>
                    <a:pt x="1567" y="1430"/>
                    <a:pt x="1567" y="1430"/>
                  </a:cubicBezTo>
                  <a:cubicBezTo>
                    <a:pt x="1577" y="1430"/>
                    <a:pt x="1577" y="1430"/>
                    <a:pt x="1588" y="1420"/>
                  </a:cubicBezTo>
                  <a:cubicBezTo>
                    <a:pt x="1598" y="1409"/>
                    <a:pt x="1598" y="1399"/>
                    <a:pt x="1588" y="1388"/>
                  </a:cubicBezTo>
                  <a:cubicBezTo>
                    <a:pt x="1125" y="862"/>
                    <a:pt x="610" y="40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70"/>
            <p:cNvSpPr/>
            <p:nvPr/>
          </p:nvSpPr>
          <p:spPr>
            <a:xfrm>
              <a:off x="70803" y="5069345"/>
              <a:ext cx="169121" cy="90761"/>
            </a:xfrm>
            <a:custGeom>
              <a:rect b="b" l="l" r="r" t="t"/>
              <a:pathLst>
                <a:path extrusionOk="0" h="1010" w="1882">
                  <a:moveTo>
                    <a:pt x="43" y="1"/>
                  </a:moveTo>
                  <a:cubicBezTo>
                    <a:pt x="32" y="1"/>
                    <a:pt x="11" y="1"/>
                    <a:pt x="11" y="12"/>
                  </a:cubicBezTo>
                  <a:cubicBezTo>
                    <a:pt x="1" y="33"/>
                    <a:pt x="11" y="43"/>
                    <a:pt x="22" y="54"/>
                  </a:cubicBezTo>
                  <a:cubicBezTo>
                    <a:pt x="641" y="327"/>
                    <a:pt x="1251" y="642"/>
                    <a:pt x="1840" y="1010"/>
                  </a:cubicBezTo>
                  <a:lnTo>
                    <a:pt x="1851" y="1010"/>
                  </a:lnTo>
                  <a:cubicBezTo>
                    <a:pt x="1861" y="1010"/>
                    <a:pt x="1872" y="1010"/>
                    <a:pt x="1872" y="1000"/>
                  </a:cubicBezTo>
                  <a:cubicBezTo>
                    <a:pt x="1882" y="989"/>
                    <a:pt x="1882" y="968"/>
                    <a:pt x="1872" y="968"/>
                  </a:cubicBezTo>
                  <a:cubicBezTo>
                    <a:pt x="1283" y="600"/>
                    <a:pt x="663" y="274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70"/>
            <p:cNvSpPr/>
            <p:nvPr/>
          </p:nvSpPr>
          <p:spPr>
            <a:xfrm>
              <a:off x="629036" y="4965463"/>
              <a:ext cx="72789" cy="192755"/>
            </a:xfrm>
            <a:custGeom>
              <a:rect b="b" l="l" r="r" t="t"/>
              <a:pathLst>
                <a:path extrusionOk="0" h="2145" w="810">
                  <a:moveTo>
                    <a:pt x="789" y="1"/>
                  </a:moveTo>
                  <a:cubicBezTo>
                    <a:pt x="768" y="1"/>
                    <a:pt x="757" y="11"/>
                    <a:pt x="747" y="22"/>
                  </a:cubicBezTo>
                  <a:lnTo>
                    <a:pt x="11" y="2114"/>
                  </a:lnTo>
                  <a:cubicBezTo>
                    <a:pt x="0" y="2124"/>
                    <a:pt x="11" y="2135"/>
                    <a:pt x="21" y="2145"/>
                  </a:cubicBezTo>
                  <a:lnTo>
                    <a:pt x="32" y="2145"/>
                  </a:lnTo>
                  <a:cubicBezTo>
                    <a:pt x="42" y="2145"/>
                    <a:pt x="53" y="2135"/>
                    <a:pt x="53" y="2124"/>
                  </a:cubicBezTo>
                  <a:lnTo>
                    <a:pt x="799" y="43"/>
                  </a:lnTo>
                  <a:cubicBezTo>
                    <a:pt x="810" y="22"/>
                    <a:pt x="799" y="1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70"/>
            <p:cNvSpPr/>
            <p:nvPr/>
          </p:nvSpPr>
          <p:spPr>
            <a:xfrm>
              <a:off x="713148" y="4996915"/>
              <a:ext cx="124729" cy="164179"/>
            </a:xfrm>
            <a:custGeom>
              <a:rect b="b" l="l" r="r" t="t"/>
              <a:pathLst>
                <a:path extrusionOk="0" h="1827" w="1388">
                  <a:moveTo>
                    <a:pt x="1361" y="0"/>
                  </a:moveTo>
                  <a:cubicBezTo>
                    <a:pt x="1356" y="0"/>
                    <a:pt x="1350" y="3"/>
                    <a:pt x="1345" y="8"/>
                  </a:cubicBezTo>
                  <a:cubicBezTo>
                    <a:pt x="862" y="565"/>
                    <a:pt x="410" y="1164"/>
                    <a:pt x="10" y="1785"/>
                  </a:cubicBezTo>
                  <a:cubicBezTo>
                    <a:pt x="0" y="1795"/>
                    <a:pt x="10" y="1816"/>
                    <a:pt x="21" y="1816"/>
                  </a:cubicBezTo>
                  <a:cubicBezTo>
                    <a:pt x="21" y="1827"/>
                    <a:pt x="31" y="1827"/>
                    <a:pt x="31" y="1827"/>
                  </a:cubicBezTo>
                  <a:cubicBezTo>
                    <a:pt x="42" y="1827"/>
                    <a:pt x="52" y="1816"/>
                    <a:pt x="52" y="1816"/>
                  </a:cubicBezTo>
                  <a:cubicBezTo>
                    <a:pt x="452" y="1196"/>
                    <a:pt x="904" y="597"/>
                    <a:pt x="1377" y="40"/>
                  </a:cubicBezTo>
                  <a:cubicBezTo>
                    <a:pt x="1387" y="29"/>
                    <a:pt x="1387" y="19"/>
                    <a:pt x="1377" y="8"/>
                  </a:cubicBezTo>
                  <a:cubicBezTo>
                    <a:pt x="1371" y="3"/>
                    <a:pt x="1366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3" name="Google Shape;2863;p70"/>
          <p:cNvGrpSpPr/>
          <p:nvPr/>
        </p:nvGrpSpPr>
        <p:grpSpPr>
          <a:xfrm>
            <a:off x="8572236" y="230347"/>
            <a:ext cx="172270" cy="183549"/>
            <a:chOff x="3797575" y="537425"/>
            <a:chExt cx="23925" cy="25500"/>
          </a:xfrm>
        </p:grpSpPr>
        <p:sp>
          <p:nvSpPr>
            <p:cNvPr id="2864" name="Google Shape;2864;p7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7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7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7" name="Google Shape;2867;p70"/>
          <p:cNvGrpSpPr/>
          <p:nvPr/>
        </p:nvGrpSpPr>
        <p:grpSpPr>
          <a:xfrm>
            <a:off x="1513323" y="-134236"/>
            <a:ext cx="834619" cy="813070"/>
            <a:chOff x="3342329" y="-2014112"/>
            <a:chExt cx="392190" cy="382046"/>
          </a:xfrm>
        </p:grpSpPr>
        <p:sp>
          <p:nvSpPr>
            <p:cNvPr id="2868" name="Google Shape;2868;p70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69" name="Google Shape;2869;p70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2870" name="Google Shape;2870;p70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70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70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70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70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70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70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70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70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70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70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70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82" name="Google Shape;2882;p70"/>
          <p:cNvGrpSpPr/>
          <p:nvPr/>
        </p:nvGrpSpPr>
        <p:grpSpPr>
          <a:xfrm>
            <a:off x="362061" y="1207760"/>
            <a:ext cx="172270" cy="183549"/>
            <a:chOff x="3797575" y="537425"/>
            <a:chExt cx="23925" cy="25500"/>
          </a:xfrm>
        </p:grpSpPr>
        <p:sp>
          <p:nvSpPr>
            <p:cNvPr id="2883" name="Google Shape;2883;p7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7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7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6" name="Google Shape;2886;p70"/>
          <p:cNvSpPr/>
          <p:nvPr/>
        </p:nvSpPr>
        <p:spPr>
          <a:xfrm rot="-5400000">
            <a:off x="7771701" y="11171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7" name="Google Shape;2887;p70"/>
          <p:cNvGrpSpPr/>
          <p:nvPr/>
        </p:nvGrpSpPr>
        <p:grpSpPr>
          <a:xfrm rot="10351420">
            <a:off x="8540644" y="939327"/>
            <a:ext cx="834615" cy="813066"/>
            <a:chOff x="3342329" y="-2014112"/>
            <a:chExt cx="392190" cy="382046"/>
          </a:xfrm>
        </p:grpSpPr>
        <p:sp>
          <p:nvSpPr>
            <p:cNvPr id="2888" name="Google Shape;2888;p70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9" name="Google Shape;2889;p70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2890" name="Google Shape;2890;p70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70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70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70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70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70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70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70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70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70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70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70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02" name="Google Shape;2902;p70"/>
          <p:cNvGrpSpPr/>
          <p:nvPr/>
        </p:nvGrpSpPr>
        <p:grpSpPr>
          <a:xfrm rot="4233674">
            <a:off x="7939174" y="200722"/>
            <a:ext cx="299602" cy="242790"/>
            <a:chOff x="7268295" y="4291970"/>
            <a:chExt cx="299601" cy="242789"/>
          </a:xfrm>
        </p:grpSpPr>
        <p:sp>
          <p:nvSpPr>
            <p:cNvPr id="2903" name="Google Shape;2903;p70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70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5" name="Google Shape;2905;p70"/>
          <p:cNvSpPr/>
          <p:nvPr/>
        </p:nvSpPr>
        <p:spPr>
          <a:xfrm rot="-5400000">
            <a:off x="1705426" y="278415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6" name="Google Shape;2906;p70"/>
          <p:cNvGrpSpPr/>
          <p:nvPr/>
        </p:nvGrpSpPr>
        <p:grpSpPr>
          <a:xfrm rot="2934856">
            <a:off x="-51847" y="2390588"/>
            <a:ext cx="614081" cy="679754"/>
            <a:chOff x="3419200" y="-1188725"/>
            <a:chExt cx="315336" cy="349061"/>
          </a:xfrm>
        </p:grpSpPr>
        <p:sp>
          <p:nvSpPr>
            <p:cNvPr id="2907" name="Google Shape;2907;p70"/>
            <p:cNvSpPr/>
            <p:nvPr/>
          </p:nvSpPr>
          <p:spPr>
            <a:xfrm rot="-5400000">
              <a:off x="3402336" y="-1171862"/>
              <a:ext cx="349061" cy="315334"/>
            </a:xfrm>
            <a:custGeom>
              <a:rect b="b" l="l" r="r" t="t"/>
              <a:pathLst>
                <a:path extrusionOk="0" h="4226" w="4678">
                  <a:moveTo>
                    <a:pt x="2880" y="4079"/>
                  </a:moveTo>
                  <a:cubicBezTo>
                    <a:pt x="2985" y="3931"/>
                    <a:pt x="3038" y="3784"/>
                    <a:pt x="2975" y="3616"/>
                  </a:cubicBezTo>
                  <a:cubicBezTo>
                    <a:pt x="2912" y="3469"/>
                    <a:pt x="2733" y="3364"/>
                    <a:pt x="2586" y="3374"/>
                  </a:cubicBezTo>
                  <a:cubicBezTo>
                    <a:pt x="2513" y="3385"/>
                    <a:pt x="2450" y="3416"/>
                    <a:pt x="2397" y="3458"/>
                  </a:cubicBezTo>
                  <a:cubicBezTo>
                    <a:pt x="1987" y="3206"/>
                    <a:pt x="1798" y="2691"/>
                    <a:pt x="1819" y="2218"/>
                  </a:cubicBezTo>
                  <a:cubicBezTo>
                    <a:pt x="1819" y="2187"/>
                    <a:pt x="1829" y="2155"/>
                    <a:pt x="1829" y="2124"/>
                  </a:cubicBezTo>
                  <a:cubicBezTo>
                    <a:pt x="1882" y="2187"/>
                    <a:pt x="1955" y="2260"/>
                    <a:pt x="2018" y="2313"/>
                  </a:cubicBezTo>
                  <a:cubicBezTo>
                    <a:pt x="2123" y="2418"/>
                    <a:pt x="2239" y="2523"/>
                    <a:pt x="2366" y="2607"/>
                  </a:cubicBezTo>
                  <a:cubicBezTo>
                    <a:pt x="2576" y="2775"/>
                    <a:pt x="2796" y="2911"/>
                    <a:pt x="3027" y="3048"/>
                  </a:cubicBezTo>
                  <a:cubicBezTo>
                    <a:pt x="2996" y="3143"/>
                    <a:pt x="2996" y="3248"/>
                    <a:pt x="3038" y="3353"/>
                  </a:cubicBezTo>
                  <a:cubicBezTo>
                    <a:pt x="3122" y="3542"/>
                    <a:pt x="3311" y="3647"/>
                    <a:pt x="3511" y="3595"/>
                  </a:cubicBezTo>
                  <a:cubicBezTo>
                    <a:pt x="3553" y="3584"/>
                    <a:pt x="3595" y="3563"/>
                    <a:pt x="3627" y="3532"/>
                  </a:cubicBezTo>
                  <a:cubicBezTo>
                    <a:pt x="3753" y="3406"/>
                    <a:pt x="3805" y="3259"/>
                    <a:pt x="3753" y="3048"/>
                  </a:cubicBezTo>
                  <a:cubicBezTo>
                    <a:pt x="3742" y="2975"/>
                    <a:pt x="3679" y="2911"/>
                    <a:pt x="3606" y="2848"/>
                  </a:cubicBezTo>
                  <a:cubicBezTo>
                    <a:pt x="3543" y="2796"/>
                    <a:pt x="3480" y="2775"/>
                    <a:pt x="3406" y="2785"/>
                  </a:cubicBezTo>
                  <a:cubicBezTo>
                    <a:pt x="3311" y="2796"/>
                    <a:pt x="3216" y="2796"/>
                    <a:pt x="3143" y="2869"/>
                  </a:cubicBezTo>
                  <a:cubicBezTo>
                    <a:pt x="2744" y="2649"/>
                    <a:pt x="2355" y="2386"/>
                    <a:pt x="2050" y="2039"/>
                  </a:cubicBezTo>
                  <a:lnTo>
                    <a:pt x="1976" y="1965"/>
                  </a:lnTo>
                  <a:cubicBezTo>
                    <a:pt x="2523" y="2039"/>
                    <a:pt x="3059" y="2176"/>
                    <a:pt x="3564" y="2397"/>
                  </a:cubicBezTo>
                  <a:cubicBezTo>
                    <a:pt x="3553" y="2449"/>
                    <a:pt x="3564" y="2502"/>
                    <a:pt x="3574" y="2554"/>
                  </a:cubicBezTo>
                  <a:cubicBezTo>
                    <a:pt x="3637" y="2785"/>
                    <a:pt x="3847" y="2911"/>
                    <a:pt x="4099" y="2848"/>
                  </a:cubicBezTo>
                  <a:cubicBezTo>
                    <a:pt x="4321" y="2785"/>
                    <a:pt x="4478" y="2544"/>
                    <a:pt x="4394" y="2323"/>
                  </a:cubicBezTo>
                  <a:cubicBezTo>
                    <a:pt x="4331" y="2134"/>
                    <a:pt x="4120" y="1986"/>
                    <a:pt x="3889" y="2050"/>
                  </a:cubicBezTo>
                  <a:cubicBezTo>
                    <a:pt x="3784" y="2082"/>
                    <a:pt x="3700" y="2134"/>
                    <a:pt x="3637" y="2208"/>
                  </a:cubicBezTo>
                  <a:cubicBezTo>
                    <a:pt x="3122" y="1976"/>
                    <a:pt x="2576" y="1839"/>
                    <a:pt x="2008" y="1755"/>
                  </a:cubicBezTo>
                  <a:cubicBezTo>
                    <a:pt x="2029" y="1745"/>
                    <a:pt x="2050" y="1724"/>
                    <a:pt x="2081" y="1713"/>
                  </a:cubicBezTo>
                  <a:cubicBezTo>
                    <a:pt x="2281" y="1608"/>
                    <a:pt x="2523" y="1577"/>
                    <a:pt x="2744" y="1545"/>
                  </a:cubicBezTo>
                  <a:cubicBezTo>
                    <a:pt x="2996" y="1514"/>
                    <a:pt x="3259" y="1493"/>
                    <a:pt x="3522" y="1493"/>
                  </a:cubicBezTo>
                  <a:cubicBezTo>
                    <a:pt x="3637" y="1493"/>
                    <a:pt x="3742" y="1493"/>
                    <a:pt x="3858" y="1503"/>
                  </a:cubicBezTo>
                  <a:cubicBezTo>
                    <a:pt x="3847" y="1556"/>
                    <a:pt x="3858" y="1608"/>
                    <a:pt x="3868" y="1661"/>
                  </a:cubicBezTo>
                  <a:cubicBezTo>
                    <a:pt x="3942" y="1913"/>
                    <a:pt x="4215" y="2018"/>
                    <a:pt x="4436" y="1881"/>
                  </a:cubicBezTo>
                  <a:cubicBezTo>
                    <a:pt x="4625" y="1776"/>
                    <a:pt x="4678" y="1608"/>
                    <a:pt x="4646" y="1409"/>
                  </a:cubicBezTo>
                  <a:cubicBezTo>
                    <a:pt x="4646" y="1356"/>
                    <a:pt x="4615" y="1283"/>
                    <a:pt x="4562" y="1251"/>
                  </a:cubicBezTo>
                  <a:cubicBezTo>
                    <a:pt x="4436" y="1157"/>
                    <a:pt x="4278" y="1104"/>
                    <a:pt x="4120" y="1157"/>
                  </a:cubicBezTo>
                  <a:cubicBezTo>
                    <a:pt x="4036" y="1178"/>
                    <a:pt x="3973" y="1230"/>
                    <a:pt x="3921" y="1304"/>
                  </a:cubicBezTo>
                  <a:cubicBezTo>
                    <a:pt x="3921" y="1304"/>
                    <a:pt x="3910" y="1304"/>
                    <a:pt x="3900" y="1293"/>
                  </a:cubicBezTo>
                  <a:cubicBezTo>
                    <a:pt x="3795" y="1293"/>
                    <a:pt x="3690" y="1283"/>
                    <a:pt x="3585" y="1283"/>
                  </a:cubicBezTo>
                  <a:cubicBezTo>
                    <a:pt x="3301" y="1283"/>
                    <a:pt x="3017" y="1304"/>
                    <a:pt x="2733" y="1335"/>
                  </a:cubicBezTo>
                  <a:cubicBezTo>
                    <a:pt x="2586" y="1356"/>
                    <a:pt x="2313" y="1398"/>
                    <a:pt x="2081" y="1482"/>
                  </a:cubicBezTo>
                  <a:cubicBezTo>
                    <a:pt x="2239" y="1241"/>
                    <a:pt x="2439" y="1030"/>
                    <a:pt x="2681" y="883"/>
                  </a:cubicBezTo>
                  <a:cubicBezTo>
                    <a:pt x="2933" y="725"/>
                    <a:pt x="3216" y="641"/>
                    <a:pt x="3501" y="589"/>
                  </a:cubicBezTo>
                  <a:lnTo>
                    <a:pt x="3501" y="610"/>
                  </a:lnTo>
                  <a:cubicBezTo>
                    <a:pt x="3553" y="809"/>
                    <a:pt x="3763" y="946"/>
                    <a:pt x="4015" y="883"/>
                  </a:cubicBezTo>
                  <a:cubicBezTo>
                    <a:pt x="4236" y="830"/>
                    <a:pt x="4373" y="641"/>
                    <a:pt x="4299" y="347"/>
                  </a:cubicBezTo>
                  <a:cubicBezTo>
                    <a:pt x="4278" y="169"/>
                    <a:pt x="4068" y="0"/>
                    <a:pt x="3753" y="74"/>
                  </a:cubicBezTo>
                  <a:cubicBezTo>
                    <a:pt x="3627" y="105"/>
                    <a:pt x="3532" y="232"/>
                    <a:pt x="3501" y="379"/>
                  </a:cubicBezTo>
                  <a:cubicBezTo>
                    <a:pt x="3206" y="431"/>
                    <a:pt x="2922" y="505"/>
                    <a:pt x="2660" y="652"/>
                  </a:cubicBezTo>
                  <a:cubicBezTo>
                    <a:pt x="2376" y="809"/>
                    <a:pt x="2144" y="1030"/>
                    <a:pt x="1966" y="1293"/>
                  </a:cubicBezTo>
                  <a:cubicBezTo>
                    <a:pt x="1861" y="1430"/>
                    <a:pt x="1787" y="1566"/>
                    <a:pt x="1724" y="1724"/>
                  </a:cubicBezTo>
                  <a:cubicBezTo>
                    <a:pt x="1198" y="1661"/>
                    <a:pt x="663" y="1640"/>
                    <a:pt x="126" y="1640"/>
                  </a:cubicBezTo>
                  <a:cubicBezTo>
                    <a:pt x="0" y="1640"/>
                    <a:pt x="0" y="1850"/>
                    <a:pt x="126" y="1850"/>
                  </a:cubicBezTo>
                  <a:cubicBezTo>
                    <a:pt x="631" y="1850"/>
                    <a:pt x="1146" y="1871"/>
                    <a:pt x="1661" y="1923"/>
                  </a:cubicBezTo>
                  <a:cubicBezTo>
                    <a:pt x="1640" y="1997"/>
                    <a:pt x="1619" y="2071"/>
                    <a:pt x="1619" y="2145"/>
                  </a:cubicBezTo>
                  <a:cubicBezTo>
                    <a:pt x="1588" y="2439"/>
                    <a:pt x="1640" y="2743"/>
                    <a:pt x="1756" y="3017"/>
                  </a:cubicBezTo>
                  <a:cubicBezTo>
                    <a:pt x="1871" y="3269"/>
                    <a:pt x="2050" y="3479"/>
                    <a:pt x="2271" y="3626"/>
                  </a:cubicBezTo>
                  <a:cubicBezTo>
                    <a:pt x="2271" y="3647"/>
                    <a:pt x="2260" y="3668"/>
                    <a:pt x="2260" y="3700"/>
                  </a:cubicBezTo>
                  <a:cubicBezTo>
                    <a:pt x="2249" y="3731"/>
                    <a:pt x="2249" y="3773"/>
                    <a:pt x="2249" y="3805"/>
                  </a:cubicBezTo>
                  <a:cubicBezTo>
                    <a:pt x="2239" y="3984"/>
                    <a:pt x="2334" y="4089"/>
                    <a:pt x="2460" y="4173"/>
                  </a:cubicBezTo>
                  <a:cubicBezTo>
                    <a:pt x="2544" y="4226"/>
                    <a:pt x="2628" y="4215"/>
                    <a:pt x="2723" y="4184"/>
                  </a:cubicBezTo>
                  <a:cubicBezTo>
                    <a:pt x="2786" y="4184"/>
                    <a:pt x="2838" y="4131"/>
                    <a:pt x="2880" y="407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08" name="Google Shape;2908;p70"/>
            <p:cNvGrpSpPr/>
            <p:nvPr/>
          </p:nvGrpSpPr>
          <p:grpSpPr>
            <a:xfrm>
              <a:off x="3419201" y="-1187583"/>
              <a:ext cx="315334" cy="346748"/>
              <a:chOff x="4761925" y="557650"/>
              <a:chExt cx="105650" cy="116175"/>
            </a:xfrm>
          </p:grpSpPr>
          <p:sp>
            <p:nvSpPr>
              <p:cNvPr id="2909" name="Google Shape;2909;p70"/>
              <p:cNvSpPr/>
              <p:nvPr/>
            </p:nvSpPr>
            <p:spPr>
              <a:xfrm>
                <a:off x="4802900" y="576975"/>
                <a:ext cx="22125" cy="96850"/>
              </a:xfrm>
              <a:custGeom>
                <a:rect b="b" l="l" r="r" t="t"/>
                <a:pathLst>
                  <a:path extrusionOk="0" h="3874" w="885">
                    <a:moveTo>
                      <a:pt x="748" y="1"/>
                    </a:moveTo>
                    <a:cubicBezTo>
                      <a:pt x="716" y="1"/>
                      <a:pt x="684" y="18"/>
                      <a:pt x="664" y="58"/>
                    </a:cubicBezTo>
                    <a:cubicBezTo>
                      <a:pt x="96" y="1203"/>
                      <a:pt x="12" y="2506"/>
                      <a:pt x="1" y="3779"/>
                    </a:cubicBezTo>
                    <a:cubicBezTo>
                      <a:pt x="1" y="3842"/>
                      <a:pt x="54" y="3873"/>
                      <a:pt x="106" y="3873"/>
                    </a:cubicBezTo>
                    <a:cubicBezTo>
                      <a:pt x="159" y="3873"/>
                      <a:pt x="211" y="3842"/>
                      <a:pt x="211" y="3779"/>
                    </a:cubicBezTo>
                    <a:cubicBezTo>
                      <a:pt x="222" y="2548"/>
                      <a:pt x="295" y="1277"/>
                      <a:pt x="842" y="163"/>
                    </a:cubicBezTo>
                    <a:cubicBezTo>
                      <a:pt x="885" y="77"/>
                      <a:pt x="816" y="1"/>
                      <a:pt x="7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70"/>
              <p:cNvSpPr/>
              <p:nvPr/>
            </p:nvSpPr>
            <p:spPr>
              <a:xfrm>
                <a:off x="4771000" y="581300"/>
                <a:ext cx="85050" cy="53050"/>
              </a:xfrm>
              <a:custGeom>
                <a:rect b="b" l="l" r="r" t="t"/>
                <a:pathLst>
                  <a:path extrusionOk="0" h="2122" w="3402">
                    <a:moveTo>
                      <a:pt x="103" y="0"/>
                    </a:moveTo>
                    <a:cubicBezTo>
                      <a:pt x="50" y="0"/>
                      <a:pt x="0" y="32"/>
                      <a:pt x="6" y="95"/>
                    </a:cubicBezTo>
                    <a:cubicBezTo>
                      <a:pt x="48" y="441"/>
                      <a:pt x="121" y="768"/>
                      <a:pt x="289" y="1072"/>
                    </a:cubicBezTo>
                    <a:cubicBezTo>
                      <a:pt x="447" y="1356"/>
                      <a:pt x="678" y="1588"/>
                      <a:pt x="931" y="1766"/>
                    </a:cubicBezTo>
                    <a:cubicBezTo>
                      <a:pt x="1193" y="1955"/>
                      <a:pt x="1466" y="2081"/>
                      <a:pt x="1782" y="2113"/>
                    </a:cubicBezTo>
                    <a:cubicBezTo>
                      <a:pt x="1838" y="2119"/>
                      <a:pt x="1894" y="2122"/>
                      <a:pt x="1951" y="2122"/>
                    </a:cubicBezTo>
                    <a:cubicBezTo>
                      <a:pt x="2191" y="2122"/>
                      <a:pt x="2433" y="2070"/>
                      <a:pt x="2654" y="1976"/>
                    </a:cubicBezTo>
                    <a:cubicBezTo>
                      <a:pt x="2980" y="1829"/>
                      <a:pt x="3232" y="1588"/>
                      <a:pt x="3369" y="1261"/>
                    </a:cubicBezTo>
                    <a:cubicBezTo>
                      <a:pt x="3401" y="1184"/>
                      <a:pt x="3338" y="1134"/>
                      <a:pt x="3273" y="1134"/>
                    </a:cubicBezTo>
                    <a:cubicBezTo>
                      <a:pt x="3232" y="1134"/>
                      <a:pt x="3189" y="1154"/>
                      <a:pt x="3169" y="1198"/>
                    </a:cubicBezTo>
                    <a:cubicBezTo>
                      <a:pt x="2967" y="1682"/>
                      <a:pt x="2428" y="1914"/>
                      <a:pt x="1930" y="1914"/>
                    </a:cubicBezTo>
                    <a:cubicBezTo>
                      <a:pt x="1909" y="1914"/>
                      <a:pt x="1887" y="1914"/>
                      <a:pt x="1866" y="1913"/>
                    </a:cubicBezTo>
                    <a:cubicBezTo>
                      <a:pt x="1582" y="1903"/>
                      <a:pt x="1351" y="1798"/>
                      <a:pt x="1130" y="1651"/>
                    </a:cubicBezTo>
                    <a:cubicBezTo>
                      <a:pt x="889" y="1493"/>
                      <a:pt x="678" y="1293"/>
                      <a:pt x="520" y="1051"/>
                    </a:cubicBezTo>
                    <a:cubicBezTo>
                      <a:pt x="342" y="757"/>
                      <a:pt x="258" y="431"/>
                      <a:pt x="216" y="95"/>
                    </a:cubicBezTo>
                    <a:cubicBezTo>
                      <a:pt x="210" y="32"/>
                      <a:pt x="155" y="0"/>
                      <a:pt x="1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70"/>
              <p:cNvSpPr/>
              <p:nvPr/>
            </p:nvSpPr>
            <p:spPr>
              <a:xfrm>
                <a:off x="4793975" y="570825"/>
                <a:ext cx="46850" cy="60725"/>
              </a:xfrm>
              <a:custGeom>
                <a:rect b="b" l="l" r="r" t="t"/>
                <a:pathLst>
                  <a:path extrusionOk="0" h="2429" w="1874">
                    <a:moveTo>
                      <a:pt x="152" y="0"/>
                    </a:moveTo>
                    <a:cubicBezTo>
                      <a:pt x="109" y="0"/>
                      <a:pt x="64" y="22"/>
                      <a:pt x="43" y="73"/>
                    </a:cubicBezTo>
                    <a:cubicBezTo>
                      <a:pt x="22" y="125"/>
                      <a:pt x="22" y="188"/>
                      <a:pt x="22" y="251"/>
                    </a:cubicBezTo>
                    <a:cubicBezTo>
                      <a:pt x="12" y="356"/>
                      <a:pt x="12" y="461"/>
                      <a:pt x="12" y="566"/>
                    </a:cubicBezTo>
                    <a:cubicBezTo>
                      <a:pt x="1" y="850"/>
                      <a:pt x="22" y="1134"/>
                      <a:pt x="54" y="1418"/>
                    </a:cubicBezTo>
                    <a:cubicBezTo>
                      <a:pt x="91" y="1686"/>
                      <a:pt x="201" y="2428"/>
                      <a:pt x="579" y="2428"/>
                    </a:cubicBezTo>
                    <a:cubicBezTo>
                      <a:pt x="630" y="2428"/>
                      <a:pt x="686" y="2415"/>
                      <a:pt x="747" y="2385"/>
                    </a:cubicBezTo>
                    <a:cubicBezTo>
                      <a:pt x="852" y="2332"/>
                      <a:pt x="947" y="2217"/>
                      <a:pt x="1031" y="2133"/>
                    </a:cubicBezTo>
                    <a:cubicBezTo>
                      <a:pt x="1136" y="2028"/>
                      <a:pt x="1241" y="1912"/>
                      <a:pt x="1336" y="1785"/>
                    </a:cubicBezTo>
                    <a:cubicBezTo>
                      <a:pt x="1525" y="1544"/>
                      <a:pt x="1682" y="1281"/>
                      <a:pt x="1829" y="1008"/>
                    </a:cubicBezTo>
                    <a:cubicBezTo>
                      <a:pt x="1873" y="928"/>
                      <a:pt x="1801" y="853"/>
                      <a:pt x="1731" y="853"/>
                    </a:cubicBezTo>
                    <a:cubicBezTo>
                      <a:pt x="1701" y="853"/>
                      <a:pt x="1671" y="867"/>
                      <a:pt x="1651" y="902"/>
                    </a:cubicBezTo>
                    <a:cubicBezTo>
                      <a:pt x="1409" y="1344"/>
                      <a:pt x="1136" y="1764"/>
                      <a:pt x="757" y="2101"/>
                    </a:cubicBezTo>
                    <a:cubicBezTo>
                      <a:pt x="705" y="2154"/>
                      <a:pt x="673" y="2196"/>
                      <a:pt x="610" y="2206"/>
                    </a:cubicBezTo>
                    <a:cubicBezTo>
                      <a:pt x="610" y="2206"/>
                      <a:pt x="600" y="2217"/>
                      <a:pt x="579" y="2217"/>
                    </a:cubicBezTo>
                    <a:cubicBezTo>
                      <a:pt x="589" y="2217"/>
                      <a:pt x="558" y="2206"/>
                      <a:pt x="558" y="2206"/>
                    </a:cubicBezTo>
                    <a:cubicBezTo>
                      <a:pt x="537" y="2196"/>
                      <a:pt x="516" y="2185"/>
                      <a:pt x="495" y="2164"/>
                    </a:cubicBezTo>
                    <a:cubicBezTo>
                      <a:pt x="474" y="2133"/>
                      <a:pt x="453" y="2112"/>
                      <a:pt x="432" y="2070"/>
                    </a:cubicBezTo>
                    <a:cubicBezTo>
                      <a:pt x="327" y="1869"/>
                      <a:pt x="295" y="1628"/>
                      <a:pt x="264" y="1418"/>
                    </a:cubicBezTo>
                    <a:cubicBezTo>
                      <a:pt x="232" y="1155"/>
                      <a:pt x="222" y="892"/>
                      <a:pt x="211" y="629"/>
                    </a:cubicBezTo>
                    <a:cubicBezTo>
                      <a:pt x="211" y="514"/>
                      <a:pt x="222" y="398"/>
                      <a:pt x="222" y="283"/>
                    </a:cubicBezTo>
                    <a:cubicBezTo>
                      <a:pt x="222" y="262"/>
                      <a:pt x="232" y="241"/>
                      <a:pt x="232" y="220"/>
                    </a:cubicBezTo>
                    <a:cubicBezTo>
                      <a:pt x="232" y="211"/>
                      <a:pt x="238" y="178"/>
                      <a:pt x="236" y="178"/>
                    </a:cubicBezTo>
                    <a:lnTo>
                      <a:pt x="236" y="178"/>
                    </a:lnTo>
                    <a:cubicBezTo>
                      <a:pt x="236" y="178"/>
                      <a:pt x="234" y="181"/>
                      <a:pt x="232" y="188"/>
                    </a:cubicBezTo>
                    <a:cubicBezTo>
                      <a:pt x="232" y="167"/>
                      <a:pt x="243" y="146"/>
                      <a:pt x="253" y="125"/>
                    </a:cubicBezTo>
                    <a:cubicBezTo>
                      <a:pt x="278" y="49"/>
                      <a:pt x="217" y="0"/>
                      <a:pt x="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70"/>
              <p:cNvSpPr/>
              <p:nvPr/>
            </p:nvSpPr>
            <p:spPr>
              <a:xfrm>
                <a:off x="4811850" y="562650"/>
                <a:ext cx="22900" cy="24200"/>
              </a:xfrm>
              <a:custGeom>
                <a:rect b="b" l="l" r="r" t="t"/>
                <a:pathLst>
                  <a:path extrusionOk="0" h="968" w="916">
                    <a:moveTo>
                      <a:pt x="558" y="904"/>
                    </a:moveTo>
                    <a:cubicBezTo>
                      <a:pt x="327" y="967"/>
                      <a:pt x="116" y="841"/>
                      <a:pt x="53" y="589"/>
                    </a:cubicBezTo>
                    <a:cubicBezTo>
                      <a:pt x="0" y="358"/>
                      <a:pt x="137" y="147"/>
                      <a:pt x="327" y="84"/>
                    </a:cubicBezTo>
                    <a:cubicBezTo>
                      <a:pt x="547" y="0"/>
                      <a:pt x="799" y="157"/>
                      <a:pt x="852" y="389"/>
                    </a:cubicBezTo>
                    <a:cubicBezTo>
                      <a:pt x="915" y="641"/>
                      <a:pt x="789" y="851"/>
                      <a:pt x="558" y="9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70"/>
              <p:cNvSpPr/>
              <p:nvPr/>
            </p:nvSpPr>
            <p:spPr>
              <a:xfrm>
                <a:off x="4761925" y="565275"/>
                <a:ext cx="23675" cy="23150"/>
              </a:xfrm>
              <a:custGeom>
                <a:rect b="b" l="l" r="r" t="t"/>
                <a:pathLst>
                  <a:path extrusionOk="0" h="926" w="947">
                    <a:moveTo>
                      <a:pt x="883" y="358"/>
                    </a:moveTo>
                    <a:cubicBezTo>
                      <a:pt x="946" y="610"/>
                      <a:pt x="820" y="820"/>
                      <a:pt x="610" y="872"/>
                    </a:cubicBezTo>
                    <a:cubicBezTo>
                      <a:pt x="390" y="925"/>
                      <a:pt x="126" y="799"/>
                      <a:pt x="84" y="620"/>
                    </a:cubicBezTo>
                    <a:cubicBezTo>
                      <a:pt x="0" y="305"/>
                      <a:pt x="179" y="94"/>
                      <a:pt x="348" y="73"/>
                    </a:cubicBezTo>
                    <a:cubicBezTo>
                      <a:pt x="652" y="0"/>
                      <a:pt x="831" y="136"/>
                      <a:pt x="883" y="3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70"/>
              <p:cNvSpPr/>
              <p:nvPr/>
            </p:nvSpPr>
            <p:spPr>
              <a:xfrm>
                <a:off x="4831575" y="579450"/>
                <a:ext cx="21550" cy="21050"/>
              </a:xfrm>
              <a:custGeom>
                <a:rect b="b" l="l" r="r" t="t"/>
                <a:pathLst>
                  <a:path extrusionOk="0" h="842" w="862">
                    <a:moveTo>
                      <a:pt x="757" y="179"/>
                    </a:moveTo>
                    <a:cubicBezTo>
                      <a:pt x="778" y="211"/>
                      <a:pt x="809" y="253"/>
                      <a:pt x="809" y="295"/>
                    </a:cubicBezTo>
                    <a:cubicBezTo>
                      <a:pt x="862" y="494"/>
                      <a:pt x="767" y="684"/>
                      <a:pt x="568" y="768"/>
                    </a:cubicBezTo>
                    <a:cubicBezTo>
                      <a:pt x="410" y="842"/>
                      <a:pt x="220" y="800"/>
                      <a:pt x="94" y="674"/>
                    </a:cubicBezTo>
                    <a:cubicBezTo>
                      <a:pt x="10" y="600"/>
                      <a:pt x="10" y="494"/>
                      <a:pt x="0" y="400"/>
                    </a:cubicBezTo>
                    <a:cubicBezTo>
                      <a:pt x="0" y="326"/>
                      <a:pt x="10" y="263"/>
                      <a:pt x="63" y="200"/>
                    </a:cubicBezTo>
                    <a:cubicBezTo>
                      <a:pt x="126" y="127"/>
                      <a:pt x="189" y="64"/>
                      <a:pt x="262" y="53"/>
                    </a:cubicBezTo>
                    <a:cubicBezTo>
                      <a:pt x="473" y="1"/>
                      <a:pt x="631" y="53"/>
                      <a:pt x="757" y="17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70"/>
              <p:cNvSpPr/>
              <p:nvPr/>
            </p:nvSpPr>
            <p:spPr>
              <a:xfrm>
                <a:off x="4789775" y="557650"/>
                <a:ext cx="22625" cy="21825"/>
              </a:xfrm>
              <a:custGeom>
                <a:rect b="b" l="l" r="r" t="t"/>
                <a:pathLst>
                  <a:path extrusionOk="0" h="873" w="905">
                    <a:moveTo>
                      <a:pt x="42" y="558"/>
                    </a:moveTo>
                    <a:cubicBezTo>
                      <a:pt x="0" y="399"/>
                      <a:pt x="42" y="242"/>
                      <a:pt x="138" y="116"/>
                    </a:cubicBezTo>
                    <a:cubicBezTo>
                      <a:pt x="169" y="63"/>
                      <a:pt x="243" y="32"/>
                      <a:pt x="295" y="32"/>
                    </a:cubicBezTo>
                    <a:cubicBezTo>
                      <a:pt x="495" y="0"/>
                      <a:pt x="663" y="53"/>
                      <a:pt x="778" y="242"/>
                    </a:cubicBezTo>
                    <a:cubicBezTo>
                      <a:pt x="904" y="463"/>
                      <a:pt x="799" y="736"/>
                      <a:pt x="547" y="810"/>
                    </a:cubicBezTo>
                    <a:cubicBezTo>
                      <a:pt x="337" y="873"/>
                      <a:pt x="106" y="768"/>
                      <a:pt x="42" y="5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70"/>
              <p:cNvSpPr/>
              <p:nvPr/>
            </p:nvSpPr>
            <p:spPr>
              <a:xfrm>
                <a:off x="4846000" y="598625"/>
                <a:ext cx="21575" cy="20000"/>
              </a:xfrm>
              <a:custGeom>
                <a:rect b="b" l="l" r="r" t="t"/>
                <a:pathLst>
                  <a:path extrusionOk="0" h="800" w="863">
                    <a:moveTo>
                      <a:pt x="810" y="579"/>
                    </a:moveTo>
                    <a:cubicBezTo>
                      <a:pt x="726" y="705"/>
                      <a:pt x="621" y="800"/>
                      <a:pt x="453" y="789"/>
                    </a:cubicBezTo>
                    <a:cubicBezTo>
                      <a:pt x="411" y="789"/>
                      <a:pt x="369" y="789"/>
                      <a:pt x="337" y="778"/>
                    </a:cubicBezTo>
                    <a:cubicBezTo>
                      <a:pt x="159" y="757"/>
                      <a:pt x="43" y="631"/>
                      <a:pt x="22" y="453"/>
                    </a:cubicBezTo>
                    <a:cubicBezTo>
                      <a:pt x="1" y="306"/>
                      <a:pt x="106" y="127"/>
                      <a:pt x="253" y="64"/>
                    </a:cubicBezTo>
                    <a:cubicBezTo>
                      <a:pt x="421" y="1"/>
                      <a:pt x="579" y="54"/>
                      <a:pt x="715" y="159"/>
                    </a:cubicBezTo>
                    <a:cubicBezTo>
                      <a:pt x="779" y="201"/>
                      <a:pt x="821" y="253"/>
                      <a:pt x="821" y="316"/>
                    </a:cubicBezTo>
                    <a:cubicBezTo>
                      <a:pt x="853" y="411"/>
                      <a:pt x="863" y="495"/>
                      <a:pt x="810" y="57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9" name="Google Shape;2919;p71"/>
          <p:cNvSpPr txBox="1"/>
          <p:nvPr>
            <p:ph idx="1" type="body"/>
          </p:nvPr>
        </p:nvSpPr>
        <p:spPr>
          <a:xfrm>
            <a:off x="720000" y="1469575"/>
            <a:ext cx="7704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0" name="Google Shape;2920;p71"/>
          <p:cNvSpPr/>
          <p:nvPr/>
        </p:nvSpPr>
        <p:spPr>
          <a:xfrm rot="-5081888">
            <a:off x="8546851" y="2009834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71"/>
          <p:cNvSpPr/>
          <p:nvPr/>
        </p:nvSpPr>
        <p:spPr>
          <a:xfrm flipH="1">
            <a:off x="-2994550" y="-226362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2" name="Google Shape;2922;p71"/>
          <p:cNvGrpSpPr/>
          <p:nvPr/>
        </p:nvGrpSpPr>
        <p:grpSpPr>
          <a:xfrm flipH="1">
            <a:off x="8464608" y="3884234"/>
            <a:ext cx="735325" cy="1106871"/>
            <a:chOff x="900964" y="-1155438"/>
            <a:chExt cx="616832" cy="928505"/>
          </a:xfrm>
        </p:grpSpPr>
        <p:sp>
          <p:nvSpPr>
            <p:cNvPr id="2923" name="Google Shape;2923;p71"/>
            <p:cNvSpPr/>
            <p:nvPr/>
          </p:nvSpPr>
          <p:spPr>
            <a:xfrm rot="-5400000">
              <a:off x="890565" y="-1000566"/>
              <a:ext cx="599013" cy="578215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4" name="Google Shape;2924;p71"/>
            <p:cNvGrpSpPr/>
            <p:nvPr/>
          </p:nvGrpSpPr>
          <p:grpSpPr>
            <a:xfrm>
              <a:off x="900977" y="-1155438"/>
              <a:ext cx="616819" cy="928505"/>
              <a:chOff x="3918225" y="568425"/>
              <a:chExt cx="108250" cy="162950"/>
            </a:xfrm>
          </p:grpSpPr>
          <p:sp>
            <p:nvSpPr>
              <p:cNvPr id="2925" name="Google Shape;2925;p71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6" name="Google Shape;2926;p71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7" name="Google Shape;2927;p71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71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71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71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71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71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71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71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71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71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71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71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71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71"/>
              <p:cNvSpPr/>
              <p:nvPr/>
            </p:nvSpPr>
            <p:spPr>
              <a:xfrm>
                <a:off x="3944450" y="568425"/>
                <a:ext cx="17100" cy="17100"/>
              </a:xfrm>
              <a:custGeom>
                <a:rect b="b" l="l" r="r" t="t"/>
                <a:pathLst>
                  <a:path extrusionOk="0" h="684" w="684">
                    <a:moveTo>
                      <a:pt x="347" y="0"/>
                    </a:moveTo>
                    <a:cubicBezTo>
                      <a:pt x="305" y="0"/>
                      <a:pt x="263" y="10"/>
                      <a:pt x="221" y="32"/>
                    </a:cubicBezTo>
                    <a:cubicBezTo>
                      <a:pt x="148" y="74"/>
                      <a:pt x="85" y="137"/>
                      <a:pt x="43" y="211"/>
                    </a:cubicBezTo>
                    <a:cubicBezTo>
                      <a:pt x="11" y="263"/>
                      <a:pt x="1" y="316"/>
                      <a:pt x="11" y="379"/>
                    </a:cubicBezTo>
                    <a:cubicBezTo>
                      <a:pt x="53" y="505"/>
                      <a:pt x="116" y="599"/>
                      <a:pt x="232" y="662"/>
                    </a:cubicBezTo>
                    <a:cubicBezTo>
                      <a:pt x="263" y="673"/>
                      <a:pt x="295" y="683"/>
                      <a:pt x="337" y="683"/>
                    </a:cubicBezTo>
                    <a:cubicBezTo>
                      <a:pt x="368" y="683"/>
                      <a:pt x="410" y="673"/>
                      <a:pt x="442" y="652"/>
                    </a:cubicBezTo>
                    <a:cubicBezTo>
                      <a:pt x="484" y="631"/>
                      <a:pt x="516" y="610"/>
                      <a:pt x="548" y="589"/>
                    </a:cubicBezTo>
                    <a:cubicBezTo>
                      <a:pt x="642" y="515"/>
                      <a:pt x="684" y="358"/>
                      <a:pt x="653" y="263"/>
                    </a:cubicBezTo>
                    <a:lnTo>
                      <a:pt x="621" y="200"/>
                    </a:lnTo>
                    <a:cubicBezTo>
                      <a:pt x="590" y="116"/>
                      <a:pt x="526" y="53"/>
                      <a:pt x="442" y="21"/>
                    </a:cubicBezTo>
                    <a:cubicBezTo>
                      <a:pt x="410" y="10"/>
                      <a:pt x="379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71"/>
              <p:cNvSpPr/>
              <p:nvPr/>
            </p:nvSpPr>
            <p:spPr>
              <a:xfrm>
                <a:off x="4009625" y="710050"/>
                <a:ext cx="16850" cy="16300"/>
              </a:xfrm>
              <a:custGeom>
                <a:rect b="b" l="l" r="r" t="t"/>
                <a:pathLst>
                  <a:path extrusionOk="0" h="652" w="674">
                    <a:moveTo>
                      <a:pt x="358" y="0"/>
                    </a:moveTo>
                    <a:cubicBezTo>
                      <a:pt x="242" y="0"/>
                      <a:pt x="148" y="42"/>
                      <a:pt x="64" y="126"/>
                    </a:cubicBezTo>
                    <a:cubicBezTo>
                      <a:pt x="11" y="168"/>
                      <a:pt x="1" y="221"/>
                      <a:pt x="1" y="284"/>
                    </a:cubicBezTo>
                    <a:cubicBezTo>
                      <a:pt x="1" y="379"/>
                      <a:pt x="11" y="453"/>
                      <a:pt x="64" y="526"/>
                    </a:cubicBezTo>
                    <a:cubicBezTo>
                      <a:pt x="106" y="600"/>
                      <a:pt x="169" y="642"/>
                      <a:pt x="242" y="652"/>
                    </a:cubicBezTo>
                    <a:lnTo>
                      <a:pt x="295" y="652"/>
                    </a:lnTo>
                    <a:cubicBezTo>
                      <a:pt x="368" y="652"/>
                      <a:pt x="431" y="631"/>
                      <a:pt x="484" y="589"/>
                    </a:cubicBezTo>
                    <a:lnTo>
                      <a:pt x="547" y="558"/>
                    </a:lnTo>
                    <a:cubicBezTo>
                      <a:pt x="620" y="484"/>
                      <a:pt x="673" y="337"/>
                      <a:pt x="620" y="221"/>
                    </a:cubicBezTo>
                    <a:cubicBezTo>
                      <a:pt x="599" y="179"/>
                      <a:pt x="589" y="147"/>
                      <a:pt x="568" y="116"/>
                    </a:cubicBezTo>
                    <a:cubicBezTo>
                      <a:pt x="526" y="42"/>
                      <a:pt x="463" y="0"/>
                      <a:pt x="3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71"/>
              <p:cNvSpPr/>
              <p:nvPr/>
            </p:nvSpPr>
            <p:spPr>
              <a:xfrm>
                <a:off x="3991750" y="717925"/>
                <a:ext cx="13700" cy="13450"/>
              </a:xfrm>
              <a:custGeom>
                <a:rect b="b" l="l" r="r" t="t"/>
                <a:pathLst>
                  <a:path extrusionOk="0" h="538" w="548">
                    <a:moveTo>
                      <a:pt x="295" y="1"/>
                    </a:moveTo>
                    <a:cubicBezTo>
                      <a:pt x="200" y="1"/>
                      <a:pt x="116" y="43"/>
                      <a:pt x="53" y="106"/>
                    </a:cubicBezTo>
                    <a:cubicBezTo>
                      <a:pt x="11" y="148"/>
                      <a:pt x="1" y="190"/>
                      <a:pt x="1" y="243"/>
                    </a:cubicBezTo>
                    <a:cubicBezTo>
                      <a:pt x="1" y="316"/>
                      <a:pt x="11" y="379"/>
                      <a:pt x="53" y="442"/>
                    </a:cubicBezTo>
                    <a:cubicBezTo>
                      <a:pt x="85" y="495"/>
                      <a:pt x="137" y="526"/>
                      <a:pt x="200" y="537"/>
                    </a:cubicBezTo>
                    <a:lnTo>
                      <a:pt x="242" y="537"/>
                    </a:lnTo>
                    <a:cubicBezTo>
                      <a:pt x="295" y="537"/>
                      <a:pt x="347" y="526"/>
                      <a:pt x="400" y="495"/>
                    </a:cubicBezTo>
                    <a:cubicBezTo>
                      <a:pt x="410" y="484"/>
                      <a:pt x="431" y="474"/>
                      <a:pt x="442" y="453"/>
                    </a:cubicBezTo>
                    <a:cubicBezTo>
                      <a:pt x="505" y="400"/>
                      <a:pt x="547" y="285"/>
                      <a:pt x="505" y="190"/>
                    </a:cubicBezTo>
                    <a:cubicBezTo>
                      <a:pt x="494" y="159"/>
                      <a:pt x="473" y="127"/>
                      <a:pt x="463" y="96"/>
                    </a:cubicBezTo>
                    <a:cubicBezTo>
                      <a:pt x="431" y="43"/>
                      <a:pt x="379" y="11"/>
                      <a:pt x="316" y="11"/>
                    </a:cubicBezTo>
                    <a:cubicBezTo>
                      <a:pt x="305" y="1"/>
                      <a:pt x="295" y="1"/>
                      <a:pt x="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43" name="Google Shape;2943;p71"/>
          <p:cNvGrpSpPr/>
          <p:nvPr/>
        </p:nvGrpSpPr>
        <p:grpSpPr>
          <a:xfrm flipH="1" rot="-6450605">
            <a:off x="8110430" y="2562068"/>
            <a:ext cx="640690" cy="465917"/>
            <a:chOff x="1373040" y="-1698937"/>
            <a:chExt cx="431438" cy="313768"/>
          </a:xfrm>
        </p:grpSpPr>
        <p:sp>
          <p:nvSpPr>
            <p:cNvPr id="2944" name="Google Shape;2944;p71"/>
            <p:cNvSpPr/>
            <p:nvPr/>
          </p:nvSpPr>
          <p:spPr>
            <a:xfrm rot="-5400000">
              <a:off x="1431873" y="-1757399"/>
              <a:ext cx="313767" cy="430692"/>
            </a:xfrm>
            <a:custGeom>
              <a:rect b="b" l="l" r="r" t="t"/>
              <a:pathLst>
                <a:path extrusionOk="0" h="5772" w="4205">
                  <a:moveTo>
                    <a:pt x="947" y="4941"/>
                  </a:moveTo>
                  <a:cubicBezTo>
                    <a:pt x="1493" y="5109"/>
                    <a:pt x="2628" y="4720"/>
                    <a:pt x="2986" y="4373"/>
                  </a:cubicBezTo>
                  <a:cubicBezTo>
                    <a:pt x="3301" y="4090"/>
                    <a:pt x="3291" y="3396"/>
                    <a:pt x="2691" y="3690"/>
                  </a:cubicBezTo>
                  <a:cubicBezTo>
                    <a:pt x="3154" y="3480"/>
                    <a:pt x="4205" y="2775"/>
                    <a:pt x="3165" y="2565"/>
                  </a:cubicBezTo>
                  <a:cubicBezTo>
                    <a:pt x="3364" y="2408"/>
                    <a:pt x="3637" y="2282"/>
                    <a:pt x="3721" y="2061"/>
                  </a:cubicBezTo>
                  <a:cubicBezTo>
                    <a:pt x="3837" y="1745"/>
                    <a:pt x="3690" y="1420"/>
                    <a:pt x="3333" y="1567"/>
                  </a:cubicBezTo>
                  <a:cubicBezTo>
                    <a:pt x="3501" y="1325"/>
                    <a:pt x="3869" y="915"/>
                    <a:pt x="3637" y="589"/>
                  </a:cubicBezTo>
                  <a:cubicBezTo>
                    <a:pt x="3301" y="138"/>
                    <a:pt x="2986" y="799"/>
                    <a:pt x="2744" y="1010"/>
                  </a:cubicBezTo>
                  <a:cubicBezTo>
                    <a:pt x="2597" y="1"/>
                    <a:pt x="1904" y="757"/>
                    <a:pt x="1830" y="1378"/>
                  </a:cubicBezTo>
                  <a:cubicBezTo>
                    <a:pt x="1472" y="495"/>
                    <a:pt x="842" y="1609"/>
                    <a:pt x="1073" y="2198"/>
                  </a:cubicBezTo>
                  <a:cubicBezTo>
                    <a:pt x="926" y="1871"/>
                    <a:pt x="631" y="1556"/>
                    <a:pt x="306" y="1882"/>
                  </a:cubicBezTo>
                  <a:cubicBezTo>
                    <a:pt x="43" y="2135"/>
                    <a:pt x="169" y="2586"/>
                    <a:pt x="243" y="2912"/>
                  </a:cubicBezTo>
                  <a:cubicBezTo>
                    <a:pt x="337" y="3364"/>
                    <a:pt x="316" y="4394"/>
                    <a:pt x="663" y="4783"/>
                  </a:cubicBezTo>
                  <a:cubicBezTo>
                    <a:pt x="453" y="5036"/>
                    <a:pt x="232" y="5288"/>
                    <a:pt x="1" y="5508"/>
                  </a:cubicBezTo>
                  <a:lnTo>
                    <a:pt x="264" y="5771"/>
                  </a:lnTo>
                  <a:cubicBezTo>
                    <a:pt x="505" y="5508"/>
                    <a:pt x="726" y="5225"/>
                    <a:pt x="937" y="49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45" name="Google Shape;2945;p71"/>
            <p:cNvGrpSpPr/>
            <p:nvPr/>
          </p:nvGrpSpPr>
          <p:grpSpPr>
            <a:xfrm>
              <a:off x="1373040" y="-1666552"/>
              <a:ext cx="431438" cy="281383"/>
              <a:chOff x="4076375" y="397175"/>
              <a:chExt cx="144550" cy="94275"/>
            </a:xfrm>
          </p:grpSpPr>
          <p:sp>
            <p:nvSpPr>
              <p:cNvPr id="2946" name="Google Shape;2946;p71"/>
              <p:cNvSpPr/>
              <p:nvPr/>
            </p:nvSpPr>
            <p:spPr>
              <a:xfrm>
                <a:off x="4076375" y="397175"/>
                <a:ext cx="127725" cy="90375"/>
              </a:xfrm>
              <a:custGeom>
                <a:rect b="b" l="l" r="r" t="t"/>
                <a:pathLst>
                  <a:path extrusionOk="0" h="3615" w="5109">
                    <a:moveTo>
                      <a:pt x="1856" y="0"/>
                    </a:moveTo>
                    <a:cubicBezTo>
                      <a:pt x="1622" y="0"/>
                      <a:pt x="1452" y="151"/>
                      <a:pt x="1566" y="428"/>
                    </a:cubicBezTo>
                    <a:cubicBezTo>
                      <a:pt x="1380" y="298"/>
                      <a:pt x="1092" y="49"/>
                      <a:pt x="821" y="49"/>
                    </a:cubicBezTo>
                    <a:cubicBezTo>
                      <a:pt x="741" y="49"/>
                      <a:pt x="663" y="71"/>
                      <a:pt x="589" y="124"/>
                    </a:cubicBezTo>
                    <a:cubicBezTo>
                      <a:pt x="137" y="460"/>
                      <a:pt x="809" y="775"/>
                      <a:pt x="1009" y="1017"/>
                    </a:cubicBezTo>
                    <a:cubicBezTo>
                      <a:pt x="0" y="1164"/>
                      <a:pt x="757" y="1857"/>
                      <a:pt x="1377" y="1931"/>
                    </a:cubicBezTo>
                    <a:cubicBezTo>
                      <a:pt x="625" y="2236"/>
                      <a:pt x="1329" y="2738"/>
                      <a:pt x="1911" y="2738"/>
                    </a:cubicBezTo>
                    <a:cubicBezTo>
                      <a:pt x="2013" y="2738"/>
                      <a:pt x="2111" y="2723"/>
                      <a:pt x="2197" y="2688"/>
                    </a:cubicBezTo>
                    <a:lnTo>
                      <a:pt x="2197" y="2688"/>
                    </a:lnTo>
                    <a:cubicBezTo>
                      <a:pt x="1871" y="2835"/>
                      <a:pt x="1556" y="3130"/>
                      <a:pt x="1892" y="3455"/>
                    </a:cubicBezTo>
                    <a:cubicBezTo>
                      <a:pt x="2002" y="3575"/>
                      <a:pt x="2158" y="3614"/>
                      <a:pt x="2325" y="3614"/>
                    </a:cubicBezTo>
                    <a:cubicBezTo>
                      <a:pt x="2525" y="3614"/>
                      <a:pt x="2740" y="3558"/>
                      <a:pt x="2911" y="3518"/>
                    </a:cubicBezTo>
                    <a:cubicBezTo>
                      <a:pt x="3469" y="3403"/>
                      <a:pt x="4845" y="3466"/>
                      <a:pt x="4940" y="2814"/>
                    </a:cubicBezTo>
                    <a:cubicBezTo>
                      <a:pt x="5109" y="2268"/>
                      <a:pt x="4719" y="1133"/>
                      <a:pt x="4383" y="775"/>
                    </a:cubicBezTo>
                    <a:cubicBezTo>
                      <a:pt x="4261" y="644"/>
                      <a:pt x="4072" y="570"/>
                      <a:pt x="3913" y="570"/>
                    </a:cubicBezTo>
                    <a:cubicBezTo>
                      <a:pt x="3692" y="570"/>
                      <a:pt x="3529" y="713"/>
                      <a:pt x="3681" y="1051"/>
                    </a:cubicBezTo>
                    <a:lnTo>
                      <a:pt x="3681" y="1051"/>
                    </a:lnTo>
                    <a:cubicBezTo>
                      <a:pt x="3530" y="728"/>
                      <a:pt x="3164" y="152"/>
                      <a:pt x="2878" y="152"/>
                    </a:cubicBezTo>
                    <a:cubicBezTo>
                      <a:pt x="2747" y="152"/>
                      <a:pt x="2633" y="273"/>
                      <a:pt x="2565" y="596"/>
                    </a:cubicBezTo>
                    <a:cubicBezTo>
                      <a:pt x="2407" y="397"/>
                      <a:pt x="2281" y="124"/>
                      <a:pt x="2071" y="39"/>
                    </a:cubicBezTo>
                    <a:cubicBezTo>
                      <a:pt x="1997" y="13"/>
                      <a:pt x="1924" y="0"/>
                      <a:pt x="1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71"/>
              <p:cNvSpPr/>
              <p:nvPr/>
            </p:nvSpPr>
            <p:spPr>
              <a:xfrm>
                <a:off x="4102650" y="412875"/>
                <a:ext cx="118275" cy="78575"/>
              </a:xfrm>
              <a:custGeom>
                <a:rect b="b" l="l" r="r" t="t"/>
                <a:pathLst>
                  <a:path extrusionOk="0" h="3143" w="4731">
                    <a:moveTo>
                      <a:pt x="0" y="0"/>
                    </a:moveTo>
                    <a:lnTo>
                      <a:pt x="0" y="0"/>
                    </a:lnTo>
                    <a:cubicBezTo>
                      <a:pt x="809" y="431"/>
                      <a:pt x="1598" y="914"/>
                      <a:pt x="2355" y="1430"/>
                    </a:cubicBezTo>
                    <a:cubicBezTo>
                      <a:pt x="3091" y="1944"/>
                      <a:pt x="3836" y="2491"/>
                      <a:pt x="4467" y="3142"/>
                    </a:cubicBezTo>
                    <a:lnTo>
                      <a:pt x="4730" y="2880"/>
                    </a:lnTo>
                    <a:cubicBezTo>
                      <a:pt x="4026" y="2238"/>
                      <a:pt x="3248" y="1755"/>
                      <a:pt x="2449" y="1271"/>
                    </a:cubicBezTo>
                    <a:cubicBezTo>
                      <a:pt x="1661" y="809"/>
                      <a:pt x="841" y="37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71"/>
              <p:cNvSpPr/>
              <p:nvPr/>
            </p:nvSpPr>
            <p:spPr>
              <a:xfrm>
                <a:off x="4128650" y="411275"/>
                <a:ext cx="7125" cy="19200"/>
              </a:xfrm>
              <a:custGeom>
                <a:rect b="b" l="l" r="r" t="t"/>
                <a:pathLst>
                  <a:path extrusionOk="0" h="768" w="285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253"/>
                      <a:pt x="32" y="527"/>
                      <a:pt x="201" y="768"/>
                    </a:cubicBezTo>
                    <a:lnTo>
                      <a:pt x="285" y="695"/>
                    </a:lnTo>
                    <a:cubicBezTo>
                      <a:pt x="117" y="516"/>
                      <a:pt x="96" y="22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71"/>
              <p:cNvSpPr/>
              <p:nvPr/>
            </p:nvSpPr>
            <p:spPr>
              <a:xfrm>
                <a:off x="4153100" y="416025"/>
                <a:ext cx="11300" cy="31800"/>
              </a:xfrm>
              <a:custGeom>
                <a:rect b="b" l="l" r="r" t="t"/>
                <a:pathLst>
                  <a:path extrusionOk="0" h="1272" w="452">
                    <a:moveTo>
                      <a:pt x="0" y="0"/>
                    </a:moveTo>
                    <a:lnTo>
                      <a:pt x="316" y="1272"/>
                    </a:lnTo>
                    <a:lnTo>
                      <a:pt x="452" y="12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71"/>
              <p:cNvSpPr/>
              <p:nvPr/>
            </p:nvSpPr>
            <p:spPr>
              <a:xfrm>
                <a:off x="4179900" y="426250"/>
                <a:ext cx="11325" cy="37350"/>
              </a:xfrm>
              <a:custGeom>
                <a:rect b="b" l="l" r="r" t="t"/>
                <a:pathLst>
                  <a:path extrusionOk="0" h="1494" w="453">
                    <a:moveTo>
                      <a:pt x="1" y="1"/>
                    </a:moveTo>
                    <a:lnTo>
                      <a:pt x="1" y="1"/>
                    </a:lnTo>
                    <a:cubicBezTo>
                      <a:pt x="95" y="505"/>
                      <a:pt x="169" y="1000"/>
                      <a:pt x="316" y="1493"/>
                    </a:cubicBezTo>
                    <a:lnTo>
                      <a:pt x="452" y="1451"/>
                    </a:lnTo>
                    <a:cubicBezTo>
                      <a:pt x="274" y="979"/>
                      <a:pt x="137" y="48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71"/>
              <p:cNvSpPr/>
              <p:nvPr/>
            </p:nvSpPr>
            <p:spPr>
              <a:xfrm>
                <a:off x="4118425" y="440975"/>
                <a:ext cx="37325" cy="11050"/>
              </a:xfrm>
              <a:custGeom>
                <a:rect b="b" l="l" r="r" t="t"/>
                <a:pathLst>
                  <a:path extrusionOk="0" h="442" w="1493">
                    <a:moveTo>
                      <a:pt x="1472" y="0"/>
                    </a:moveTo>
                    <a:cubicBezTo>
                      <a:pt x="1219" y="53"/>
                      <a:pt x="967" y="116"/>
                      <a:pt x="725" y="189"/>
                    </a:cubicBezTo>
                    <a:cubicBezTo>
                      <a:pt x="473" y="263"/>
                      <a:pt x="231" y="348"/>
                      <a:pt x="0" y="442"/>
                    </a:cubicBezTo>
                    <a:cubicBezTo>
                      <a:pt x="484" y="306"/>
                      <a:pt x="988" y="200"/>
                      <a:pt x="1493" y="147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71"/>
              <p:cNvSpPr/>
              <p:nvPr/>
            </p:nvSpPr>
            <p:spPr>
              <a:xfrm>
                <a:off x="4136275" y="458300"/>
                <a:ext cx="45750" cy="16600"/>
              </a:xfrm>
              <a:custGeom>
                <a:rect b="b" l="l" r="r" t="t"/>
                <a:pathLst>
                  <a:path extrusionOk="0" h="664" w="1830">
                    <a:moveTo>
                      <a:pt x="1767" y="1"/>
                    </a:moveTo>
                    <a:cubicBezTo>
                      <a:pt x="1220" y="285"/>
                      <a:pt x="589" y="442"/>
                      <a:pt x="1" y="664"/>
                    </a:cubicBezTo>
                    <a:cubicBezTo>
                      <a:pt x="610" y="484"/>
                      <a:pt x="1230" y="379"/>
                      <a:pt x="1830" y="127"/>
                    </a:cubicBezTo>
                    <a:lnTo>
                      <a:pt x="17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71"/>
              <p:cNvSpPr/>
              <p:nvPr/>
            </p:nvSpPr>
            <p:spPr>
              <a:xfrm>
                <a:off x="4105000" y="427800"/>
                <a:ext cx="29725" cy="6350"/>
              </a:xfrm>
              <a:custGeom>
                <a:rect b="b" l="l" r="r" t="t"/>
                <a:pathLst>
                  <a:path extrusionOk="0" h="254" w="1189">
                    <a:moveTo>
                      <a:pt x="1143" y="1"/>
                    </a:moveTo>
                    <a:cubicBezTo>
                      <a:pt x="950" y="1"/>
                      <a:pt x="764" y="58"/>
                      <a:pt x="579" y="97"/>
                    </a:cubicBezTo>
                    <a:cubicBezTo>
                      <a:pt x="379" y="149"/>
                      <a:pt x="190" y="212"/>
                      <a:pt x="1" y="254"/>
                    </a:cubicBezTo>
                    <a:cubicBezTo>
                      <a:pt x="339" y="217"/>
                      <a:pt x="677" y="110"/>
                      <a:pt x="1021" y="110"/>
                    </a:cubicBezTo>
                    <a:cubicBezTo>
                      <a:pt x="1073" y="110"/>
                      <a:pt x="1125" y="112"/>
                      <a:pt x="1178" y="118"/>
                    </a:cubicBezTo>
                    <a:lnTo>
                      <a:pt x="1189" y="2"/>
                    </a:lnTo>
                    <a:cubicBezTo>
                      <a:pt x="1174" y="1"/>
                      <a:pt x="1158" y="1"/>
                      <a:pt x="1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54" name="Google Shape;2954;p71"/>
          <p:cNvGrpSpPr/>
          <p:nvPr/>
        </p:nvGrpSpPr>
        <p:grpSpPr>
          <a:xfrm>
            <a:off x="-68127" y="539494"/>
            <a:ext cx="640666" cy="665415"/>
            <a:chOff x="900925" y="-1079387"/>
            <a:chExt cx="302872" cy="314587"/>
          </a:xfrm>
        </p:grpSpPr>
        <p:sp>
          <p:nvSpPr>
            <p:cNvPr id="2955" name="Google Shape;2955;p71"/>
            <p:cNvSpPr/>
            <p:nvPr/>
          </p:nvSpPr>
          <p:spPr>
            <a:xfrm rot="-5400000">
              <a:off x="895477" y="-1073521"/>
              <a:ext cx="313767" cy="302872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56" name="Google Shape;2956;p71"/>
            <p:cNvGrpSpPr/>
            <p:nvPr/>
          </p:nvGrpSpPr>
          <p:grpSpPr>
            <a:xfrm>
              <a:off x="901009" y="-1079387"/>
              <a:ext cx="302723" cy="314587"/>
              <a:chOff x="3918225" y="593900"/>
              <a:chExt cx="101425" cy="105400"/>
            </a:xfrm>
          </p:grpSpPr>
          <p:sp>
            <p:nvSpPr>
              <p:cNvPr id="2957" name="Google Shape;2957;p71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71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71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71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71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71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71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71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71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71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71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71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71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71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71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72" name="Google Shape;2972;p71"/>
          <p:cNvSpPr/>
          <p:nvPr/>
        </p:nvSpPr>
        <p:spPr>
          <a:xfrm flipH="1">
            <a:off x="-47999" y="4586316"/>
            <a:ext cx="1667728" cy="604258"/>
          </a:xfrm>
          <a:custGeom>
            <a:rect b="b" l="l" r="r" t="t"/>
            <a:pathLst>
              <a:path extrusionOk="0" h="1958" w="5404">
                <a:moveTo>
                  <a:pt x="5292" y="1"/>
                </a:moveTo>
                <a:cubicBezTo>
                  <a:pt x="4951" y="1"/>
                  <a:pt x="4611" y="42"/>
                  <a:pt x="4289" y="118"/>
                </a:cubicBezTo>
                <a:cubicBezTo>
                  <a:pt x="4279" y="118"/>
                  <a:pt x="4279" y="118"/>
                  <a:pt x="4268" y="128"/>
                </a:cubicBezTo>
                <a:cubicBezTo>
                  <a:pt x="4121" y="160"/>
                  <a:pt x="3984" y="202"/>
                  <a:pt x="3837" y="244"/>
                </a:cubicBezTo>
                <a:cubicBezTo>
                  <a:pt x="3837" y="244"/>
                  <a:pt x="3826" y="244"/>
                  <a:pt x="3826" y="254"/>
                </a:cubicBezTo>
                <a:cubicBezTo>
                  <a:pt x="3637" y="307"/>
                  <a:pt x="3469" y="380"/>
                  <a:pt x="3291" y="465"/>
                </a:cubicBezTo>
                <a:lnTo>
                  <a:pt x="3280" y="476"/>
                </a:lnTo>
                <a:cubicBezTo>
                  <a:pt x="3144" y="539"/>
                  <a:pt x="3007" y="623"/>
                  <a:pt x="2880" y="696"/>
                </a:cubicBezTo>
                <a:lnTo>
                  <a:pt x="2870" y="707"/>
                </a:lnTo>
                <a:cubicBezTo>
                  <a:pt x="2828" y="728"/>
                  <a:pt x="2796" y="749"/>
                  <a:pt x="2765" y="770"/>
                </a:cubicBezTo>
                <a:cubicBezTo>
                  <a:pt x="2765" y="780"/>
                  <a:pt x="2754" y="780"/>
                  <a:pt x="2754" y="780"/>
                </a:cubicBezTo>
                <a:cubicBezTo>
                  <a:pt x="2723" y="812"/>
                  <a:pt x="2681" y="833"/>
                  <a:pt x="2649" y="864"/>
                </a:cubicBezTo>
                <a:cubicBezTo>
                  <a:pt x="2502" y="969"/>
                  <a:pt x="2366" y="1095"/>
                  <a:pt x="2250" y="1221"/>
                </a:cubicBezTo>
                <a:cubicBezTo>
                  <a:pt x="2229" y="1232"/>
                  <a:pt x="2219" y="1253"/>
                  <a:pt x="2208" y="1263"/>
                </a:cubicBezTo>
                <a:cubicBezTo>
                  <a:pt x="2177" y="1295"/>
                  <a:pt x="2145" y="1326"/>
                  <a:pt x="2124" y="1369"/>
                </a:cubicBezTo>
                <a:cubicBezTo>
                  <a:pt x="2048" y="1361"/>
                  <a:pt x="1975" y="1357"/>
                  <a:pt x="1902" y="1357"/>
                </a:cubicBezTo>
                <a:cubicBezTo>
                  <a:pt x="1781" y="1357"/>
                  <a:pt x="1664" y="1366"/>
                  <a:pt x="1546" y="1379"/>
                </a:cubicBezTo>
                <a:cubicBezTo>
                  <a:pt x="968" y="1442"/>
                  <a:pt x="411" y="1642"/>
                  <a:pt x="1" y="1957"/>
                </a:cubicBezTo>
                <a:lnTo>
                  <a:pt x="5403" y="1957"/>
                </a:lnTo>
                <a:lnTo>
                  <a:pt x="5403" y="2"/>
                </a:lnTo>
                <a:cubicBezTo>
                  <a:pt x="5366" y="1"/>
                  <a:pt x="5329" y="1"/>
                  <a:pt x="52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71"/>
          <p:cNvSpPr/>
          <p:nvPr/>
        </p:nvSpPr>
        <p:spPr>
          <a:xfrm flipH="1" rot="5400000">
            <a:off x="-47853" y="373347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4" name="Google Shape;2974;p71"/>
          <p:cNvGrpSpPr/>
          <p:nvPr/>
        </p:nvGrpSpPr>
        <p:grpSpPr>
          <a:xfrm flipH="1">
            <a:off x="7880153" y="-146549"/>
            <a:ext cx="1517909" cy="1211947"/>
            <a:chOff x="3568700" y="2891825"/>
            <a:chExt cx="267775" cy="213800"/>
          </a:xfrm>
        </p:grpSpPr>
        <p:sp>
          <p:nvSpPr>
            <p:cNvPr id="2975" name="Google Shape;2975;p71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71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71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71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71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71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71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71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71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71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5" name="Google Shape;2985;p71"/>
          <p:cNvGrpSpPr/>
          <p:nvPr/>
        </p:nvGrpSpPr>
        <p:grpSpPr>
          <a:xfrm flipH="1">
            <a:off x="8618968" y="1330820"/>
            <a:ext cx="426602" cy="375004"/>
            <a:chOff x="1475563" y="-1139762"/>
            <a:chExt cx="272206" cy="239298"/>
          </a:xfrm>
        </p:grpSpPr>
        <p:sp>
          <p:nvSpPr>
            <p:cNvPr id="2986" name="Google Shape;2986;p71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7" name="Google Shape;2987;p71"/>
            <p:cNvGrpSpPr/>
            <p:nvPr/>
          </p:nvGrpSpPr>
          <p:grpSpPr>
            <a:xfrm>
              <a:off x="1513992" y="-1139753"/>
              <a:ext cx="233777" cy="207437"/>
              <a:chOff x="4123600" y="573675"/>
              <a:chExt cx="78325" cy="69500"/>
            </a:xfrm>
          </p:grpSpPr>
          <p:sp>
            <p:nvSpPr>
              <p:cNvPr id="2988" name="Google Shape;2988;p71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71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71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91" name="Google Shape;2991;p71"/>
          <p:cNvSpPr/>
          <p:nvPr/>
        </p:nvSpPr>
        <p:spPr>
          <a:xfrm flipH="1" rot="5400000">
            <a:off x="7017722" y="-1201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2" name="Google Shape;2992;p71"/>
          <p:cNvGrpSpPr/>
          <p:nvPr/>
        </p:nvGrpSpPr>
        <p:grpSpPr>
          <a:xfrm>
            <a:off x="7639224" y="4371046"/>
            <a:ext cx="473000" cy="465912"/>
            <a:chOff x="901949" y="-1891967"/>
            <a:chExt cx="473000" cy="465912"/>
          </a:xfrm>
        </p:grpSpPr>
        <p:sp>
          <p:nvSpPr>
            <p:cNvPr id="2993" name="Google Shape;2993;p71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4" name="Google Shape;2994;p71"/>
            <p:cNvGrpSpPr/>
            <p:nvPr/>
          </p:nvGrpSpPr>
          <p:grpSpPr>
            <a:xfrm>
              <a:off x="919440" y="-1856603"/>
              <a:ext cx="438005" cy="395174"/>
              <a:chOff x="3924400" y="333500"/>
              <a:chExt cx="146750" cy="132400"/>
            </a:xfrm>
          </p:grpSpPr>
          <p:sp>
            <p:nvSpPr>
              <p:cNvPr id="2995" name="Google Shape;2995;p71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71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71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71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71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71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71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71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71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04" name="Google Shape;3004;p71"/>
          <p:cNvGrpSpPr/>
          <p:nvPr/>
        </p:nvGrpSpPr>
        <p:grpSpPr>
          <a:xfrm flipH="1">
            <a:off x="256530" y="2950231"/>
            <a:ext cx="316026" cy="374989"/>
            <a:chOff x="2072500" y="2677156"/>
            <a:chExt cx="426601" cy="506195"/>
          </a:xfrm>
        </p:grpSpPr>
        <p:sp>
          <p:nvSpPr>
            <p:cNvPr id="3005" name="Google Shape;3005;p71"/>
            <p:cNvSpPr/>
            <p:nvPr/>
          </p:nvSpPr>
          <p:spPr>
            <a:xfrm>
              <a:off x="2199285" y="2677156"/>
              <a:ext cx="299816" cy="423874"/>
            </a:xfrm>
            <a:custGeom>
              <a:rect b="b" l="l" r="r" t="t"/>
              <a:pathLst>
                <a:path extrusionOk="0" h="4042" w="2859">
                  <a:moveTo>
                    <a:pt x="971" y="0"/>
                  </a:moveTo>
                  <a:cubicBezTo>
                    <a:pt x="737" y="0"/>
                    <a:pt x="503" y="99"/>
                    <a:pt x="368" y="292"/>
                  </a:cubicBezTo>
                  <a:cubicBezTo>
                    <a:pt x="231" y="482"/>
                    <a:pt x="189" y="734"/>
                    <a:pt x="168" y="975"/>
                  </a:cubicBezTo>
                  <a:cubicBezTo>
                    <a:pt x="116" y="1491"/>
                    <a:pt x="95" y="2016"/>
                    <a:pt x="74" y="2542"/>
                  </a:cubicBezTo>
                  <a:cubicBezTo>
                    <a:pt x="74" y="2668"/>
                    <a:pt x="11" y="2941"/>
                    <a:pt x="0" y="3172"/>
                  </a:cubicBezTo>
                  <a:lnTo>
                    <a:pt x="0" y="3224"/>
                  </a:lnTo>
                  <a:cubicBezTo>
                    <a:pt x="0" y="3351"/>
                    <a:pt x="21" y="3456"/>
                    <a:pt x="84" y="3519"/>
                  </a:cubicBezTo>
                  <a:cubicBezTo>
                    <a:pt x="137" y="3561"/>
                    <a:pt x="189" y="3582"/>
                    <a:pt x="263" y="3582"/>
                  </a:cubicBezTo>
                  <a:cubicBezTo>
                    <a:pt x="284" y="3729"/>
                    <a:pt x="484" y="3813"/>
                    <a:pt x="610" y="3866"/>
                  </a:cubicBezTo>
                  <a:cubicBezTo>
                    <a:pt x="897" y="3981"/>
                    <a:pt x="1210" y="4042"/>
                    <a:pt x="1523" y="4042"/>
                  </a:cubicBezTo>
                  <a:cubicBezTo>
                    <a:pt x="1667" y="4042"/>
                    <a:pt x="1812" y="4029"/>
                    <a:pt x="1955" y="4002"/>
                  </a:cubicBezTo>
                  <a:lnTo>
                    <a:pt x="1997" y="4002"/>
                  </a:lnTo>
                  <a:cubicBezTo>
                    <a:pt x="2165" y="3971"/>
                    <a:pt x="2333" y="3918"/>
                    <a:pt x="2492" y="3845"/>
                  </a:cubicBezTo>
                  <a:cubicBezTo>
                    <a:pt x="2639" y="3782"/>
                    <a:pt x="2786" y="3677"/>
                    <a:pt x="2838" y="3540"/>
                  </a:cubicBezTo>
                  <a:cubicBezTo>
                    <a:pt x="2849" y="3530"/>
                    <a:pt x="2849" y="3519"/>
                    <a:pt x="2849" y="3509"/>
                  </a:cubicBezTo>
                  <a:cubicBezTo>
                    <a:pt x="2859" y="3488"/>
                    <a:pt x="2859" y="3467"/>
                    <a:pt x="2859" y="3446"/>
                  </a:cubicBezTo>
                  <a:cubicBezTo>
                    <a:pt x="2859" y="3298"/>
                    <a:pt x="2754" y="3172"/>
                    <a:pt x="2744" y="3035"/>
                  </a:cubicBezTo>
                  <a:cubicBezTo>
                    <a:pt x="2733" y="2983"/>
                    <a:pt x="2744" y="2941"/>
                    <a:pt x="2744" y="2888"/>
                  </a:cubicBezTo>
                  <a:lnTo>
                    <a:pt x="2744" y="2867"/>
                  </a:lnTo>
                  <a:lnTo>
                    <a:pt x="2744" y="2783"/>
                  </a:lnTo>
                  <a:cubicBezTo>
                    <a:pt x="2712" y="2668"/>
                    <a:pt x="2597" y="2584"/>
                    <a:pt x="2481" y="2552"/>
                  </a:cubicBezTo>
                  <a:cubicBezTo>
                    <a:pt x="2452" y="2547"/>
                    <a:pt x="2422" y="2545"/>
                    <a:pt x="2394" y="2545"/>
                  </a:cubicBezTo>
                  <a:cubicBezTo>
                    <a:pt x="2297" y="2545"/>
                    <a:pt x="2202" y="2568"/>
                    <a:pt x="2113" y="2584"/>
                  </a:cubicBezTo>
                  <a:cubicBezTo>
                    <a:pt x="1976" y="2626"/>
                    <a:pt x="1840" y="2657"/>
                    <a:pt x="1703" y="2710"/>
                  </a:cubicBezTo>
                  <a:lnTo>
                    <a:pt x="1735" y="2678"/>
                  </a:lnTo>
                  <a:cubicBezTo>
                    <a:pt x="1766" y="2657"/>
                    <a:pt x="1787" y="2636"/>
                    <a:pt x="1819" y="2605"/>
                  </a:cubicBezTo>
                  <a:cubicBezTo>
                    <a:pt x="2060" y="2374"/>
                    <a:pt x="2260" y="2163"/>
                    <a:pt x="2354" y="2058"/>
                  </a:cubicBezTo>
                  <a:cubicBezTo>
                    <a:pt x="2481" y="1911"/>
                    <a:pt x="2607" y="1753"/>
                    <a:pt x="2681" y="1575"/>
                  </a:cubicBezTo>
                  <a:cubicBezTo>
                    <a:pt x="2744" y="1386"/>
                    <a:pt x="2754" y="1175"/>
                    <a:pt x="2639" y="1007"/>
                  </a:cubicBezTo>
                  <a:cubicBezTo>
                    <a:pt x="2639" y="996"/>
                    <a:pt x="2639" y="996"/>
                    <a:pt x="2628" y="986"/>
                  </a:cubicBezTo>
                  <a:cubicBezTo>
                    <a:pt x="2628" y="975"/>
                    <a:pt x="2618" y="975"/>
                    <a:pt x="2607" y="965"/>
                  </a:cubicBezTo>
                  <a:cubicBezTo>
                    <a:pt x="2565" y="912"/>
                    <a:pt x="2523" y="870"/>
                    <a:pt x="2460" y="839"/>
                  </a:cubicBezTo>
                  <a:lnTo>
                    <a:pt x="2439" y="818"/>
                  </a:lnTo>
                  <a:cubicBezTo>
                    <a:pt x="2239" y="702"/>
                    <a:pt x="1976" y="660"/>
                    <a:pt x="1787" y="513"/>
                  </a:cubicBezTo>
                  <a:cubicBezTo>
                    <a:pt x="1777" y="513"/>
                    <a:pt x="1777" y="503"/>
                    <a:pt x="1766" y="503"/>
                  </a:cubicBezTo>
                  <a:lnTo>
                    <a:pt x="1735" y="471"/>
                  </a:lnTo>
                  <a:cubicBezTo>
                    <a:pt x="1640" y="387"/>
                    <a:pt x="1577" y="281"/>
                    <a:pt x="1482" y="187"/>
                  </a:cubicBezTo>
                  <a:cubicBezTo>
                    <a:pt x="1398" y="103"/>
                    <a:pt x="1293" y="50"/>
                    <a:pt x="1177" y="19"/>
                  </a:cubicBezTo>
                  <a:lnTo>
                    <a:pt x="1146" y="19"/>
                  </a:lnTo>
                  <a:cubicBezTo>
                    <a:pt x="1089" y="6"/>
                    <a:pt x="1030" y="0"/>
                    <a:pt x="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71"/>
            <p:cNvSpPr/>
            <p:nvPr/>
          </p:nvSpPr>
          <p:spPr>
            <a:xfrm>
              <a:off x="2193727" y="2679148"/>
              <a:ext cx="129092" cy="340610"/>
            </a:xfrm>
            <a:custGeom>
              <a:rect b="b" l="l" r="r" t="t"/>
              <a:pathLst>
                <a:path extrusionOk="0" h="3248" w="1231">
                  <a:moveTo>
                    <a:pt x="1199" y="0"/>
                  </a:moveTo>
                  <a:cubicBezTo>
                    <a:pt x="999" y="199"/>
                    <a:pt x="852" y="410"/>
                    <a:pt x="737" y="631"/>
                  </a:cubicBezTo>
                  <a:cubicBezTo>
                    <a:pt x="569" y="998"/>
                    <a:pt x="505" y="1409"/>
                    <a:pt x="452" y="1808"/>
                  </a:cubicBezTo>
                  <a:cubicBezTo>
                    <a:pt x="442" y="1860"/>
                    <a:pt x="431" y="1902"/>
                    <a:pt x="431" y="1955"/>
                  </a:cubicBezTo>
                  <a:cubicBezTo>
                    <a:pt x="431" y="1965"/>
                    <a:pt x="431" y="1965"/>
                    <a:pt x="421" y="1976"/>
                  </a:cubicBezTo>
                  <a:cubicBezTo>
                    <a:pt x="368" y="2365"/>
                    <a:pt x="284" y="2796"/>
                    <a:pt x="53" y="3153"/>
                  </a:cubicBezTo>
                  <a:cubicBezTo>
                    <a:pt x="43" y="3184"/>
                    <a:pt x="22" y="3205"/>
                    <a:pt x="1" y="3226"/>
                  </a:cubicBezTo>
                  <a:lnTo>
                    <a:pt x="22" y="3247"/>
                  </a:lnTo>
                  <a:cubicBezTo>
                    <a:pt x="32" y="3226"/>
                    <a:pt x="43" y="3216"/>
                    <a:pt x="53" y="3205"/>
                  </a:cubicBezTo>
                  <a:cubicBezTo>
                    <a:pt x="116" y="3111"/>
                    <a:pt x="169" y="3016"/>
                    <a:pt x="211" y="2922"/>
                  </a:cubicBezTo>
                  <a:cubicBezTo>
                    <a:pt x="221" y="2901"/>
                    <a:pt x="221" y="2880"/>
                    <a:pt x="232" y="2859"/>
                  </a:cubicBezTo>
                  <a:cubicBezTo>
                    <a:pt x="347" y="2575"/>
                    <a:pt x="410" y="2270"/>
                    <a:pt x="452" y="1986"/>
                  </a:cubicBezTo>
                  <a:lnTo>
                    <a:pt x="452" y="1955"/>
                  </a:lnTo>
                  <a:cubicBezTo>
                    <a:pt x="463" y="1913"/>
                    <a:pt x="463" y="1860"/>
                    <a:pt x="473" y="1808"/>
                  </a:cubicBezTo>
                  <a:cubicBezTo>
                    <a:pt x="537" y="1419"/>
                    <a:pt x="590" y="1009"/>
                    <a:pt x="768" y="641"/>
                  </a:cubicBezTo>
                  <a:cubicBezTo>
                    <a:pt x="873" y="421"/>
                    <a:pt x="1031" y="199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71"/>
            <p:cNvSpPr/>
            <p:nvPr/>
          </p:nvSpPr>
          <p:spPr>
            <a:xfrm>
              <a:off x="2237876" y="2729799"/>
              <a:ext cx="148807" cy="158874"/>
            </a:xfrm>
            <a:custGeom>
              <a:rect b="b" l="l" r="r" t="t"/>
              <a:pathLst>
                <a:path extrusionOk="0" h="1515" w="1419">
                  <a:moveTo>
                    <a:pt x="1398" y="1"/>
                  </a:moveTo>
                  <a:cubicBezTo>
                    <a:pt x="1030" y="536"/>
                    <a:pt x="620" y="1115"/>
                    <a:pt x="31" y="1472"/>
                  </a:cubicBezTo>
                  <a:cubicBezTo>
                    <a:pt x="21" y="1482"/>
                    <a:pt x="10" y="1493"/>
                    <a:pt x="0" y="1493"/>
                  </a:cubicBezTo>
                  <a:lnTo>
                    <a:pt x="10" y="1514"/>
                  </a:lnTo>
                  <a:cubicBezTo>
                    <a:pt x="21" y="1514"/>
                    <a:pt x="21" y="1514"/>
                    <a:pt x="31" y="1503"/>
                  </a:cubicBezTo>
                  <a:cubicBezTo>
                    <a:pt x="557" y="1188"/>
                    <a:pt x="946" y="694"/>
                    <a:pt x="1293" y="200"/>
                  </a:cubicBezTo>
                  <a:cubicBezTo>
                    <a:pt x="1304" y="190"/>
                    <a:pt x="1314" y="169"/>
                    <a:pt x="1325" y="158"/>
                  </a:cubicBezTo>
                  <a:cubicBezTo>
                    <a:pt x="1356" y="106"/>
                    <a:pt x="1388" y="64"/>
                    <a:pt x="1419" y="11"/>
                  </a:cubicBezTo>
                  <a:cubicBezTo>
                    <a:pt x="1409" y="11"/>
                    <a:pt x="1409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71"/>
            <p:cNvSpPr/>
            <p:nvPr/>
          </p:nvSpPr>
          <p:spPr>
            <a:xfrm>
              <a:off x="2214700" y="2762832"/>
              <a:ext cx="242559" cy="222843"/>
            </a:xfrm>
            <a:custGeom>
              <a:rect b="b" l="l" r="r" t="t"/>
              <a:pathLst>
                <a:path extrusionOk="0" h="2125" w="2313">
                  <a:moveTo>
                    <a:pt x="2292" y="1"/>
                  </a:moveTo>
                  <a:cubicBezTo>
                    <a:pt x="2092" y="379"/>
                    <a:pt x="1798" y="705"/>
                    <a:pt x="1462" y="968"/>
                  </a:cubicBezTo>
                  <a:cubicBezTo>
                    <a:pt x="1451" y="968"/>
                    <a:pt x="1451" y="968"/>
                    <a:pt x="1441" y="978"/>
                  </a:cubicBezTo>
                  <a:cubicBezTo>
                    <a:pt x="1378" y="1020"/>
                    <a:pt x="1304" y="1073"/>
                    <a:pt x="1240" y="1115"/>
                  </a:cubicBezTo>
                  <a:cubicBezTo>
                    <a:pt x="1135" y="1178"/>
                    <a:pt x="1041" y="1230"/>
                    <a:pt x="936" y="1283"/>
                  </a:cubicBezTo>
                  <a:cubicBezTo>
                    <a:pt x="852" y="1325"/>
                    <a:pt x="778" y="1367"/>
                    <a:pt x="694" y="1419"/>
                  </a:cubicBezTo>
                  <a:cubicBezTo>
                    <a:pt x="684" y="1419"/>
                    <a:pt x="673" y="1430"/>
                    <a:pt x="663" y="1440"/>
                  </a:cubicBezTo>
                  <a:cubicBezTo>
                    <a:pt x="526" y="1514"/>
                    <a:pt x="400" y="1609"/>
                    <a:pt x="295" y="1714"/>
                  </a:cubicBezTo>
                  <a:cubicBezTo>
                    <a:pt x="200" y="1809"/>
                    <a:pt x="105" y="1924"/>
                    <a:pt x="32" y="2061"/>
                  </a:cubicBezTo>
                  <a:cubicBezTo>
                    <a:pt x="21" y="2082"/>
                    <a:pt x="11" y="2103"/>
                    <a:pt x="0" y="2113"/>
                  </a:cubicBezTo>
                  <a:lnTo>
                    <a:pt x="11" y="2124"/>
                  </a:lnTo>
                  <a:lnTo>
                    <a:pt x="32" y="2124"/>
                  </a:lnTo>
                  <a:cubicBezTo>
                    <a:pt x="105" y="1977"/>
                    <a:pt x="200" y="1840"/>
                    <a:pt x="316" y="1735"/>
                  </a:cubicBezTo>
                  <a:cubicBezTo>
                    <a:pt x="421" y="1620"/>
                    <a:pt x="558" y="1525"/>
                    <a:pt x="694" y="1440"/>
                  </a:cubicBezTo>
                  <a:cubicBezTo>
                    <a:pt x="726" y="1430"/>
                    <a:pt x="747" y="1419"/>
                    <a:pt x="768" y="1398"/>
                  </a:cubicBezTo>
                  <a:cubicBezTo>
                    <a:pt x="831" y="1367"/>
                    <a:pt x="894" y="1335"/>
                    <a:pt x="946" y="1304"/>
                  </a:cubicBezTo>
                  <a:cubicBezTo>
                    <a:pt x="1051" y="1251"/>
                    <a:pt x="1146" y="1199"/>
                    <a:pt x="1251" y="1136"/>
                  </a:cubicBezTo>
                  <a:cubicBezTo>
                    <a:pt x="1693" y="863"/>
                    <a:pt x="2060" y="473"/>
                    <a:pt x="2313" y="22"/>
                  </a:cubicBezTo>
                  <a:lnTo>
                    <a:pt x="2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71"/>
            <p:cNvSpPr/>
            <p:nvPr/>
          </p:nvSpPr>
          <p:spPr>
            <a:xfrm>
              <a:off x="2363507" y="2745215"/>
              <a:ext cx="13318" cy="120178"/>
            </a:xfrm>
            <a:custGeom>
              <a:rect b="b" l="l" r="r" t="t"/>
              <a:pathLst>
                <a:path extrusionOk="0" h="1146" w="127">
                  <a:moveTo>
                    <a:pt x="95" y="1"/>
                  </a:moveTo>
                  <a:cubicBezTo>
                    <a:pt x="22" y="452"/>
                    <a:pt x="1" y="831"/>
                    <a:pt x="11" y="1146"/>
                  </a:cubicBezTo>
                  <a:lnTo>
                    <a:pt x="43" y="1146"/>
                  </a:lnTo>
                  <a:cubicBezTo>
                    <a:pt x="22" y="831"/>
                    <a:pt x="53" y="452"/>
                    <a:pt x="127" y="11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71"/>
            <p:cNvSpPr/>
            <p:nvPr/>
          </p:nvSpPr>
          <p:spPr>
            <a:xfrm>
              <a:off x="2204842" y="2778353"/>
              <a:ext cx="270034" cy="246963"/>
            </a:xfrm>
            <a:custGeom>
              <a:rect b="b" l="l" r="r" t="t"/>
              <a:pathLst>
                <a:path extrusionOk="0" h="2355" w="2575">
                  <a:moveTo>
                    <a:pt x="2554" y="0"/>
                  </a:moveTo>
                  <a:cubicBezTo>
                    <a:pt x="2502" y="115"/>
                    <a:pt x="2439" y="241"/>
                    <a:pt x="2386" y="357"/>
                  </a:cubicBezTo>
                  <a:cubicBezTo>
                    <a:pt x="2228" y="704"/>
                    <a:pt x="2070" y="1051"/>
                    <a:pt x="1808" y="1313"/>
                  </a:cubicBezTo>
                  <a:cubicBezTo>
                    <a:pt x="1797" y="1313"/>
                    <a:pt x="1797" y="1324"/>
                    <a:pt x="1787" y="1324"/>
                  </a:cubicBezTo>
                  <a:lnTo>
                    <a:pt x="1787" y="1335"/>
                  </a:lnTo>
                  <a:cubicBezTo>
                    <a:pt x="1493" y="1608"/>
                    <a:pt x="1093" y="1766"/>
                    <a:pt x="736" y="1892"/>
                  </a:cubicBezTo>
                  <a:cubicBezTo>
                    <a:pt x="463" y="1986"/>
                    <a:pt x="157" y="2091"/>
                    <a:pt x="0" y="2344"/>
                  </a:cubicBezTo>
                  <a:lnTo>
                    <a:pt x="21" y="2354"/>
                  </a:lnTo>
                  <a:cubicBezTo>
                    <a:pt x="178" y="2112"/>
                    <a:pt x="463" y="2007"/>
                    <a:pt x="746" y="1913"/>
                  </a:cubicBezTo>
                  <a:cubicBezTo>
                    <a:pt x="1103" y="1787"/>
                    <a:pt x="1503" y="1629"/>
                    <a:pt x="1808" y="1345"/>
                  </a:cubicBezTo>
                  <a:cubicBezTo>
                    <a:pt x="2081" y="1072"/>
                    <a:pt x="2249" y="715"/>
                    <a:pt x="2407" y="368"/>
                  </a:cubicBezTo>
                  <a:cubicBezTo>
                    <a:pt x="2460" y="252"/>
                    <a:pt x="2512" y="136"/>
                    <a:pt x="2575" y="21"/>
                  </a:cubicBezTo>
                  <a:cubicBezTo>
                    <a:pt x="2575" y="10"/>
                    <a:pt x="2565" y="10"/>
                    <a:pt x="2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71"/>
            <p:cNvSpPr/>
            <p:nvPr/>
          </p:nvSpPr>
          <p:spPr>
            <a:xfrm>
              <a:off x="2284122" y="2906081"/>
              <a:ext cx="111369" cy="12269"/>
            </a:xfrm>
            <a:custGeom>
              <a:rect b="b" l="l" r="r" t="t"/>
              <a:pathLst>
                <a:path extrusionOk="0" h="117" w="1062">
                  <a:moveTo>
                    <a:pt x="481" y="0"/>
                  </a:moveTo>
                  <a:cubicBezTo>
                    <a:pt x="319" y="0"/>
                    <a:pt x="157" y="22"/>
                    <a:pt x="1" y="64"/>
                  </a:cubicBezTo>
                  <a:lnTo>
                    <a:pt x="1" y="85"/>
                  </a:lnTo>
                  <a:cubicBezTo>
                    <a:pt x="152" y="44"/>
                    <a:pt x="307" y="25"/>
                    <a:pt x="461" y="25"/>
                  </a:cubicBezTo>
                  <a:cubicBezTo>
                    <a:pt x="662" y="25"/>
                    <a:pt x="862" y="57"/>
                    <a:pt x="1052" y="117"/>
                  </a:cubicBezTo>
                  <a:lnTo>
                    <a:pt x="1062" y="95"/>
                  </a:lnTo>
                  <a:cubicBezTo>
                    <a:pt x="877" y="32"/>
                    <a:pt x="679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71"/>
            <p:cNvSpPr/>
            <p:nvPr/>
          </p:nvSpPr>
          <p:spPr>
            <a:xfrm>
              <a:off x="2205891" y="2950230"/>
              <a:ext cx="184147" cy="79804"/>
            </a:xfrm>
            <a:custGeom>
              <a:rect b="b" l="l" r="r" t="t"/>
              <a:pathLst>
                <a:path extrusionOk="0" h="761" w="1756">
                  <a:moveTo>
                    <a:pt x="1756" y="1"/>
                  </a:moveTo>
                  <a:cubicBezTo>
                    <a:pt x="1682" y="43"/>
                    <a:pt x="1619" y="74"/>
                    <a:pt x="1556" y="116"/>
                  </a:cubicBezTo>
                  <a:lnTo>
                    <a:pt x="1546" y="116"/>
                  </a:lnTo>
                  <a:cubicBezTo>
                    <a:pt x="1441" y="190"/>
                    <a:pt x="1324" y="253"/>
                    <a:pt x="1209" y="316"/>
                  </a:cubicBezTo>
                  <a:lnTo>
                    <a:pt x="1198" y="316"/>
                  </a:lnTo>
                  <a:cubicBezTo>
                    <a:pt x="1114" y="368"/>
                    <a:pt x="1030" y="421"/>
                    <a:pt x="936" y="463"/>
                  </a:cubicBezTo>
                  <a:cubicBezTo>
                    <a:pt x="676" y="602"/>
                    <a:pt x="400" y="733"/>
                    <a:pt x="115" y="733"/>
                  </a:cubicBezTo>
                  <a:cubicBezTo>
                    <a:pt x="77" y="733"/>
                    <a:pt x="39" y="731"/>
                    <a:pt x="0" y="726"/>
                  </a:cubicBezTo>
                  <a:lnTo>
                    <a:pt x="0" y="758"/>
                  </a:lnTo>
                  <a:cubicBezTo>
                    <a:pt x="24" y="759"/>
                    <a:pt x="48" y="760"/>
                    <a:pt x="72" y="760"/>
                  </a:cubicBezTo>
                  <a:cubicBezTo>
                    <a:pt x="188" y="760"/>
                    <a:pt x="308" y="741"/>
                    <a:pt x="421" y="715"/>
                  </a:cubicBezTo>
                  <a:cubicBezTo>
                    <a:pt x="600" y="662"/>
                    <a:pt x="778" y="578"/>
                    <a:pt x="946" y="484"/>
                  </a:cubicBezTo>
                  <a:cubicBezTo>
                    <a:pt x="1041" y="442"/>
                    <a:pt x="1135" y="389"/>
                    <a:pt x="1230" y="337"/>
                  </a:cubicBezTo>
                  <a:cubicBezTo>
                    <a:pt x="1251" y="316"/>
                    <a:pt x="1282" y="305"/>
                    <a:pt x="1314" y="284"/>
                  </a:cubicBezTo>
                  <a:cubicBezTo>
                    <a:pt x="1398" y="242"/>
                    <a:pt x="1483" y="190"/>
                    <a:pt x="1556" y="137"/>
                  </a:cubicBezTo>
                  <a:lnTo>
                    <a:pt x="1577" y="137"/>
                  </a:lnTo>
                  <a:lnTo>
                    <a:pt x="1672" y="74"/>
                  </a:lnTo>
                  <a:cubicBezTo>
                    <a:pt x="1703" y="53"/>
                    <a:pt x="1724" y="32"/>
                    <a:pt x="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71"/>
            <p:cNvSpPr/>
            <p:nvPr/>
          </p:nvSpPr>
          <p:spPr>
            <a:xfrm>
              <a:off x="2212498" y="2977810"/>
              <a:ext cx="274543" cy="73932"/>
            </a:xfrm>
            <a:custGeom>
              <a:rect b="b" l="l" r="r" t="t"/>
              <a:pathLst>
                <a:path extrusionOk="0" h="705" w="2618">
                  <a:moveTo>
                    <a:pt x="2618" y="0"/>
                  </a:moveTo>
                  <a:cubicBezTo>
                    <a:pt x="2481" y="21"/>
                    <a:pt x="2355" y="74"/>
                    <a:pt x="2218" y="137"/>
                  </a:cubicBezTo>
                  <a:cubicBezTo>
                    <a:pt x="2218" y="137"/>
                    <a:pt x="2207" y="137"/>
                    <a:pt x="2197" y="147"/>
                  </a:cubicBezTo>
                  <a:cubicBezTo>
                    <a:pt x="2123" y="179"/>
                    <a:pt x="2060" y="210"/>
                    <a:pt x="1987" y="242"/>
                  </a:cubicBezTo>
                  <a:cubicBezTo>
                    <a:pt x="1955" y="263"/>
                    <a:pt x="1934" y="273"/>
                    <a:pt x="1903" y="284"/>
                  </a:cubicBezTo>
                  <a:cubicBezTo>
                    <a:pt x="1703" y="389"/>
                    <a:pt x="1441" y="516"/>
                    <a:pt x="1146" y="589"/>
                  </a:cubicBezTo>
                  <a:lnTo>
                    <a:pt x="1114" y="600"/>
                  </a:lnTo>
                  <a:cubicBezTo>
                    <a:pt x="918" y="656"/>
                    <a:pt x="727" y="679"/>
                    <a:pt x="546" y="679"/>
                  </a:cubicBezTo>
                  <a:cubicBezTo>
                    <a:pt x="456" y="679"/>
                    <a:pt x="368" y="673"/>
                    <a:pt x="284" y="663"/>
                  </a:cubicBezTo>
                  <a:cubicBezTo>
                    <a:pt x="168" y="642"/>
                    <a:pt x="84" y="621"/>
                    <a:pt x="11" y="579"/>
                  </a:cubicBezTo>
                  <a:lnTo>
                    <a:pt x="0" y="600"/>
                  </a:lnTo>
                  <a:cubicBezTo>
                    <a:pt x="74" y="642"/>
                    <a:pt x="158" y="663"/>
                    <a:pt x="273" y="684"/>
                  </a:cubicBezTo>
                  <a:cubicBezTo>
                    <a:pt x="361" y="698"/>
                    <a:pt x="451" y="705"/>
                    <a:pt x="543" y="705"/>
                  </a:cubicBezTo>
                  <a:cubicBezTo>
                    <a:pt x="728" y="705"/>
                    <a:pt x="922" y="677"/>
                    <a:pt x="1125" y="621"/>
                  </a:cubicBezTo>
                  <a:lnTo>
                    <a:pt x="1156" y="610"/>
                  </a:lnTo>
                  <a:cubicBezTo>
                    <a:pt x="1451" y="537"/>
                    <a:pt x="1714" y="410"/>
                    <a:pt x="1913" y="305"/>
                  </a:cubicBezTo>
                  <a:cubicBezTo>
                    <a:pt x="1945" y="294"/>
                    <a:pt x="1976" y="284"/>
                    <a:pt x="1997" y="273"/>
                  </a:cubicBezTo>
                  <a:cubicBezTo>
                    <a:pt x="2071" y="231"/>
                    <a:pt x="2144" y="189"/>
                    <a:pt x="2228" y="158"/>
                  </a:cubicBezTo>
                  <a:cubicBezTo>
                    <a:pt x="2355" y="105"/>
                    <a:pt x="2481" y="53"/>
                    <a:pt x="2618" y="21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71"/>
            <p:cNvSpPr/>
            <p:nvPr/>
          </p:nvSpPr>
          <p:spPr>
            <a:xfrm>
              <a:off x="2331522" y="2975293"/>
              <a:ext cx="115879" cy="19191"/>
            </a:xfrm>
            <a:custGeom>
              <a:rect b="b" l="l" r="r" t="t"/>
              <a:pathLst>
                <a:path extrusionOk="0" h="183" w="1105">
                  <a:moveTo>
                    <a:pt x="461" y="1"/>
                  </a:moveTo>
                  <a:cubicBezTo>
                    <a:pt x="306" y="1"/>
                    <a:pt x="150" y="26"/>
                    <a:pt x="0" y="77"/>
                  </a:cubicBezTo>
                  <a:lnTo>
                    <a:pt x="11" y="98"/>
                  </a:lnTo>
                  <a:cubicBezTo>
                    <a:pt x="154" y="52"/>
                    <a:pt x="304" y="29"/>
                    <a:pt x="454" y="29"/>
                  </a:cubicBezTo>
                  <a:cubicBezTo>
                    <a:pt x="680" y="29"/>
                    <a:pt x="904" y="81"/>
                    <a:pt x="1093" y="182"/>
                  </a:cubicBezTo>
                  <a:lnTo>
                    <a:pt x="1104" y="161"/>
                  </a:lnTo>
                  <a:cubicBezTo>
                    <a:pt x="911" y="55"/>
                    <a:pt x="687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71"/>
            <p:cNvSpPr/>
            <p:nvPr/>
          </p:nvSpPr>
          <p:spPr>
            <a:xfrm>
              <a:off x="2330473" y="3040626"/>
              <a:ext cx="167578" cy="21288"/>
            </a:xfrm>
            <a:custGeom>
              <a:rect b="b" l="l" r="r" t="t"/>
              <a:pathLst>
                <a:path extrusionOk="0" h="203" w="1598">
                  <a:moveTo>
                    <a:pt x="10" y="1"/>
                  </a:moveTo>
                  <a:lnTo>
                    <a:pt x="0" y="22"/>
                  </a:lnTo>
                  <a:cubicBezTo>
                    <a:pt x="176" y="171"/>
                    <a:pt x="411" y="203"/>
                    <a:pt x="607" y="203"/>
                  </a:cubicBezTo>
                  <a:cubicBezTo>
                    <a:pt x="645" y="203"/>
                    <a:pt x="681" y="202"/>
                    <a:pt x="715" y="200"/>
                  </a:cubicBezTo>
                  <a:cubicBezTo>
                    <a:pt x="1009" y="200"/>
                    <a:pt x="1293" y="158"/>
                    <a:pt x="1577" y="74"/>
                  </a:cubicBezTo>
                  <a:lnTo>
                    <a:pt x="1587" y="74"/>
                  </a:lnTo>
                  <a:cubicBezTo>
                    <a:pt x="1598" y="64"/>
                    <a:pt x="1598" y="53"/>
                    <a:pt x="1598" y="43"/>
                  </a:cubicBezTo>
                  <a:lnTo>
                    <a:pt x="1598" y="43"/>
                  </a:lnTo>
                  <a:cubicBezTo>
                    <a:pt x="1314" y="127"/>
                    <a:pt x="1019" y="169"/>
                    <a:pt x="715" y="179"/>
                  </a:cubicBezTo>
                  <a:cubicBezTo>
                    <a:pt x="687" y="180"/>
                    <a:pt x="658" y="181"/>
                    <a:pt x="627" y="181"/>
                  </a:cubicBezTo>
                  <a:cubicBezTo>
                    <a:pt x="438" y="181"/>
                    <a:pt x="204" y="147"/>
                    <a:pt x="31" y="11"/>
                  </a:cubicBezTo>
                  <a:cubicBezTo>
                    <a:pt x="21" y="11"/>
                    <a:pt x="21" y="1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71"/>
            <p:cNvSpPr/>
            <p:nvPr/>
          </p:nvSpPr>
          <p:spPr>
            <a:xfrm>
              <a:off x="2234520" y="3059292"/>
              <a:ext cx="174290" cy="37647"/>
            </a:xfrm>
            <a:custGeom>
              <a:rect b="b" l="l" r="r" t="t"/>
              <a:pathLst>
                <a:path extrusionOk="0" h="359" w="1662">
                  <a:moveTo>
                    <a:pt x="64" y="0"/>
                  </a:moveTo>
                  <a:cubicBezTo>
                    <a:pt x="43" y="0"/>
                    <a:pt x="21" y="1"/>
                    <a:pt x="0" y="1"/>
                  </a:cubicBezTo>
                  <a:lnTo>
                    <a:pt x="0" y="33"/>
                  </a:lnTo>
                  <a:cubicBezTo>
                    <a:pt x="24" y="32"/>
                    <a:pt x="49" y="32"/>
                    <a:pt x="73" y="32"/>
                  </a:cubicBezTo>
                  <a:cubicBezTo>
                    <a:pt x="606" y="32"/>
                    <a:pt x="1136" y="147"/>
                    <a:pt x="1619" y="358"/>
                  </a:cubicBezTo>
                  <a:lnTo>
                    <a:pt x="1661" y="358"/>
                  </a:lnTo>
                  <a:cubicBezTo>
                    <a:pt x="1166" y="126"/>
                    <a:pt x="611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71"/>
            <p:cNvSpPr/>
            <p:nvPr/>
          </p:nvSpPr>
          <p:spPr>
            <a:xfrm>
              <a:off x="2129862" y="2945092"/>
              <a:ext cx="243607" cy="238259"/>
            </a:xfrm>
            <a:custGeom>
              <a:rect b="b" l="l" r="r" t="t"/>
              <a:pathLst>
                <a:path extrusionOk="0" h="2272" w="2323">
                  <a:moveTo>
                    <a:pt x="235" y="0"/>
                  </a:moveTo>
                  <a:cubicBezTo>
                    <a:pt x="198" y="0"/>
                    <a:pt x="160" y="10"/>
                    <a:pt x="126" y="29"/>
                  </a:cubicBezTo>
                  <a:cubicBezTo>
                    <a:pt x="31" y="92"/>
                    <a:pt x="0" y="218"/>
                    <a:pt x="63" y="312"/>
                  </a:cubicBezTo>
                  <a:cubicBezTo>
                    <a:pt x="589" y="1174"/>
                    <a:pt x="1367" y="1858"/>
                    <a:pt x="2260" y="2267"/>
                  </a:cubicBezTo>
                  <a:cubicBezTo>
                    <a:pt x="2265" y="2270"/>
                    <a:pt x="2271" y="2271"/>
                    <a:pt x="2276" y="2271"/>
                  </a:cubicBezTo>
                  <a:cubicBezTo>
                    <a:pt x="2291" y="2271"/>
                    <a:pt x="2305" y="2261"/>
                    <a:pt x="2313" y="2246"/>
                  </a:cubicBezTo>
                  <a:cubicBezTo>
                    <a:pt x="2323" y="2236"/>
                    <a:pt x="2313" y="2204"/>
                    <a:pt x="2292" y="2194"/>
                  </a:cubicBezTo>
                  <a:cubicBezTo>
                    <a:pt x="1472" y="1700"/>
                    <a:pt x="809" y="954"/>
                    <a:pt x="421" y="113"/>
                  </a:cubicBezTo>
                  <a:cubicBezTo>
                    <a:pt x="421" y="113"/>
                    <a:pt x="410" y="102"/>
                    <a:pt x="410" y="92"/>
                  </a:cubicBezTo>
                  <a:cubicBezTo>
                    <a:pt x="369" y="31"/>
                    <a:pt x="303" y="0"/>
                    <a:pt x="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71"/>
            <p:cNvSpPr/>
            <p:nvPr/>
          </p:nvSpPr>
          <p:spPr>
            <a:xfrm>
              <a:off x="2072500" y="2856479"/>
              <a:ext cx="89347" cy="115879"/>
            </a:xfrm>
            <a:custGeom>
              <a:rect b="b" l="l" r="r" t="t"/>
              <a:pathLst>
                <a:path extrusionOk="0" h="1105" w="852">
                  <a:moveTo>
                    <a:pt x="684" y="1"/>
                  </a:moveTo>
                  <a:cubicBezTo>
                    <a:pt x="673" y="1"/>
                    <a:pt x="673" y="12"/>
                    <a:pt x="673" y="22"/>
                  </a:cubicBezTo>
                  <a:lnTo>
                    <a:pt x="821" y="1052"/>
                  </a:lnTo>
                  <a:cubicBezTo>
                    <a:pt x="536" y="842"/>
                    <a:pt x="274" y="600"/>
                    <a:pt x="32" y="337"/>
                  </a:cubicBezTo>
                  <a:lnTo>
                    <a:pt x="11" y="337"/>
                  </a:lnTo>
                  <a:cubicBezTo>
                    <a:pt x="1" y="348"/>
                    <a:pt x="1" y="358"/>
                    <a:pt x="11" y="358"/>
                  </a:cubicBezTo>
                  <a:cubicBezTo>
                    <a:pt x="263" y="632"/>
                    <a:pt x="536" y="874"/>
                    <a:pt x="831" y="1094"/>
                  </a:cubicBezTo>
                  <a:lnTo>
                    <a:pt x="842" y="1105"/>
                  </a:lnTo>
                  <a:cubicBezTo>
                    <a:pt x="842" y="1105"/>
                    <a:pt x="842" y="1094"/>
                    <a:pt x="852" y="1094"/>
                  </a:cubicBezTo>
                  <a:lnTo>
                    <a:pt x="852" y="1084"/>
                  </a:lnTo>
                  <a:lnTo>
                    <a:pt x="705" y="12"/>
                  </a:lnTo>
                  <a:cubicBezTo>
                    <a:pt x="705" y="1"/>
                    <a:pt x="694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21" name="Google Shape;3021;p72"/>
          <p:cNvSpPr txBox="1"/>
          <p:nvPr>
            <p:ph idx="1" type="subTitle"/>
          </p:nvPr>
        </p:nvSpPr>
        <p:spPr>
          <a:xfrm>
            <a:off x="4661700" y="1156650"/>
            <a:ext cx="3769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2" name="Google Shape;3022;p72"/>
          <p:cNvSpPr txBox="1"/>
          <p:nvPr>
            <p:ph idx="2" type="subTitle"/>
          </p:nvPr>
        </p:nvSpPr>
        <p:spPr>
          <a:xfrm>
            <a:off x="713100" y="1156650"/>
            <a:ext cx="37692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3" name="Google Shape;3023;p72"/>
          <p:cNvSpPr/>
          <p:nvPr/>
        </p:nvSpPr>
        <p:spPr>
          <a:xfrm flipH="1" rot="5081888">
            <a:off x="8624335" y="1901109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72"/>
          <p:cNvSpPr/>
          <p:nvPr/>
        </p:nvSpPr>
        <p:spPr>
          <a:xfrm>
            <a:off x="7021846" y="-209650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72"/>
          <p:cNvSpPr/>
          <p:nvPr/>
        </p:nvSpPr>
        <p:spPr>
          <a:xfrm flipH="1" rot="10800000">
            <a:off x="2484050" y="4756388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72"/>
          <p:cNvSpPr/>
          <p:nvPr/>
        </p:nvSpPr>
        <p:spPr>
          <a:xfrm flipH="1" rot="10800000">
            <a:off x="-56754" y="-66296"/>
            <a:ext cx="2994474" cy="878248"/>
          </a:xfrm>
          <a:custGeom>
            <a:rect b="b" l="l" r="r" t="t"/>
            <a:pathLst>
              <a:path extrusionOk="0" h="3396" w="11579">
                <a:moveTo>
                  <a:pt x="0" y="1"/>
                </a:moveTo>
                <a:lnTo>
                  <a:pt x="0" y="3395"/>
                </a:lnTo>
                <a:lnTo>
                  <a:pt x="11579" y="3395"/>
                </a:lnTo>
                <a:cubicBezTo>
                  <a:pt x="11579" y="3395"/>
                  <a:pt x="9094" y="1040"/>
                  <a:pt x="7389" y="1040"/>
                </a:cubicBezTo>
                <a:cubicBezTo>
                  <a:pt x="5482" y="1040"/>
                  <a:pt x="6139" y="2467"/>
                  <a:pt x="3523" y="2467"/>
                </a:cubicBezTo>
                <a:cubicBezTo>
                  <a:pt x="3377" y="2467"/>
                  <a:pt x="3221" y="2463"/>
                  <a:pt x="3053" y="2453"/>
                </a:cubicBezTo>
                <a:cubicBezTo>
                  <a:pt x="2111" y="2404"/>
                  <a:pt x="1154" y="1072"/>
                  <a:pt x="0" y="1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7" name="Google Shape;3027;p72"/>
          <p:cNvGrpSpPr/>
          <p:nvPr/>
        </p:nvGrpSpPr>
        <p:grpSpPr>
          <a:xfrm>
            <a:off x="7774925" y="-29120"/>
            <a:ext cx="1664454" cy="898633"/>
            <a:chOff x="7546325" y="0"/>
            <a:chExt cx="1664454" cy="898633"/>
          </a:xfrm>
        </p:grpSpPr>
        <p:sp>
          <p:nvSpPr>
            <p:cNvPr id="3028" name="Google Shape;3028;p72"/>
            <p:cNvSpPr/>
            <p:nvPr/>
          </p:nvSpPr>
          <p:spPr>
            <a:xfrm>
              <a:off x="8362969" y="0"/>
              <a:ext cx="847810" cy="898633"/>
            </a:xfrm>
            <a:custGeom>
              <a:rect b="b" l="l" r="r" t="t"/>
              <a:pathLst>
                <a:path extrusionOk="0" h="6719" w="6339">
                  <a:moveTo>
                    <a:pt x="4310" y="1"/>
                  </a:moveTo>
                  <a:cubicBezTo>
                    <a:pt x="3921" y="12"/>
                    <a:pt x="3490" y="117"/>
                    <a:pt x="3112" y="117"/>
                  </a:cubicBezTo>
                  <a:cubicBezTo>
                    <a:pt x="2039" y="1189"/>
                    <a:pt x="1093" y="2387"/>
                    <a:pt x="306" y="3700"/>
                  </a:cubicBezTo>
                  <a:cubicBezTo>
                    <a:pt x="148" y="3953"/>
                    <a:pt x="0" y="4300"/>
                    <a:pt x="190" y="4520"/>
                  </a:cubicBezTo>
                  <a:cubicBezTo>
                    <a:pt x="260" y="4604"/>
                    <a:pt x="363" y="4642"/>
                    <a:pt x="471" y="4642"/>
                  </a:cubicBezTo>
                  <a:cubicBezTo>
                    <a:pt x="524" y="4642"/>
                    <a:pt x="579" y="4633"/>
                    <a:pt x="631" y="4615"/>
                  </a:cubicBezTo>
                  <a:cubicBezTo>
                    <a:pt x="789" y="4573"/>
                    <a:pt x="925" y="4468"/>
                    <a:pt x="1062" y="4352"/>
                  </a:cubicBezTo>
                  <a:cubicBezTo>
                    <a:pt x="1782" y="3747"/>
                    <a:pt x="2388" y="2997"/>
                    <a:pt x="2828" y="2154"/>
                  </a:cubicBezTo>
                  <a:lnTo>
                    <a:pt x="2828" y="2154"/>
                  </a:lnTo>
                  <a:cubicBezTo>
                    <a:pt x="2306" y="3157"/>
                    <a:pt x="1797" y="4191"/>
                    <a:pt x="1609" y="5309"/>
                  </a:cubicBezTo>
                  <a:cubicBezTo>
                    <a:pt x="1556" y="5592"/>
                    <a:pt x="1535" y="5887"/>
                    <a:pt x="1640" y="6150"/>
                  </a:cubicBezTo>
                  <a:cubicBezTo>
                    <a:pt x="1730" y="6366"/>
                    <a:pt x="1937" y="6544"/>
                    <a:pt x="2159" y="6544"/>
                  </a:cubicBezTo>
                  <a:cubicBezTo>
                    <a:pt x="2196" y="6544"/>
                    <a:pt x="2233" y="6539"/>
                    <a:pt x="2271" y="6528"/>
                  </a:cubicBezTo>
                  <a:cubicBezTo>
                    <a:pt x="2576" y="6454"/>
                    <a:pt x="2723" y="6097"/>
                    <a:pt x="2828" y="5792"/>
                  </a:cubicBezTo>
                  <a:cubicBezTo>
                    <a:pt x="3163" y="4815"/>
                    <a:pt x="3451" y="3815"/>
                    <a:pt x="3692" y="2804"/>
                  </a:cubicBezTo>
                  <a:lnTo>
                    <a:pt x="3692" y="2804"/>
                  </a:lnTo>
                  <a:cubicBezTo>
                    <a:pt x="3474" y="3917"/>
                    <a:pt x="3512" y="5068"/>
                    <a:pt x="3805" y="6139"/>
                  </a:cubicBezTo>
                  <a:cubicBezTo>
                    <a:pt x="3887" y="6414"/>
                    <a:pt x="4037" y="6718"/>
                    <a:pt x="4304" y="6718"/>
                  </a:cubicBezTo>
                  <a:cubicBezTo>
                    <a:pt x="4313" y="6718"/>
                    <a:pt x="4322" y="6718"/>
                    <a:pt x="4331" y="6717"/>
                  </a:cubicBezTo>
                  <a:cubicBezTo>
                    <a:pt x="4489" y="6706"/>
                    <a:pt x="4636" y="6570"/>
                    <a:pt x="4699" y="6412"/>
                  </a:cubicBezTo>
                  <a:cubicBezTo>
                    <a:pt x="4772" y="6255"/>
                    <a:pt x="4783" y="6076"/>
                    <a:pt x="4793" y="5898"/>
                  </a:cubicBezTo>
                  <a:cubicBezTo>
                    <a:pt x="4825" y="4911"/>
                    <a:pt x="4783" y="3924"/>
                    <a:pt x="4637" y="2947"/>
                  </a:cubicBezTo>
                  <a:lnTo>
                    <a:pt x="4637" y="2947"/>
                  </a:lnTo>
                  <a:cubicBezTo>
                    <a:pt x="4752" y="3714"/>
                    <a:pt x="5025" y="4458"/>
                    <a:pt x="5393" y="5120"/>
                  </a:cubicBezTo>
                  <a:cubicBezTo>
                    <a:pt x="5498" y="5319"/>
                    <a:pt x="5655" y="5529"/>
                    <a:pt x="5876" y="5529"/>
                  </a:cubicBezTo>
                  <a:cubicBezTo>
                    <a:pt x="6086" y="5519"/>
                    <a:pt x="6255" y="5309"/>
                    <a:pt x="6297" y="5088"/>
                  </a:cubicBezTo>
                  <a:cubicBezTo>
                    <a:pt x="6339" y="4868"/>
                    <a:pt x="6276" y="4646"/>
                    <a:pt x="6213" y="4436"/>
                  </a:cubicBezTo>
                  <a:cubicBezTo>
                    <a:pt x="5718" y="2892"/>
                    <a:pt x="5014" y="1441"/>
                    <a:pt x="4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72"/>
            <p:cNvSpPr/>
            <p:nvPr/>
          </p:nvSpPr>
          <p:spPr>
            <a:xfrm>
              <a:off x="8431847" y="133610"/>
              <a:ext cx="361379" cy="438684"/>
            </a:xfrm>
            <a:custGeom>
              <a:rect b="b" l="l" r="r" t="t"/>
              <a:pathLst>
                <a:path extrusionOk="0" h="3280" w="2702">
                  <a:moveTo>
                    <a:pt x="2681" y="1"/>
                  </a:moveTo>
                  <a:cubicBezTo>
                    <a:pt x="1893" y="1167"/>
                    <a:pt x="999" y="2271"/>
                    <a:pt x="1" y="3259"/>
                  </a:cubicBezTo>
                  <a:lnTo>
                    <a:pt x="22" y="3280"/>
                  </a:lnTo>
                  <a:cubicBezTo>
                    <a:pt x="1020" y="2292"/>
                    <a:pt x="1924" y="1188"/>
                    <a:pt x="2702" y="11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72"/>
            <p:cNvSpPr/>
            <p:nvPr/>
          </p:nvSpPr>
          <p:spPr>
            <a:xfrm>
              <a:off x="8639954" y="130801"/>
              <a:ext cx="185638" cy="670597"/>
            </a:xfrm>
            <a:custGeom>
              <a:rect b="b" l="l" r="r" t="t"/>
              <a:pathLst>
                <a:path extrusionOk="0" h="5014" w="1388">
                  <a:moveTo>
                    <a:pt x="1356" y="1"/>
                  </a:moveTo>
                  <a:cubicBezTo>
                    <a:pt x="1115" y="1713"/>
                    <a:pt x="652" y="3395"/>
                    <a:pt x="0" y="5004"/>
                  </a:cubicBezTo>
                  <a:lnTo>
                    <a:pt x="32" y="5014"/>
                  </a:lnTo>
                  <a:cubicBezTo>
                    <a:pt x="683" y="3406"/>
                    <a:pt x="1146" y="1724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72"/>
            <p:cNvSpPr/>
            <p:nvPr/>
          </p:nvSpPr>
          <p:spPr>
            <a:xfrm>
              <a:off x="8885910" y="129330"/>
              <a:ext cx="71821" cy="698818"/>
            </a:xfrm>
            <a:custGeom>
              <a:rect b="b" l="l" r="r" t="t"/>
              <a:pathLst>
                <a:path extrusionOk="0" h="5225" w="537">
                  <a:moveTo>
                    <a:pt x="32" y="1"/>
                  </a:moveTo>
                  <a:lnTo>
                    <a:pt x="0" y="12"/>
                  </a:lnTo>
                  <a:cubicBezTo>
                    <a:pt x="295" y="1714"/>
                    <a:pt x="463" y="3469"/>
                    <a:pt x="505" y="5225"/>
                  </a:cubicBezTo>
                  <a:lnTo>
                    <a:pt x="537" y="5225"/>
                  </a:lnTo>
                  <a:cubicBezTo>
                    <a:pt x="495" y="3469"/>
                    <a:pt x="327" y="171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72"/>
            <p:cNvSpPr/>
            <p:nvPr/>
          </p:nvSpPr>
          <p:spPr>
            <a:xfrm>
              <a:off x="8936465" y="172931"/>
              <a:ext cx="225093" cy="520268"/>
            </a:xfrm>
            <a:custGeom>
              <a:rect b="b" l="l" r="r" t="t"/>
              <a:pathLst>
                <a:path extrusionOk="0" h="3890" w="1683">
                  <a:moveTo>
                    <a:pt x="33" y="1"/>
                  </a:moveTo>
                  <a:lnTo>
                    <a:pt x="1" y="11"/>
                  </a:lnTo>
                  <a:lnTo>
                    <a:pt x="1651" y="3890"/>
                  </a:lnTo>
                  <a:lnTo>
                    <a:pt x="1682" y="387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72"/>
            <p:cNvSpPr/>
            <p:nvPr/>
          </p:nvSpPr>
          <p:spPr>
            <a:xfrm>
              <a:off x="7546325" y="22469"/>
              <a:ext cx="1192203" cy="434136"/>
            </a:xfrm>
            <a:custGeom>
              <a:rect b="b" l="l" r="r" t="t"/>
              <a:pathLst>
                <a:path extrusionOk="0" h="3246" w="8914">
                  <a:moveTo>
                    <a:pt x="8818" y="1"/>
                  </a:moveTo>
                  <a:lnTo>
                    <a:pt x="168" y="33"/>
                  </a:lnTo>
                  <a:cubicBezTo>
                    <a:pt x="157" y="33"/>
                    <a:pt x="115" y="43"/>
                    <a:pt x="105" y="43"/>
                  </a:cubicBezTo>
                  <a:cubicBezTo>
                    <a:pt x="0" y="484"/>
                    <a:pt x="94" y="1010"/>
                    <a:pt x="357" y="1325"/>
                  </a:cubicBezTo>
                  <a:cubicBezTo>
                    <a:pt x="529" y="1531"/>
                    <a:pt x="764" y="1643"/>
                    <a:pt x="997" y="1643"/>
                  </a:cubicBezTo>
                  <a:cubicBezTo>
                    <a:pt x="1120" y="1643"/>
                    <a:pt x="1243" y="1612"/>
                    <a:pt x="1356" y="1546"/>
                  </a:cubicBezTo>
                  <a:cubicBezTo>
                    <a:pt x="1577" y="2271"/>
                    <a:pt x="2039" y="2892"/>
                    <a:pt x="2607" y="3144"/>
                  </a:cubicBezTo>
                  <a:cubicBezTo>
                    <a:pt x="2757" y="3212"/>
                    <a:pt x="2919" y="3246"/>
                    <a:pt x="3081" y="3246"/>
                  </a:cubicBezTo>
                  <a:cubicBezTo>
                    <a:pt x="3517" y="3246"/>
                    <a:pt x="3956" y="3002"/>
                    <a:pt x="4193" y="2534"/>
                  </a:cubicBezTo>
                  <a:cubicBezTo>
                    <a:pt x="4278" y="2703"/>
                    <a:pt x="4446" y="2787"/>
                    <a:pt x="4604" y="2787"/>
                  </a:cubicBezTo>
                  <a:cubicBezTo>
                    <a:pt x="4610" y="2787"/>
                    <a:pt x="4616" y="2787"/>
                    <a:pt x="4622" y="2787"/>
                  </a:cubicBezTo>
                  <a:cubicBezTo>
                    <a:pt x="4764" y="2787"/>
                    <a:pt x="4911" y="2675"/>
                    <a:pt x="4982" y="2513"/>
                  </a:cubicBezTo>
                  <a:cubicBezTo>
                    <a:pt x="5284" y="2908"/>
                    <a:pt x="5712" y="3121"/>
                    <a:pt x="6140" y="3121"/>
                  </a:cubicBezTo>
                  <a:cubicBezTo>
                    <a:pt x="6292" y="3121"/>
                    <a:pt x="6444" y="3094"/>
                    <a:pt x="6590" y="3039"/>
                  </a:cubicBezTo>
                  <a:cubicBezTo>
                    <a:pt x="7147" y="2818"/>
                    <a:pt x="7589" y="2177"/>
                    <a:pt x="7704" y="1430"/>
                  </a:cubicBezTo>
                  <a:cubicBezTo>
                    <a:pt x="7789" y="1471"/>
                    <a:pt x="7876" y="1490"/>
                    <a:pt x="7963" y="1490"/>
                  </a:cubicBezTo>
                  <a:cubicBezTo>
                    <a:pt x="8188" y="1490"/>
                    <a:pt x="8410" y="1362"/>
                    <a:pt x="8577" y="1157"/>
                  </a:cubicBezTo>
                  <a:cubicBezTo>
                    <a:pt x="8818" y="863"/>
                    <a:pt x="8913" y="411"/>
                    <a:pt x="8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72"/>
            <p:cNvSpPr/>
            <p:nvPr/>
          </p:nvSpPr>
          <p:spPr>
            <a:xfrm>
              <a:off x="7910244" y="60586"/>
              <a:ext cx="226564" cy="333159"/>
            </a:xfrm>
            <a:custGeom>
              <a:rect b="b" l="l" r="r" t="t"/>
              <a:pathLst>
                <a:path extrusionOk="0" h="2491" w="1694">
                  <a:moveTo>
                    <a:pt x="1673" y="0"/>
                  </a:moveTo>
                  <a:lnTo>
                    <a:pt x="1" y="2470"/>
                  </a:lnTo>
                  <a:lnTo>
                    <a:pt x="33" y="2491"/>
                  </a:lnTo>
                  <a:lnTo>
                    <a:pt x="1694" y="2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72"/>
            <p:cNvSpPr/>
            <p:nvPr/>
          </p:nvSpPr>
          <p:spPr>
            <a:xfrm>
              <a:off x="8160480" y="73158"/>
              <a:ext cx="12840" cy="281266"/>
            </a:xfrm>
            <a:custGeom>
              <a:rect b="b" l="l" r="r" t="t"/>
              <a:pathLst>
                <a:path extrusionOk="0" h="2103" w="96">
                  <a:moveTo>
                    <a:pt x="64" y="0"/>
                  </a:moveTo>
                  <a:lnTo>
                    <a:pt x="1" y="2102"/>
                  </a:lnTo>
                  <a:lnTo>
                    <a:pt x="33" y="210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72"/>
            <p:cNvSpPr/>
            <p:nvPr/>
          </p:nvSpPr>
          <p:spPr>
            <a:xfrm>
              <a:off x="8209831" y="74629"/>
              <a:ext cx="216533" cy="296646"/>
            </a:xfrm>
            <a:custGeom>
              <a:rect b="b" l="l" r="r" t="t"/>
              <a:pathLst>
                <a:path extrusionOk="0" h="2218" w="1619">
                  <a:moveTo>
                    <a:pt x="21" y="0"/>
                  </a:moveTo>
                  <a:lnTo>
                    <a:pt x="0" y="21"/>
                  </a:lnTo>
                  <a:lnTo>
                    <a:pt x="1598" y="2217"/>
                  </a:lnTo>
                  <a:lnTo>
                    <a:pt x="1619" y="220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72"/>
            <p:cNvSpPr/>
            <p:nvPr/>
          </p:nvSpPr>
          <p:spPr>
            <a:xfrm>
              <a:off x="8275767" y="69012"/>
              <a:ext cx="351616" cy="108333"/>
            </a:xfrm>
            <a:custGeom>
              <a:rect b="b" l="l" r="r" t="t"/>
              <a:pathLst>
                <a:path extrusionOk="0" h="810" w="2629">
                  <a:moveTo>
                    <a:pt x="12" y="0"/>
                  </a:moveTo>
                  <a:lnTo>
                    <a:pt x="1" y="31"/>
                  </a:lnTo>
                  <a:lnTo>
                    <a:pt x="2618" y="809"/>
                  </a:lnTo>
                  <a:lnTo>
                    <a:pt x="2628" y="77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72"/>
            <p:cNvSpPr/>
            <p:nvPr/>
          </p:nvSpPr>
          <p:spPr>
            <a:xfrm>
              <a:off x="7626304" y="61923"/>
              <a:ext cx="396554" cy="102716"/>
            </a:xfrm>
            <a:custGeom>
              <a:rect b="b" l="l" r="r" t="t"/>
              <a:pathLst>
                <a:path extrusionOk="0" h="768" w="2965">
                  <a:moveTo>
                    <a:pt x="2955" y="0"/>
                  </a:moveTo>
                  <a:lnTo>
                    <a:pt x="1" y="736"/>
                  </a:lnTo>
                  <a:lnTo>
                    <a:pt x="12" y="768"/>
                  </a:lnTo>
                  <a:lnTo>
                    <a:pt x="2965" y="32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9" name="Google Shape;3039;p72"/>
          <p:cNvGrpSpPr/>
          <p:nvPr/>
        </p:nvGrpSpPr>
        <p:grpSpPr>
          <a:xfrm flipH="1" rot="-7643936">
            <a:off x="-696354" y="-304421"/>
            <a:ext cx="1517915" cy="1211951"/>
            <a:chOff x="3568700" y="2891825"/>
            <a:chExt cx="267775" cy="213800"/>
          </a:xfrm>
        </p:grpSpPr>
        <p:sp>
          <p:nvSpPr>
            <p:cNvPr id="3040" name="Google Shape;3040;p72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72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72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72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72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72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72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72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72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72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0" name="Google Shape;3050;p72"/>
          <p:cNvGrpSpPr/>
          <p:nvPr/>
        </p:nvGrpSpPr>
        <p:grpSpPr>
          <a:xfrm>
            <a:off x="335386" y="1676297"/>
            <a:ext cx="172270" cy="183549"/>
            <a:chOff x="3797575" y="537425"/>
            <a:chExt cx="23925" cy="25500"/>
          </a:xfrm>
        </p:grpSpPr>
        <p:sp>
          <p:nvSpPr>
            <p:cNvPr id="3051" name="Google Shape;3051;p7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7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7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4" name="Google Shape;3054;p72"/>
          <p:cNvGrpSpPr/>
          <p:nvPr/>
        </p:nvGrpSpPr>
        <p:grpSpPr>
          <a:xfrm>
            <a:off x="126749" y="2200622"/>
            <a:ext cx="172270" cy="183549"/>
            <a:chOff x="3797575" y="537425"/>
            <a:chExt cx="23925" cy="25500"/>
          </a:xfrm>
        </p:grpSpPr>
        <p:sp>
          <p:nvSpPr>
            <p:cNvPr id="3055" name="Google Shape;3055;p7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7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7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8" name="Google Shape;3058;p72"/>
          <p:cNvGrpSpPr/>
          <p:nvPr/>
        </p:nvGrpSpPr>
        <p:grpSpPr>
          <a:xfrm>
            <a:off x="8636349" y="1676297"/>
            <a:ext cx="172270" cy="183549"/>
            <a:chOff x="3797575" y="537425"/>
            <a:chExt cx="23925" cy="25500"/>
          </a:xfrm>
        </p:grpSpPr>
        <p:sp>
          <p:nvSpPr>
            <p:cNvPr id="3059" name="Google Shape;3059;p7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7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7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2" name="Google Shape;3062;p72"/>
          <p:cNvGrpSpPr/>
          <p:nvPr/>
        </p:nvGrpSpPr>
        <p:grpSpPr>
          <a:xfrm>
            <a:off x="6118461" y="4817035"/>
            <a:ext cx="172270" cy="183549"/>
            <a:chOff x="3797575" y="537425"/>
            <a:chExt cx="23925" cy="25500"/>
          </a:xfrm>
        </p:grpSpPr>
        <p:sp>
          <p:nvSpPr>
            <p:cNvPr id="3063" name="Google Shape;3063;p7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7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7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6" name="Google Shape;3066;p72"/>
          <p:cNvGrpSpPr/>
          <p:nvPr/>
        </p:nvGrpSpPr>
        <p:grpSpPr>
          <a:xfrm rot="1800043">
            <a:off x="8233882" y="4258464"/>
            <a:ext cx="438061" cy="408389"/>
            <a:chOff x="1155379" y="-1029459"/>
            <a:chExt cx="446737" cy="416440"/>
          </a:xfrm>
        </p:grpSpPr>
        <p:sp>
          <p:nvSpPr>
            <p:cNvPr id="3067" name="Google Shape;3067;p72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68" name="Google Shape;3068;p72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3069" name="Google Shape;3069;p72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0" name="Google Shape;3070;p72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1" name="Google Shape;3071;p72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2" name="Google Shape;3072;p72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3" name="Google Shape;3073;p72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4" name="Google Shape;3074;p72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5" name="Google Shape;3075;p72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6" name="Google Shape;3076;p72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7" name="Google Shape;3077;p72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8" name="Google Shape;3078;p72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9" name="Google Shape;3079;p72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0" name="Google Shape;3080;p72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1" name="Google Shape;3081;p72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2" name="Google Shape;3082;p72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83" name="Google Shape;3083;p72"/>
          <p:cNvGrpSpPr/>
          <p:nvPr/>
        </p:nvGrpSpPr>
        <p:grpSpPr>
          <a:xfrm rot="10351420">
            <a:off x="8727369" y="2756114"/>
            <a:ext cx="834615" cy="813066"/>
            <a:chOff x="3342329" y="-2014112"/>
            <a:chExt cx="392190" cy="382046"/>
          </a:xfrm>
        </p:grpSpPr>
        <p:sp>
          <p:nvSpPr>
            <p:cNvPr id="3084" name="Google Shape;3084;p72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85" name="Google Shape;3085;p72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3086" name="Google Shape;3086;p72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7" name="Google Shape;3087;p72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8" name="Google Shape;3088;p72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9" name="Google Shape;3089;p72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72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72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72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3" name="Google Shape;3093;p72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4" name="Google Shape;3094;p72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5" name="Google Shape;3095;p72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6" name="Google Shape;3096;p72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7" name="Google Shape;3097;p72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98" name="Google Shape;3098;p72"/>
          <p:cNvGrpSpPr/>
          <p:nvPr/>
        </p:nvGrpSpPr>
        <p:grpSpPr>
          <a:xfrm rot="6299960">
            <a:off x="201830" y="2490817"/>
            <a:ext cx="299592" cy="242782"/>
            <a:chOff x="7268295" y="4291970"/>
            <a:chExt cx="299601" cy="242789"/>
          </a:xfrm>
        </p:grpSpPr>
        <p:sp>
          <p:nvSpPr>
            <p:cNvPr id="3099" name="Google Shape;3099;p72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72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1" name="Google Shape;3101;p72"/>
          <p:cNvGrpSpPr/>
          <p:nvPr/>
        </p:nvGrpSpPr>
        <p:grpSpPr>
          <a:xfrm>
            <a:off x="3268622" y="4603987"/>
            <a:ext cx="1293078" cy="1096021"/>
            <a:chOff x="1809851" y="-1311528"/>
            <a:chExt cx="586723" cy="497333"/>
          </a:xfrm>
        </p:grpSpPr>
        <p:sp>
          <p:nvSpPr>
            <p:cNvPr id="3102" name="Google Shape;3102;p72"/>
            <p:cNvSpPr/>
            <p:nvPr/>
          </p:nvSpPr>
          <p:spPr>
            <a:xfrm rot="-5400000">
              <a:off x="1858059" y="-1352717"/>
              <a:ext cx="497326" cy="579703"/>
            </a:xfrm>
            <a:custGeom>
              <a:rect b="b" l="l" r="r" t="t"/>
              <a:pathLst>
                <a:path extrusionOk="0" h="7769" w="6665">
                  <a:moveTo>
                    <a:pt x="1241" y="5267"/>
                  </a:moveTo>
                  <a:cubicBezTo>
                    <a:pt x="2029" y="5929"/>
                    <a:pt x="2975" y="6339"/>
                    <a:pt x="3921" y="5729"/>
                  </a:cubicBezTo>
                  <a:cubicBezTo>
                    <a:pt x="3711" y="6244"/>
                    <a:pt x="3616" y="6812"/>
                    <a:pt x="3753" y="7348"/>
                  </a:cubicBezTo>
                  <a:cubicBezTo>
                    <a:pt x="4047" y="7127"/>
                    <a:pt x="4257" y="6769"/>
                    <a:pt x="4341" y="6391"/>
                  </a:cubicBezTo>
                  <a:cubicBezTo>
                    <a:pt x="4499" y="6886"/>
                    <a:pt x="4752" y="7379"/>
                    <a:pt x="5004" y="7768"/>
                  </a:cubicBezTo>
                  <a:cubicBezTo>
                    <a:pt x="5161" y="7432"/>
                    <a:pt x="5161" y="7043"/>
                    <a:pt x="5077" y="6685"/>
                  </a:cubicBezTo>
                  <a:cubicBezTo>
                    <a:pt x="5424" y="6970"/>
                    <a:pt x="5824" y="7201"/>
                    <a:pt x="6223" y="7295"/>
                  </a:cubicBezTo>
                  <a:cubicBezTo>
                    <a:pt x="6086" y="6980"/>
                    <a:pt x="5866" y="6664"/>
                    <a:pt x="5603" y="6370"/>
                  </a:cubicBezTo>
                  <a:cubicBezTo>
                    <a:pt x="5719" y="6391"/>
                    <a:pt x="5834" y="6402"/>
                    <a:pt x="5950" y="6391"/>
                  </a:cubicBezTo>
                  <a:cubicBezTo>
                    <a:pt x="6191" y="6391"/>
                    <a:pt x="6433" y="6339"/>
                    <a:pt x="6665" y="6213"/>
                  </a:cubicBezTo>
                  <a:cubicBezTo>
                    <a:pt x="6433" y="6087"/>
                    <a:pt x="6223" y="6013"/>
                    <a:pt x="6023" y="5929"/>
                  </a:cubicBezTo>
                  <a:cubicBezTo>
                    <a:pt x="5782" y="5845"/>
                    <a:pt x="5350" y="5687"/>
                    <a:pt x="5035" y="5582"/>
                  </a:cubicBezTo>
                  <a:cubicBezTo>
                    <a:pt x="5540" y="5582"/>
                    <a:pt x="6055" y="5393"/>
                    <a:pt x="6359" y="5025"/>
                  </a:cubicBezTo>
                  <a:cubicBezTo>
                    <a:pt x="5771" y="4899"/>
                    <a:pt x="5119" y="4920"/>
                    <a:pt x="4541" y="5120"/>
                  </a:cubicBezTo>
                  <a:cubicBezTo>
                    <a:pt x="5698" y="3039"/>
                    <a:pt x="1914" y="1"/>
                    <a:pt x="547" y="2639"/>
                  </a:cubicBezTo>
                  <a:cubicBezTo>
                    <a:pt x="1" y="3732"/>
                    <a:pt x="452" y="4604"/>
                    <a:pt x="1241" y="52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03" name="Google Shape;3103;p72"/>
            <p:cNvGrpSpPr/>
            <p:nvPr/>
          </p:nvGrpSpPr>
          <p:grpSpPr>
            <a:xfrm>
              <a:off x="1809851" y="-1311522"/>
              <a:ext cx="586717" cy="497326"/>
              <a:chOff x="4222725" y="516125"/>
              <a:chExt cx="196575" cy="166625"/>
            </a:xfrm>
          </p:grpSpPr>
          <p:sp>
            <p:nvSpPr>
              <p:cNvPr id="3104" name="Google Shape;3104;p72"/>
              <p:cNvSpPr/>
              <p:nvPr/>
            </p:nvSpPr>
            <p:spPr>
              <a:xfrm>
                <a:off x="4222725" y="533475"/>
                <a:ext cx="164000" cy="149275"/>
              </a:xfrm>
              <a:custGeom>
                <a:rect b="b" l="l" r="r" t="t"/>
                <a:pathLst>
                  <a:path extrusionOk="0" h="5971" w="6560">
                    <a:moveTo>
                      <a:pt x="5445" y="1577"/>
                    </a:moveTo>
                    <a:cubicBezTo>
                      <a:pt x="3375" y="0"/>
                      <a:pt x="0" y="4005"/>
                      <a:pt x="2744" y="5424"/>
                    </a:cubicBezTo>
                    <a:cubicBezTo>
                      <a:pt x="3826" y="5970"/>
                      <a:pt x="4699" y="5519"/>
                      <a:pt x="5361" y="4730"/>
                    </a:cubicBezTo>
                    <a:cubicBezTo>
                      <a:pt x="6129" y="3816"/>
                      <a:pt x="6559" y="2670"/>
                      <a:pt x="5445" y="15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72"/>
              <p:cNvSpPr/>
              <p:nvPr/>
            </p:nvSpPr>
            <p:spPr>
              <a:xfrm>
                <a:off x="4358575" y="527150"/>
                <a:ext cx="48900" cy="52325"/>
              </a:xfrm>
              <a:custGeom>
                <a:rect b="b" l="l" r="r" t="t"/>
                <a:pathLst>
                  <a:path extrusionOk="0" h="2093" w="1956">
                    <a:moveTo>
                      <a:pt x="1956" y="1"/>
                    </a:moveTo>
                    <a:cubicBezTo>
                      <a:pt x="1136" y="358"/>
                      <a:pt x="316" y="1262"/>
                      <a:pt x="1" y="2093"/>
                    </a:cubicBezTo>
                    <a:cubicBezTo>
                      <a:pt x="894" y="1820"/>
                      <a:pt x="1735" y="905"/>
                      <a:pt x="19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6" name="Google Shape;3106;p72"/>
              <p:cNvSpPr/>
              <p:nvPr/>
            </p:nvSpPr>
            <p:spPr>
              <a:xfrm>
                <a:off x="4357775" y="516125"/>
                <a:ext cx="27875" cy="62550"/>
              </a:xfrm>
              <a:custGeom>
                <a:rect b="b" l="l" r="r" t="t"/>
                <a:pathLst>
                  <a:path extrusionOk="0" h="2502" w="1115">
                    <a:moveTo>
                      <a:pt x="905" y="0"/>
                    </a:moveTo>
                    <a:cubicBezTo>
                      <a:pt x="779" y="232"/>
                      <a:pt x="706" y="442"/>
                      <a:pt x="632" y="642"/>
                    </a:cubicBezTo>
                    <a:cubicBezTo>
                      <a:pt x="526" y="936"/>
                      <a:pt x="306" y="1535"/>
                      <a:pt x="201" y="1829"/>
                    </a:cubicBezTo>
                    <a:cubicBezTo>
                      <a:pt x="127" y="2039"/>
                      <a:pt x="54" y="2250"/>
                      <a:pt x="1" y="2502"/>
                    </a:cubicBezTo>
                    <a:cubicBezTo>
                      <a:pt x="695" y="2219"/>
                      <a:pt x="1115" y="1451"/>
                      <a:pt x="1094" y="715"/>
                    </a:cubicBezTo>
                    <a:cubicBezTo>
                      <a:pt x="1084" y="474"/>
                      <a:pt x="1031" y="232"/>
                      <a:pt x="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7" name="Google Shape;3107;p72"/>
              <p:cNvSpPr/>
              <p:nvPr/>
            </p:nvSpPr>
            <p:spPr>
              <a:xfrm>
                <a:off x="4359875" y="554475"/>
                <a:ext cx="59425" cy="23525"/>
              </a:xfrm>
              <a:custGeom>
                <a:rect b="b" l="l" r="r" t="t"/>
                <a:pathLst>
                  <a:path extrusionOk="0" h="941" w="2377">
                    <a:moveTo>
                      <a:pt x="1747" y="1"/>
                    </a:moveTo>
                    <a:cubicBezTo>
                      <a:pt x="1074" y="1"/>
                      <a:pt x="375" y="412"/>
                      <a:pt x="1" y="937"/>
                    </a:cubicBezTo>
                    <a:cubicBezTo>
                      <a:pt x="43" y="940"/>
                      <a:pt x="86" y="941"/>
                      <a:pt x="129" y="941"/>
                    </a:cubicBezTo>
                    <a:cubicBezTo>
                      <a:pt x="881" y="941"/>
                      <a:pt x="1760" y="525"/>
                      <a:pt x="2376" y="138"/>
                    </a:cubicBezTo>
                    <a:cubicBezTo>
                      <a:pt x="2177" y="43"/>
                      <a:pt x="1963" y="1"/>
                      <a:pt x="17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8" name="Google Shape;3108;p72"/>
              <p:cNvSpPr/>
              <p:nvPr/>
            </p:nvSpPr>
            <p:spPr>
              <a:xfrm>
                <a:off x="4346750" y="523750"/>
                <a:ext cx="22100" cy="56250"/>
              </a:xfrm>
              <a:custGeom>
                <a:rect b="b" l="l" r="r" t="t"/>
                <a:pathLst>
                  <a:path extrusionOk="0" h="2250" w="884">
                    <a:moveTo>
                      <a:pt x="169" y="1"/>
                    </a:moveTo>
                    <a:cubicBezTo>
                      <a:pt x="0" y="736"/>
                      <a:pt x="74" y="1587"/>
                      <a:pt x="453" y="2250"/>
                    </a:cubicBezTo>
                    <a:cubicBezTo>
                      <a:pt x="883" y="1598"/>
                      <a:pt x="778" y="505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9" name="Google Shape;3109;p72"/>
              <p:cNvSpPr/>
              <p:nvPr/>
            </p:nvSpPr>
            <p:spPr>
              <a:xfrm>
                <a:off x="4357250" y="573300"/>
                <a:ext cx="51525" cy="17225"/>
              </a:xfrm>
              <a:custGeom>
                <a:rect b="b" l="l" r="r" t="t"/>
                <a:pathLst>
                  <a:path extrusionOk="0" h="689" w="2061">
                    <a:moveTo>
                      <a:pt x="769" y="0"/>
                    </a:moveTo>
                    <a:cubicBezTo>
                      <a:pt x="491" y="0"/>
                      <a:pt x="220" y="76"/>
                      <a:pt x="1" y="247"/>
                    </a:cubicBezTo>
                    <a:cubicBezTo>
                      <a:pt x="469" y="501"/>
                      <a:pt x="1004" y="689"/>
                      <a:pt x="1540" y="689"/>
                    </a:cubicBezTo>
                    <a:cubicBezTo>
                      <a:pt x="1714" y="689"/>
                      <a:pt x="1889" y="669"/>
                      <a:pt x="2061" y="625"/>
                    </a:cubicBezTo>
                    <a:cubicBezTo>
                      <a:pt x="1778" y="242"/>
                      <a:pt x="1263" y="0"/>
                      <a:pt x="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0" name="Google Shape;3110;p72"/>
              <p:cNvSpPr/>
              <p:nvPr/>
            </p:nvSpPr>
            <p:spPr>
              <a:xfrm>
                <a:off x="4318125" y="567950"/>
                <a:ext cx="55975" cy="48125"/>
              </a:xfrm>
              <a:custGeom>
                <a:rect b="b" l="l" r="r" t="t"/>
                <a:pathLst>
                  <a:path extrusionOk="0" h="1925" w="2239">
                    <a:moveTo>
                      <a:pt x="423" y="0"/>
                    </a:moveTo>
                    <a:cubicBezTo>
                      <a:pt x="244" y="0"/>
                      <a:pt x="64" y="57"/>
                      <a:pt x="21" y="251"/>
                    </a:cubicBezTo>
                    <a:cubicBezTo>
                      <a:pt x="0" y="345"/>
                      <a:pt x="21" y="429"/>
                      <a:pt x="94" y="492"/>
                    </a:cubicBezTo>
                    <a:cubicBezTo>
                      <a:pt x="115" y="513"/>
                      <a:pt x="147" y="534"/>
                      <a:pt x="168" y="534"/>
                    </a:cubicBezTo>
                    <a:cubicBezTo>
                      <a:pt x="234" y="553"/>
                      <a:pt x="300" y="561"/>
                      <a:pt x="365" y="561"/>
                    </a:cubicBezTo>
                    <a:cubicBezTo>
                      <a:pt x="407" y="561"/>
                      <a:pt x="448" y="558"/>
                      <a:pt x="490" y="551"/>
                    </a:cubicBezTo>
                    <a:lnTo>
                      <a:pt x="490" y="551"/>
                    </a:lnTo>
                    <a:cubicBezTo>
                      <a:pt x="428" y="618"/>
                      <a:pt x="382" y="698"/>
                      <a:pt x="368" y="797"/>
                    </a:cubicBezTo>
                    <a:cubicBezTo>
                      <a:pt x="368" y="949"/>
                      <a:pt x="514" y="1071"/>
                      <a:pt x="656" y="1071"/>
                    </a:cubicBezTo>
                    <a:cubicBezTo>
                      <a:pt x="662" y="1071"/>
                      <a:pt x="667" y="1071"/>
                      <a:pt x="673" y="1070"/>
                    </a:cubicBezTo>
                    <a:cubicBezTo>
                      <a:pt x="763" y="1066"/>
                      <a:pt x="847" y="1044"/>
                      <a:pt x="925" y="1008"/>
                    </a:cubicBezTo>
                    <a:lnTo>
                      <a:pt x="925" y="1008"/>
                    </a:lnTo>
                    <a:cubicBezTo>
                      <a:pt x="887" y="1105"/>
                      <a:pt x="875" y="1207"/>
                      <a:pt x="925" y="1302"/>
                    </a:cubicBezTo>
                    <a:cubicBezTo>
                      <a:pt x="1016" y="1489"/>
                      <a:pt x="1161" y="1569"/>
                      <a:pt x="1310" y="1569"/>
                    </a:cubicBezTo>
                    <a:cubicBezTo>
                      <a:pt x="1393" y="1569"/>
                      <a:pt x="1478" y="1544"/>
                      <a:pt x="1556" y="1500"/>
                    </a:cubicBezTo>
                    <a:lnTo>
                      <a:pt x="1556" y="1500"/>
                    </a:lnTo>
                    <a:cubicBezTo>
                      <a:pt x="1530" y="1598"/>
                      <a:pt x="1537" y="1699"/>
                      <a:pt x="1608" y="1785"/>
                    </a:cubicBezTo>
                    <a:cubicBezTo>
                      <a:pt x="1684" y="1873"/>
                      <a:pt x="1805" y="1924"/>
                      <a:pt x="1920" y="1924"/>
                    </a:cubicBezTo>
                    <a:cubicBezTo>
                      <a:pt x="2011" y="1924"/>
                      <a:pt x="2098" y="1891"/>
                      <a:pt x="2154" y="1816"/>
                    </a:cubicBezTo>
                    <a:cubicBezTo>
                      <a:pt x="2239" y="1701"/>
                      <a:pt x="2196" y="1554"/>
                      <a:pt x="2144" y="1438"/>
                    </a:cubicBezTo>
                    <a:lnTo>
                      <a:pt x="2144" y="1438"/>
                    </a:lnTo>
                    <a:cubicBezTo>
                      <a:pt x="2186" y="1554"/>
                      <a:pt x="2218" y="1690"/>
                      <a:pt x="2133" y="1795"/>
                    </a:cubicBezTo>
                    <a:cubicBezTo>
                      <a:pt x="2085" y="1850"/>
                      <a:pt x="2016" y="1875"/>
                      <a:pt x="1943" y="1875"/>
                    </a:cubicBezTo>
                    <a:cubicBezTo>
                      <a:pt x="1781" y="1875"/>
                      <a:pt x="1604" y="1753"/>
                      <a:pt x="1619" y="1585"/>
                    </a:cubicBezTo>
                    <a:cubicBezTo>
                      <a:pt x="1624" y="1521"/>
                      <a:pt x="1650" y="1459"/>
                      <a:pt x="1686" y="1403"/>
                    </a:cubicBezTo>
                    <a:lnTo>
                      <a:pt x="1686" y="1403"/>
                    </a:lnTo>
                    <a:cubicBezTo>
                      <a:pt x="1724" y="1367"/>
                      <a:pt x="1758" y="1326"/>
                      <a:pt x="1787" y="1281"/>
                    </a:cubicBezTo>
                    <a:lnTo>
                      <a:pt x="1787" y="1281"/>
                    </a:lnTo>
                    <a:cubicBezTo>
                      <a:pt x="1787" y="1281"/>
                      <a:pt x="1787" y="1281"/>
                      <a:pt x="1787" y="1281"/>
                    </a:cubicBezTo>
                    <a:cubicBezTo>
                      <a:pt x="1818" y="1241"/>
                      <a:pt x="1791" y="1202"/>
                      <a:pt x="1758" y="1202"/>
                    </a:cubicBezTo>
                    <a:cubicBezTo>
                      <a:pt x="1747" y="1202"/>
                      <a:pt x="1735" y="1207"/>
                      <a:pt x="1724" y="1218"/>
                    </a:cubicBezTo>
                    <a:cubicBezTo>
                      <a:pt x="1708" y="1235"/>
                      <a:pt x="1692" y="1253"/>
                      <a:pt x="1677" y="1273"/>
                    </a:cubicBezTo>
                    <a:lnTo>
                      <a:pt x="1677" y="1273"/>
                    </a:lnTo>
                    <a:cubicBezTo>
                      <a:pt x="1581" y="1374"/>
                      <a:pt x="1447" y="1457"/>
                      <a:pt x="1316" y="1457"/>
                    </a:cubicBezTo>
                    <a:cubicBezTo>
                      <a:pt x="1250" y="1457"/>
                      <a:pt x="1184" y="1436"/>
                      <a:pt x="1124" y="1386"/>
                    </a:cubicBezTo>
                    <a:cubicBezTo>
                      <a:pt x="1040" y="1323"/>
                      <a:pt x="988" y="1218"/>
                      <a:pt x="1009" y="1113"/>
                    </a:cubicBezTo>
                    <a:cubicBezTo>
                      <a:pt x="1040" y="996"/>
                      <a:pt x="1114" y="902"/>
                      <a:pt x="1198" y="807"/>
                    </a:cubicBezTo>
                    <a:cubicBezTo>
                      <a:pt x="1219" y="776"/>
                      <a:pt x="1219" y="744"/>
                      <a:pt x="1187" y="723"/>
                    </a:cubicBezTo>
                    <a:cubicBezTo>
                      <a:pt x="1177" y="713"/>
                      <a:pt x="1161" y="707"/>
                      <a:pt x="1145" y="707"/>
                    </a:cubicBezTo>
                    <a:cubicBezTo>
                      <a:pt x="1130" y="707"/>
                      <a:pt x="1114" y="713"/>
                      <a:pt x="1103" y="723"/>
                    </a:cubicBezTo>
                    <a:cubicBezTo>
                      <a:pt x="1100" y="727"/>
                      <a:pt x="1097" y="732"/>
                      <a:pt x="1093" y="736"/>
                    </a:cubicBezTo>
                    <a:lnTo>
                      <a:pt x="1093" y="736"/>
                    </a:lnTo>
                    <a:cubicBezTo>
                      <a:pt x="1030" y="815"/>
                      <a:pt x="930" y="883"/>
                      <a:pt x="830" y="923"/>
                    </a:cubicBezTo>
                    <a:cubicBezTo>
                      <a:pt x="781" y="944"/>
                      <a:pt x="727" y="956"/>
                      <a:pt x="677" y="956"/>
                    </a:cubicBezTo>
                    <a:cubicBezTo>
                      <a:pt x="577" y="956"/>
                      <a:pt x="490" y="909"/>
                      <a:pt x="484" y="797"/>
                    </a:cubicBezTo>
                    <a:cubicBezTo>
                      <a:pt x="505" y="629"/>
                      <a:pt x="673" y="524"/>
                      <a:pt x="809" y="440"/>
                    </a:cubicBezTo>
                    <a:cubicBezTo>
                      <a:pt x="830" y="419"/>
                      <a:pt x="841" y="398"/>
                      <a:pt x="830" y="377"/>
                    </a:cubicBezTo>
                    <a:cubicBezTo>
                      <a:pt x="824" y="356"/>
                      <a:pt x="808" y="345"/>
                      <a:pt x="790" y="345"/>
                    </a:cubicBezTo>
                    <a:cubicBezTo>
                      <a:pt x="779" y="345"/>
                      <a:pt x="768" y="348"/>
                      <a:pt x="757" y="356"/>
                    </a:cubicBezTo>
                    <a:cubicBezTo>
                      <a:pt x="744" y="363"/>
                      <a:pt x="730" y="371"/>
                      <a:pt x="717" y="379"/>
                    </a:cubicBezTo>
                    <a:lnTo>
                      <a:pt x="717" y="379"/>
                    </a:lnTo>
                    <a:cubicBezTo>
                      <a:pt x="617" y="430"/>
                      <a:pt x="447" y="487"/>
                      <a:pt x="306" y="487"/>
                    </a:cubicBezTo>
                    <a:cubicBezTo>
                      <a:pt x="196" y="487"/>
                      <a:pt x="103" y="453"/>
                      <a:pt x="73" y="356"/>
                    </a:cubicBezTo>
                    <a:cubicBezTo>
                      <a:pt x="22" y="90"/>
                      <a:pt x="299" y="20"/>
                      <a:pt x="522" y="20"/>
                    </a:cubicBezTo>
                    <a:cubicBezTo>
                      <a:pt x="573" y="20"/>
                      <a:pt x="621" y="24"/>
                      <a:pt x="662" y="29"/>
                    </a:cubicBezTo>
                    <a:cubicBezTo>
                      <a:pt x="592" y="13"/>
                      <a:pt x="507" y="0"/>
                      <a:pt x="4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1" name="Google Shape;3111;p72"/>
              <p:cNvSpPr/>
              <p:nvPr/>
            </p:nvSpPr>
            <p:spPr>
              <a:xfrm>
                <a:off x="4293150" y="577350"/>
                <a:ext cx="70975" cy="65250"/>
              </a:xfrm>
              <a:custGeom>
                <a:rect b="b" l="l" r="r" t="t"/>
                <a:pathLst>
                  <a:path extrusionOk="0" h="2610" w="2839">
                    <a:moveTo>
                      <a:pt x="602" y="0"/>
                    </a:moveTo>
                    <a:cubicBezTo>
                      <a:pt x="390" y="0"/>
                      <a:pt x="163" y="114"/>
                      <a:pt x="42" y="284"/>
                    </a:cubicBezTo>
                    <a:cubicBezTo>
                      <a:pt x="0" y="358"/>
                      <a:pt x="0" y="452"/>
                      <a:pt x="42" y="526"/>
                    </a:cubicBezTo>
                    <a:cubicBezTo>
                      <a:pt x="109" y="646"/>
                      <a:pt x="230" y="689"/>
                      <a:pt x="366" y="689"/>
                    </a:cubicBezTo>
                    <a:cubicBezTo>
                      <a:pt x="459" y="689"/>
                      <a:pt x="558" y="669"/>
                      <a:pt x="651" y="639"/>
                    </a:cubicBezTo>
                    <a:lnTo>
                      <a:pt x="651" y="639"/>
                    </a:lnTo>
                    <a:cubicBezTo>
                      <a:pt x="564" y="727"/>
                      <a:pt x="495" y="830"/>
                      <a:pt x="495" y="957"/>
                    </a:cubicBezTo>
                    <a:cubicBezTo>
                      <a:pt x="516" y="1115"/>
                      <a:pt x="652" y="1230"/>
                      <a:pt x="810" y="1251"/>
                    </a:cubicBezTo>
                    <a:cubicBezTo>
                      <a:pt x="828" y="1253"/>
                      <a:pt x="846" y="1254"/>
                      <a:pt x="864" y="1254"/>
                    </a:cubicBezTo>
                    <a:cubicBezTo>
                      <a:pt x="962" y="1254"/>
                      <a:pt x="1054" y="1228"/>
                      <a:pt x="1144" y="1190"/>
                    </a:cubicBezTo>
                    <a:lnTo>
                      <a:pt x="1144" y="1190"/>
                    </a:lnTo>
                    <a:cubicBezTo>
                      <a:pt x="1118" y="1228"/>
                      <a:pt x="1093" y="1269"/>
                      <a:pt x="1072" y="1314"/>
                    </a:cubicBezTo>
                    <a:cubicBezTo>
                      <a:pt x="999" y="1461"/>
                      <a:pt x="1093" y="1640"/>
                      <a:pt x="1219" y="1725"/>
                    </a:cubicBezTo>
                    <a:cubicBezTo>
                      <a:pt x="1305" y="1781"/>
                      <a:pt x="1402" y="1807"/>
                      <a:pt x="1501" y="1807"/>
                    </a:cubicBezTo>
                    <a:cubicBezTo>
                      <a:pt x="1573" y="1807"/>
                      <a:pt x="1645" y="1793"/>
                      <a:pt x="1714" y="1768"/>
                    </a:cubicBezTo>
                    <a:lnTo>
                      <a:pt x="1714" y="1768"/>
                    </a:lnTo>
                    <a:cubicBezTo>
                      <a:pt x="1670" y="1855"/>
                      <a:pt x="1649" y="1949"/>
                      <a:pt x="1682" y="2050"/>
                    </a:cubicBezTo>
                    <a:cubicBezTo>
                      <a:pt x="1770" y="2234"/>
                      <a:pt x="1895" y="2308"/>
                      <a:pt x="2026" y="2308"/>
                    </a:cubicBezTo>
                    <a:cubicBezTo>
                      <a:pt x="2131" y="2308"/>
                      <a:pt x="2239" y="2260"/>
                      <a:pt x="2333" y="2183"/>
                    </a:cubicBezTo>
                    <a:lnTo>
                      <a:pt x="2333" y="2183"/>
                    </a:lnTo>
                    <a:cubicBezTo>
                      <a:pt x="2280" y="2390"/>
                      <a:pt x="2311" y="2610"/>
                      <a:pt x="2559" y="2610"/>
                    </a:cubicBezTo>
                    <a:cubicBezTo>
                      <a:pt x="2574" y="2610"/>
                      <a:pt x="2590" y="2609"/>
                      <a:pt x="2607" y="2607"/>
                    </a:cubicBezTo>
                    <a:cubicBezTo>
                      <a:pt x="2786" y="2544"/>
                      <a:pt x="2817" y="2323"/>
                      <a:pt x="2838" y="2166"/>
                    </a:cubicBezTo>
                    <a:lnTo>
                      <a:pt x="2838" y="2166"/>
                    </a:lnTo>
                    <a:cubicBezTo>
                      <a:pt x="2817" y="2281"/>
                      <a:pt x="2786" y="2386"/>
                      <a:pt x="2723" y="2481"/>
                    </a:cubicBezTo>
                    <a:cubicBezTo>
                      <a:pt x="2684" y="2547"/>
                      <a:pt x="2623" y="2580"/>
                      <a:pt x="2561" y="2580"/>
                    </a:cubicBezTo>
                    <a:cubicBezTo>
                      <a:pt x="2523" y="2580"/>
                      <a:pt x="2485" y="2568"/>
                      <a:pt x="2450" y="2544"/>
                    </a:cubicBezTo>
                    <a:cubicBezTo>
                      <a:pt x="2291" y="2429"/>
                      <a:pt x="2369" y="2204"/>
                      <a:pt x="2460" y="2047"/>
                    </a:cubicBezTo>
                    <a:lnTo>
                      <a:pt x="2460" y="2047"/>
                    </a:lnTo>
                    <a:cubicBezTo>
                      <a:pt x="2479" y="2021"/>
                      <a:pt x="2497" y="1994"/>
                      <a:pt x="2513" y="1966"/>
                    </a:cubicBezTo>
                    <a:lnTo>
                      <a:pt x="2513" y="1966"/>
                    </a:lnTo>
                    <a:cubicBezTo>
                      <a:pt x="2513" y="1966"/>
                      <a:pt x="2513" y="1966"/>
                      <a:pt x="2513" y="1966"/>
                    </a:cubicBezTo>
                    <a:cubicBezTo>
                      <a:pt x="2528" y="1936"/>
                      <a:pt x="2500" y="1906"/>
                      <a:pt x="2476" y="1906"/>
                    </a:cubicBezTo>
                    <a:cubicBezTo>
                      <a:pt x="2466" y="1906"/>
                      <a:pt x="2456" y="1911"/>
                      <a:pt x="2450" y="1924"/>
                    </a:cubicBezTo>
                    <a:cubicBezTo>
                      <a:pt x="2450" y="1924"/>
                      <a:pt x="2450" y="1924"/>
                      <a:pt x="2450" y="1924"/>
                    </a:cubicBezTo>
                    <a:lnTo>
                      <a:pt x="2450" y="1924"/>
                    </a:lnTo>
                    <a:cubicBezTo>
                      <a:pt x="2440" y="1937"/>
                      <a:pt x="2431" y="1951"/>
                      <a:pt x="2422" y="1967"/>
                    </a:cubicBezTo>
                    <a:lnTo>
                      <a:pt x="2422" y="1967"/>
                    </a:lnTo>
                    <a:cubicBezTo>
                      <a:pt x="2360" y="2054"/>
                      <a:pt x="2277" y="2131"/>
                      <a:pt x="2186" y="2176"/>
                    </a:cubicBezTo>
                    <a:cubicBezTo>
                      <a:pt x="2143" y="2205"/>
                      <a:pt x="2096" y="2218"/>
                      <a:pt x="2051" y="2218"/>
                    </a:cubicBezTo>
                    <a:cubicBezTo>
                      <a:pt x="1933" y="2218"/>
                      <a:pt x="1822" y="2132"/>
                      <a:pt x="1777" y="2019"/>
                    </a:cubicBezTo>
                    <a:cubicBezTo>
                      <a:pt x="1742" y="1870"/>
                      <a:pt x="1845" y="1750"/>
                      <a:pt x="1942" y="1629"/>
                    </a:cubicBezTo>
                    <a:lnTo>
                      <a:pt x="1942" y="1629"/>
                    </a:lnTo>
                    <a:cubicBezTo>
                      <a:pt x="1966" y="1607"/>
                      <a:pt x="1988" y="1582"/>
                      <a:pt x="2008" y="1556"/>
                    </a:cubicBezTo>
                    <a:cubicBezTo>
                      <a:pt x="2039" y="1518"/>
                      <a:pt x="1997" y="1469"/>
                      <a:pt x="1956" y="1469"/>
                    </a:cubicBezTo>
                    <a:cubicBezTo>
                      <a:pt x="1940" y="1469"/>
                      <a:pt x="1925" y="1476"/>
                      <a:pt x="1913" y="1493"/>
                    </a:cubicBezTo>
                    <a:cubicBezTo>
                      <a:pt x="1906" y="1502"/>
                      <a:pt x="1899" y="1512"/>
                      <a:pt x="1891" y="1521"/>
                    </a:cubicBezTo>
                    <a:lnTo>
                      <a:pt x="1891" y="1521"/>
                    </a:lnTo>
                    <a:cubicBezTo>
                      <a:pt x="1799" y="1627"/>
                      <a:pt x="1652" y="1688"/>
                      <a:pt x="1511" y="1688"/>
                    </a:cubicBezTo>
                    <a:cubicBezTo>
                      <a:pt x="1376" y="1688"/>
                      <a:pt x="1247" y="1632"/>
                      <a:pt x="1177" y="1503"/>
                    </a:cubicBezTo>
                    <a:cubicBezTo>
                      <a:pt x="1114" y="1325"/>
                      <a:pt x="1304" y="1199"/>
                      <a:pt x="1399" y="1052"/>
                    </a:cubicBezTo>
                    <a:cubicBezTo>
                      <a:pt x="1409" y="1031"/>
                      <a:pt x="1420" y="1010"/>
                      <a:pt x="1399" y="989"/>
                    </a:cubicBezTo>
                    <a:cubicBezTo>
                      <a:pt x="1392" y="969"/>
                      <a:pt x="1372" y="961"/>
                      <a:pt x="1354" y="961"/>
                    </a:cubicBezTo>
                    <a:cubicBezTo>
                      <a:pt x="1343" y="961"/>
                      <a:pt x="1332" y="964"/>
                      <a:pt x="1325" y="968"/>
                    </a:cubicBezTo>
                    <a:cubicBezTo>
                      <a:pt x="1219" y="1041"/>
                      <a:pt x="1104" y="1094"/>
                      <a:pt x="988" y="1125"/>
                    </a:cubicBezTo>
                    <a:cubicBezTo>
                      <a:pt x="950" y="1138"/>
                      <a:pt x="909" y="1145"/>
                      <a:pt x="868" y="1145"/>
                    </a:cubicBezTo>
                    <a:cubicBezTo>
                      <a:pt x="743" y="1145"/>
                      <a:pt x="623" y="1081"/>
                      <a:pt x="600" y="947"/>
                    </a:cubicBezTo>
                    <a:cubicBezTo>
                      <a:pt x="600" y="768"/>
                      <a:pt x="778" y="652"/>
                      <a:pt x="904" y="536"/>
                    </a:cubicBezTo>
                    <a:cubicBezTo>
                      <a:pt x="932" y="510"/>
                      <a:pt x="904" y="459"/>
                      <a:pt x="869" y="459"/>
                    </a:cubicBezTo>
                    <a:cubicBezTo>
                      <a:pt x="864" y="459"/>
                      <a:pt x="858" y="460"/>
                      <a:pt x="852" y="463"/>
                    </a:cubicBezTo>
                    <a:cubicBezTo>
                      <a:pt x="852" y="463"/>
                      <a:pt x="852" y="463"/>
                      <a:pt x="852" y="463"/>
                    </a:cubicBezTo>
                    <a:lnTo>
                      <a:pt x="852" y="463"/>
                    </a:lnTo>
                    <a:cubicBezTo>
                      <a:pt x="701" y="552"/>
                      <a:pt x="521" y="618"/>
                      <a:pt x="342" y="618"/>
                    </a:cubicBezTo>
                    <a:cubicBezTo>
                      <a:pt x="309" y="618"/>
                      <a:pt x="276" y="615"/>
                      <a:pt x="242" y="610"/>
                    </a:cubicBezTo>
                    <a:cubicBezTo>
                      <a:pt x="137" y="589"/>
                      <a:pt x="63" y="505"/>
                      <a:pt x="53" y="400"/>
                    </a:cubicBezTo>
                    <a:cubicBezTo>
                      <a:pt x="63" y="179"/>
                      <a:pt x="432" y="1"/>
                      <a:pt x="631" y="1"/>
                    </a:cubicBezTo>
                    <a:cubicBezTo>
                      <a:pt x="621" y="0"/>
                      <a:pt x="612" y="0"/>
                      <a:pt x="6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2" name="Google Shape;3112;p72"/>
              <p:cNvSpPr/>
              <p:nvPr/>
            </p:nvSpPr>
            <p:spPr>
              <a:xfrm>
                <a:off x="4269575" y="595475"/>
                <a:ext cx="76425" cy="67975"/>
              </a:xfrm>
              <a:custGeom>
                <a:rect b="b" l="l" r="r" t="t"/>
                <a:pathLst>
                  <a:path extrusionOk="0" h="2719" w="3057">
                    <a:moveTo>
                      <a:pt x="681" y="1"/>
                    </a:moveTo>
                    <a:cubicBezTo>
                      <a:pt x="1" y="294"/>
                      <a:pt x="136" y="765"/>
                      <a:pt x="554" y="765"/>
                    </a:cubicBezTo>
                    <a:cubicBezTo>
                      <a:pt x="626" y="765"/>
                      <a:pt x="706" y="751"/>
                      <a:pt x="793" y="719"/>
                    </a:cubicBezTo>
                    <a:lnTo>
                      <a:pt x="793" y="719"/>
                    </a:lnTo>
                    <a:cubicBezTo>
                      <a:pt x="617" y="900"/>
                      <a:pt x="442" y="1113"/>
                      <a:pt x="639" y="1325"/>
                    </a:cubicBezTo>
                    <a:cubicBezTo>
                      <a:pt x="725" y="1404"/>
                      <a:pt x="825" y="1436"/>
                      <a:pt x="930" y="1436"/>
                    </a:cubicBezTo>
                    <a:cubicBezTo>
                      <a:pt x="1033" y="1436"/>
                      <a:pt x="1140" y="1405"/>
                      <a:pt x="1240" y="1357"/>
                    </a:cubicBezTo>
                    <a:lnTo>
                      <a:pt x="1240" y="1357"/>
                    </a:lnTo>
                    <a:cubicBezTo>
                      <a:pt x="1191" y="1444"/>
                      <a:pt x="1160" y="1538"/>
                      <a:pt x="1174" y="1640"/>
                    </a:cubicBezTo>
                    <a:cubicBezTo>
                      <a:pt x="1217" y="1808"/>
                      <a:pt x="1375" y="1871"/>
                      <a:pt x="1532" y="1893"/>
                    </a:cubicBezTo>
                    <a:cubicBezTo>
                      <a:pt x="1545" y="1894"/>
                      <a:pt x="1559" y="1895"/>
                      <a:pt x="1572" y="1895"/>
                    </a:cubicBezTo>
                    <a:cubicBezTo>
                      <a:pt x="1641" y="1895"/>
                      <a:pt x="1706" y="1878"/>
                      <a:pt x="1769" y="1850"/>
                    </a:cubicBezTo>
                    <a:lnTo>
                      <a:pt x="1769" y="1850"/>
                    </a:lnTo>
                    <a:cubicBezTo>
                      <a:pt x="1676" y="2014"/>
                      <a:pt x="1650" y="2191"/>
                      <a:pt x="1858" y="2324"/>
                    </a:cubicBezTo>
                    <a:cubicBezTo>
                      <a:pt x="1925" y="2359"/>
                      <a:pt x="1993" y="2373"/>
                      <a:pt x="2061" y="2373"/>
                    </a:cubicBezTo>
                    <a:cubicBezTo>
                      <a:pt x="2201" y="2373"/>
                      <a:pt x="2340" y="2311"/>
                      <a:pt x="2466" y="2230"/>
                    </a:cubicBezTo>
                    <a:lnTo>
                      <a:pt x="2466" y="2230"/>
                    </a:lnTo>
                    <a:cubicBezTo>
                      <a:pt x="2382" y="2360"/>
                      <a:pt x="2321" y="2509"/>
                      <a:pt x="2394" y="2628"/>
                    </a:cubicBezTo>
                    <a:cubicBezTo>
                      <a:pt x="2444" y="2687"/>
                      <a:pt x="2527" y="2719"/>
                      <a:pt x="2607" y="2719"/>
                    </a:cubicBezTo>
                    <a:cubicBezTo>
                      <a:pt x="2627" y="2719"/>
                      <a:pt x="2648" y="2717"/>
                      <a:pt x="2667" y="2712"/>
                    </a:cubicBezTo>
                    <a:cubicBezTo>
                      <a:pt x="2846" y="2670"/>
                      <a:pt x="2972" y="2502"/>
                      <a:pt x="3056" y="2345"/>
                    </a:cubicBezTo>
                    <a:lnTo>
                      <a:pt x="3056" y="2345"/>
                    </a:lnTo>
                    <a:cubicBezTo>
                      <a:pt x="2962" y="2490"/>
                      <a:pt x="2806" y="2683"/>
                      <a:pt x="2626" y="2683"/>
                    </a:cubicBezTo>
                    <a:cubicBezTo>
                      <a:pt x="2585" y="2683"/>
                      <a:pt x="2542" y="2673"/>
                      <a:pt x="2499" y="2649"/>
                    </a:cubicBezTo>
                    <a:cubicBezTo>
                      <a:pt x="2279" y="2523"/>
                      <a:pt x="2573" y="2208"/>
                      <a:pt x="2667" y="2082"/>
                    </a:cubicBezTo>
                    <a:cubicBezTo>
                      <a:pt x="2692" y="2057"/>
                      <a:pt x="2672" y="2020"/>
                      <a:pt x="2642" y="2020"/>
                    </a:cubicBezTo>
                    <a:cubicBezTo>
                      <a:pt x="2633" y="2020"/>
                      <a:pt x="2624" y="2023"/>
                      <a:pt x="2615" y="2030"/>
                    </a:cubicBezTo>
                    <a:cubicBezTo>
                      <a:pt x="2615" y="2030"/>
                      <a:pt x="2615" y="2030"/>
                      <a:pt x="2615" y="2030"/>
                    </a:cubicBezTo>
                    <a:lnTo>
                      <a:pt x="2615" y="2030"/>
                    </a:lnTo>
                    <a:cubicBezTo>
                      <a:pt x="2510" y="2114"/>
                      <a:pt x="2394" y="2187"/>
                      <a:pt x="2268" y="2229"/>
                    </a:cubicBezTo>
                    <a:cubicBezTo>
                      <a:pt x="2207" y="2259"/>
                      <a:pt x="2138" y="2276"/>
                      <a:pt x="2072" y="2276"/>
                    </a:cubicBezTo>
                    <a:cubicBezTo>
                      <a:pt x="1954" y="2276"/>
                      <a:pt x="1845" y="2224"/>
                      <a:pt x="1805" y="2103"/>
                    </a:cubicBezTo>
                    <a:cubicBezTo>
                      <a:pt x="1784" y="1914"/>
                      <a:pt x="1973" y="1777"/>
                      <a:pt x="2089" y="1630"/>
                    </a:cubicBezTo>
                    <a:cubicBezTo>
                      <a:pt x="2123" y="1588"/>
                      <a:pt x="2083" y="1534"/>
                      <a:pt x="2039" y="1534"/>
                    </a:cubicBezTo>
                    <a:cubicBezTo>
                      <a:pt x="2028" y="1534"/>
                      <a:pt x="2016" y="1537"/>
                      <a:pt x="2005" y="1546"/>
                    </a:cubicBezTo>
                    <a:cubicBezTo>
                      <a:pt x="1878" y="1663"/>
                      <a:pt x="1743" y="1780"/>
                      <a:pt x="1582" y="1780"/>
                    </a:cubicBezTo>
                    <a:cubicBezTo>
                      <a:pt x="1569" y="1780"/>
                      <a:pt x="1556" y="1779"/>
                      <a:pt x="1543" y="1777"/>
                    </a:cubicBezTo>
                    <a:cubicBezTo>
                      <a:pt x="1448" y="1766"/>
                      <a:pt x="1312" y="1714"/>
                      <a:pt x="1291" y="1619"/>
                    </a:cubicBezTo>
                    <a:cubicBezTo>
                      <a:pt x="1269" y="1441"/>
                      <a:pt x="1427" y="1294"/>
                      <a:pt x="1532" y="1157"/>
                    </a:cubicBezTo>
                    <a:cubicBezTo>
                      <a:pt x="1564" y="1117"/>
                      <a:pt x="1530" y="1065"/>
                      <a:pt x="1488" y="1065"/>
                    </a:cubicBezTo>
                    <a:cubicBezTo>
                      <a:pt x="1475" y="1065"/>
                      <a:pt x="1461" y="1071"/>
                      <a:pt x="1448" y="1084"/>
                    </a:cubicBezTo>
                    <a:cubicBezTo>
                      <a:pt x="1446" y="1085"/>
                      <a:pt x="1444" y="1087"/>
                      <a:pt x="1442" y="1088"/>
                    </a:cubicBezTo>
                    <a:lnTo>
                      <a:pt x="1442" y="1088"/>
                    </a:lnTo>
                    <a:lnTo>
                      <a:pt x="1438" y="1084"/>
                    </a:lnTo>
                    <a:cubicBezTo>
                      <a:pt x="1432" y="1092"/>
                      <a:pt x="1425" y="1100"/>
                      <a:pt x="1419" y="1108"/>
                    </a:cubicBezTo>
                    <a:lnTo>
                      <a:pt x="1419" y="1108"/>
                    </a:lnTo>
                    <a:cubicBezTo>
                      <a:pt x="1287" y="1219"/>
                      <a:pt x="1101" y="1331"/>
                      <a:pt x="930" y="1331"/>
                    </a:cubicBezTo>
                    <a:cubicBezTo>
                      <a:pt x="852" y="1331"/>
                      <a:pt x="778" y="1308"/>
                      <a:pt x="712" y="1252"/>
                    </a:cubicBezTo>
                    <a:cubicBezTo>
                      <a:pt x="670" y="1210"/>
                      <a:pt x="649" y="1147"/>
                      <a:pt x="660" y="1094"/>
                    </a:cubicBezTo>
                    <a:cubicBezTo>
                      <a:pt x="710" y="892"/>
                      <a:pt x="897" y="767"/>
                      <a:pt x="1023" y="599"/>
                    </a:cubicBezTo>
                    <a:lnTo>
                      <a:pt x="1023" y="599"/>
                    </a:lnTo>
                    <a:cubicBezTo>
                      <a:pt x="1028" y="596"/>
                      <a:pt x="1033" y="593"/>
                      <a:pt x="1038" y="589"/>
                    </a:cubicBezTo>
                    <a:lnTo>
                      <a:pt x="1034" y="585"/>
                    </a:lnTo>
                    <a:lnTo>
                      <a:pt x="1034" y="585"/>
                    </a:lnTo>
                    <a:cubicBezTo>
                      <a:pt x="1035" y="583"/>
                      <a:pt x="1037" y="581"/>
                      <a:pt x="1038" y="579"/>
                    </a:cubicBezTo>
                    <a:cubicBezTo>
                      <a:pt x="1048" y="568"/>
                      <a:pt x="1048" y="547"/>
                      <a:pt x="1038" y="526"/>
                    </a:cubicBezTo>
                    <a:cubicBezTo>
                      <a:pt x="1032" y="520"/>
                      <a:pt x="1022" y="514"/>
                      <a:pt x="1011" y="514"/>
                    </a:cubicBezTo>
                    <a:cubicBezTo>
                      <a:pt x="1003" y="514"/>
                      <a:pt x="994" y="517"/>
                      <a:pt x="985" y="526"/>
                    </a:cubicBezTo>
                    <a:cubicBezTo>
                      <a:pt x="983" y="528"/>
                      <a:pt x="981" y="529"/>
                      <a:pt x="980" y="530"/>
                    </a:cubicBezTo>
                    <a:lnTo>
                      <a:pt x="980" y="530"/>
                    </a:lnTo>
                    <a:lnTo>
                      <a:pt x="975" y="526"/>
                    </a:lnTo>
                    <a:cubicBezTo>
                      <a:pt x="970" y="532"/>
                      <a:pt x="965" y="539"/>
                      <a:pt x="959" y="545"/>
                    </a:cubicBezTo>
                    <a:lnTo>
                      <a:pt x="959" y="545"/>
                    </a:lnTo>
                    <a:cubicBezTo>
                      <a:pt x="847" y="625"/>
                      <a:pt x="682" y="703"/>
                      <a:pt x="532" y="703"/>
                    </a:cubicBezTo>
                    <a:cubicBezTo>
                      <a:pt x="437" y="703"/>
                      <a:pt x="348" y="671"/>
                      <a:pt x="281" y="589"/>
                    </a:cubicBezTo>
                    <a:cubicBezTo>
                      <a:pt x="250" y="547"/>
                      <a:pt x="229" y="484"/>
                      <a:pt x="250" y="421"/>
                    </a:cubicBezTo>
                    <a:cubicBezTo>
                      <a:pt x="313" y="222"/>
                      <a:pt x="502" y="106"/>
                      <a:pt x="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3" name="Google Shape;3113;p72"/>
              <p:cNvSpPr/>
              <p:nvPr/>
            </p:nvSpPr>
            <p:spPr>
              <a:xfrm>
                <a:off x="4265775" y="624650"/>
                <a:ext cx="53425" cy="47200"/>
              </a:xfrm>
              <a:custGeom>
                <a:rect b="b" l="l" r="r" t="t"/>
                <a:pathLst>
                  <a:path extrusionOk="0" h="1888" w="2137">
                    <a:moveTo>
                      <a:pt x="317" y="1"/>
                    </a:moveTo>
                    <a:cubicBezTo>
                      <a:pt x="1" y="310"/>
                      <a:pt x="113" y="563"/>
                      <a:pt x="360" y="563"/>
                    </a:cubicBezTo>
                    <a:cubicBezTo>
                      <a:pt x="406" y="563"/>
                      <a:pt x="457" y="554"/>
                      <a:pt x="510" y="536"/>
                    </a:cubicBezTo>
                    <a:lnTo>
                      <a:pt x="510" y="536"/>
                    </a:lnTo>
                    <a:cubicBezTo>
                      <a:pt x="451" y="617"/>
                      <a:pt x="403" y="707"/>
                      <a:pt x="391" y="810"/>
                    </a:cubicBezTo>
                    <a:cubicBezTo>
                      <a:pt x="386" y="1030"/>
                      <a:pt x="540" y="1110"/>
                      <a:pt x="721" y="1110"/>
                    </a:cubicBezTo>
                    <a:cubicBezTo>
                      <a:pt x="768" y="1110"/>
                      <a:pt x="816" y="1105"/>
                      <a:pt x="864" y="1095"/>
                    </a:cubicBezTo>
                    <a:lnTo>
                      <a:pt x="864" y="1095"/>
                    </a:lnTo>
                    <a:cubicBezTo>
                      <a:pt x="850" y="1115"/>
                      <a:pt x="836" y="1135"/>
                      <a:pt x="822" y="1157"/>
                    </a:cubicBezTo>
                    <a:cubicBezTo>
                      <a:pt x="728" y="1283"/>
                      <a:pt x="738" y="1461"/>
                      <a:pt x="885" y="1545"/>
                    </a:cubicBezTo>
                    <a:cubicBezTo>
                      <a:pt x="956" y="1587"/>
                      <a:pt x="1036" y="1606"/>
                      <a:pt x="1119" y="1606"/>
                    </a:cubicBezTo>
                    <a:cubicBezTo>
                      <a:pt x="1230" y="1606"/>
                      <a:pt x="1344" y="1573"/>
                      <a:pt x="1443" y="1520"/>
                    </a:cubicBezTo>
                    <a:lnTo>
                      <a:pt x="1443" y="1520"/>
                    </a:lnTo>
                    <a:cubicBezTo>
                      <a:pt x="1397" y="1719"/>
                      <a:pt x="1562" y="1888"/>
                      <a:pt x="1791" y="1888"/>
                    </a:cubicBezTo>
                    <a:cubicBezTo>
                      <a:pt x="1830" y="1888"/>
                      <a:pt x="1872" y="1883"/>
                      <a:pt x="1915" y="1872"/>
                    </a:cubicBezTo>
                    <a:cubicBezTo>
                      <a:pt x="2010" y="1851"/>
                      <a:pt x="2094" y="1777"/>
                      <a:pt x="2136" y="1692"/>
                    </a:cubicBezTo>
                    <a:lnTo>
                      <a:pt x="2136" y="1692"/>
                    </a:lnTo>
                    <a:cubicBezTo>
                      <a:pt x="2067" y="1797"/>
                      <a:pt x="1942" y="1851"/>
                      <a:pt x="1819" y="1851"/>
                    </a:cubicBezTo>
                    <a:cubicBezTo>
                      <a:pt x="1757" y="1851"/>
                      <a:pt x="1695" y="1837"/>
                      <a:pt x="1642" y="1809"/>
                    </a:cubicBezTo>
                    <a:cubicBezTo>
                      <a:pt x="1464" y="1710"/>
                      <a:pt x="1482" y="1537"/>
                      <a:pt x="1597" y="1411"/>
                    </a:cubicBezTo>
                    <a:lnTo>
                      <a:pt x="1597" y="1411"/>
                    </a:lnTo>
                    <a:cubicBezTo>
                      <a:pt x="1605" y="1404"/>
                      <a:pt x="1613" y="1396"/>
                      <a:pt x="1621" y="1388"/>
                    </a:cubicBezTo>
                    <a:lnTo>
                      <a:pt x="1621" y="1388"/>
                    </a:lnTo>
                    <a:cubicBezTo>
                      <a:pt x="1621" y="1388"/>
                      <a:pt x="1621" y="1388"/>
                      <a:pt x="1621" y="1388"/>
                    </a:cubicBezTo>
                    <a:cubicBezTo>
                      <a:pt x="1652" y="1349"/>
                      <a:pt x="1625" y="1310"/>
                      <a:pt x="1592" y="1310"/>
                    </a:cubicBezTo>
                    <a:cubicBezTo>
                      <a:pt x="1581" y="1310"/>
                      <a:pt x="1568" y="1314"/>
                      <a:pt x="1558" y="1325"/>
                    </a:cubicBezTo>
                    <a:cubicBezTo>
                      <a:pt x="1462" y="1421"/>
                      <a:pt x="1283" y="1496"/>
                      <a:pt x="1127" y="1496"/>
                    </a:cubicBezTo>
                    <a:cubicBezTo>
                      <a:pt x="1060" y="1496"/>
                      <a:pt x="998" y="1482"/>
                      <a:pt x="948" y="1451"/>
                    </a:cubicBezTo>
                    <a:cubicBezTo>
                      <a:pt x="854" y="1388"/>
                      <a:pt x="854" y="1304"/>
                      <a:pt x="917" y="1209"/>
                    </a:cubicBezTo>
                    <a:cubicBezTo>
                      <a:pt x="980" y="1125"/>
                      <a:pt x="1064" y="1041"/>
                      <a:pt x="1158" y="968"/>
                    </a:cubicBezTo>
                    <a:cubicBezTo>
                      <a:pt x="1179" y="947"/>
                      <a:pt x="1179" y="915"/>
                      <a:pt x="1169" y="884"/>
                    </a:cubicBezTo>
                    <a:cubicBezTo>
                      <a:pt x="1156" y="871"/>
                      <a:pt x="1135" y="861"/>
                      <a:pt x="1116" y="861"/>
                    </a:cubicBezTo>
                    <a:cubicBezTo>
                      <a:pt x="1104" y="861"/>
                      <a:pt x="1093" y="865"/>
                      <a:pt x="1085" y="873"/>
                    </a:cubicBezTo>
                    <a:cubicBezTo>
                      <a:pt x="1085" y="873"/>
                      <a:pt x="1085" y="873"/>
                      <a:pt x="1085" y="873"/>
                    </a:cubicBezTo>
                    <a:lnTo>
                      <a:pt x="1085" y="873"/>
                    </a:lnTo>
                    <a:cubicBezTo>
                      <a:pt x="1001" y="936"/>
                      <a:pt x="896" y="978"/>
                      <a:pt x="801" y="989"/>
                    </a:cubicBezTo>
                    <a:cubicBezTo>
                      <a:pt x="770" y="995"/>
                      <a:pt x="739" y="998"/>
                      <a:pt x="710" y="998"/>
                    </a:cubicBezTo>
                    <a:cubicBezTo>
                      <a:pt x="591" y="998"/>
                      <a:pt x="497" y="944"/>
                      <a:pt x="497" y="810"/>
                    </a:cubicBezTo>
                    <a:cubicBezTo>
                      <a:pt x="518" y="652"/>
                      <a:pt x="633" y="536"/>
                      <a:pt x="738" y="410"/>
                    </a:cubicBezTo>
                    <a:cubicBezTo>
                      <a:pt x="763" y="377"/>
                      <a:pt x="736" y="338"/>
                      <a:pt x="702" y="338"/>
                    </a:cubicBezTo>
                    <a:cubicBezTo>
                      <a:pt x="693" y="338"/>
                      <a:pt x="684" y="341"/>
                      <a:pt x="675" y="347"/>
                    </a:cubicBezTo>
                    <a:cubicBezTo>
                      <a:pt x="673" y="349"/>
                      <a:pt x="671" y="350"/>
                      <a:pt x="669" y="351"/>
                    </a:cubicBezTo>
                    <a:lnTo>
                      <a:pt x="669" y="351"/>
                    </a:lnTo>
                    <a:lnTo>
                      <a:pt x="665" y="347"/>
                    </a:lnTo>
                    <a:cubicBezTo>
                      <a:pt x="659" y="353"/>
                      <a:pt x="654" y="360"/>
                      <a:pt x="649" y="366"/>
                    </a:cubicBezTo>
                    <a:lnTo>
                      <a:pt x="649" y="366"/>
                    </a:lnTo>
                    <a:cubicBezTo>
                      <a:pt x="586" y="412"/>
                      <a:pt x="528" y="455"/>
                      <a:pt x="455" y="473"/>
                    </a:cubicBezTo>
                    <a:cubicBezTo>
                      <a:pt x="414" y="489"/>
                      <a:pt x="374" y="497"/>
                      <a:pt x="338" y="497"/>
                    </a:cubicBezTo>
                    <a:cubicBezTo>
                      <a:pt x="208" y="497"/>
                      <a:pt x="123" y="397"/>
                      <a:pt x="181" y="232"/>
                    </a:cubicBezTo>
                    <a:cubicBezTo>
                      <a:pt x="212" y="148"/>
                      <a:pt x="265" y="74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14" name="Google Shape;3114;p72"/>
          <p:cNvGrpSpPr/>
          <p:nvPr/>
        </p:nvGrpSpPr>
        <p:grpSpPr>
          <a:xfrm>
            <a:off x="-382591" y="3977276"/>
            <a:ext cx="890248" cy="764206"/>
            <a:chOff x="5385326" y="-1318771"/>
            <a:chExt cx="402263" cy="345326"/>
          </a:xfrm>
        </p:grpSpPr>
        <p:sp>
          <p:nvSpPr>
            <p:cNvPr id="3115" name="Google Shape;3115;p72"/>
            <p:cNvSpPr/>
            <p:nvPr/>
          </p:nvSpPr>
          <p:spPr>
            <a:xfrm rot="-5400000">
              <a:off x="5422912" y="-1352498"/>
              <a:ext cx="315334" cy="382788"/>
            </a:xfrm>
            <a:custGeom>
              <a:rect b="b" l="l" r="r" t="t"/>
              <a:pathLst>
                <a:path extrusionOk="0" h="5130" w="4226">
                  <a:moveTo>
                    <a:pt x="4151" y="4320"/>
                  </a:moveTo>
                  <a:cubicBezTo>
                    <a:pt x="4183" y="4299"/>
                    <a:pt x="4204" y="4268"/>
                    <a:pt x="4204" y="4236"/>
                  </a:cubicBezTo>
                  <a:cubicBezTo>
                    <a:pt x="4215" y="4236"/>
                    <a:pt x="4215" y="4226"/>
                    <a:pt x="4215" y="4226"/>
                  </a:cubicBezTo>
                  <a:lnTo>
                    <a:pt x="4215" y="4215"/>
                  </a:lnTo>
                  <a:cubicBezTo>
                    <a:pt x="4225" y="4152"/>
                    <a:pt x="4183" y="4078"/>
                    <a:pt x="4130" y="4046"/>
                  </a:cubicBezTo>
                  <a:cubicBezTo>
                    <a:pt x="3605" y="3058"/>
                    <a:pt x="2470" y="862"/>
                    <a:pt x="2186" y="305"/>
                  </a:cubicBezTo>
                  <a:cubicBezTo>
                    <a:pt x="2312" y="231"/>
                    <a:pt x="2228" y="0"/>
                    <a:pt x="2060" y="31"/>
                  </a:cubicBezTo>
                  <a:cubicBezTo>
                    <a:pt x="1430" y="178"/>
                    <a:pt x="872" y="547"/>
                    <a:pt x="505" y="1093"/>
                  </a:cubicBezTo>
                  <a:cubicBezTo>
                    <a:pt x="147" y="1608"/>
                    <a:pt x="0" y="2271"/>
                    <a:pt x="63" y="2890"/>
                  </a:cubicBezTo>
                  <a:cubicBezTo>
                    <a:pt x="105" y="3238"/>
                    <a:pt x="199" y="3563"/>
                    <a:pt x="336" y="3878"/>
                  </a:cubicBezTo>
                  <a:cubicBezTo>
                    <a:pt x="463" y="4162"/>
                    <a:pt x="641" y="4446"/>
                    <a:pt x="883" y="4646"/>
                  </a:cubicBezTo>
                  <a:cubicBezTo>
                    <a:pt x="1293" y="5013"/>
                    <a:pt x="1829" y="5129"/>
                    <a:pt x="2365" y="5055"/>
                  </a:cubicBezTo>
                  <a:cubicBezTo>
                    <a:pt x="3006" y="4971"/>
                    <a:pt x="3616" y="4677"/>
                    <a:pt x="4151" y="4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16" name="Google Shape;3116;p72"/>
            <p:cNvGrpSpPr/>
            <p:nvPr/>
          </p:nvGrpSpPr>
          <p:grpSpPr>
            <a:xfrm>
              <a:off x="5385326" y="-1311537"/>
              <a:ext cx="402263" cy="338092"/>
              <a:chOff x="4778776" y="-710437"/>
              <a:chExt cx="402263" cy="338092"/>
            </a:xfrm>
          </p:grpSpPr>
          <p:sp>
            <p:nvSpPr>
              <p:cNvPr id="3117" name="Google Shape;3117;p72"/>
              <p:cNvSpPr/>
              <p:nvPr/>
            </p:nvSpPr>
            <p:spPr>
              <a:xfrm>
                <a:off x="4791237" y="-710437"/>
                <a:ext cx="389802" cy="338092"/>
              </a:xfrm>
              <a:custGeom>
                <a:rect b="b" l="l" r="r" t="t"/>
                <a:pathLst>
                  <a:path extrusionOk="0" h="4531" w="5224">
                    <a:moveTo>
                      <a:pt x="4046" y="0"/>
                    </a:moveTo>
                    <a:cubicBezTo>
                      <a:pt x="3048" y="526"/>
                      <a:pt x="0" y="2103"/>
                      <a:pt x="0" y="2103"/>
                    </a:cubicBezTo>
                    <a:cubicBezTo>
                      <a:pt x="904" y="4530"/>
                      <a:pt x="2838" y="4163"/>
                      <a:pt x="3826" y="3563"/>
                    </a:cubicBezTo>
                    <a:cubicBezTo>
                      <a:pt x="5224" y="2701"/>
                      <a:pt x="4971" y="1125"/>
                      <a:pt x="4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8" name="Google Shape;3118;p72"/>
              <p:cNvSpPr/>
              <p:nvPr/>
            </p:nvSpPr>
            <p:spPr>
              <a:xfrm>
                <a:off x="4810787" y="-691634"/>
                <a:ext cx="306753" cy="258102"/>
              </a:xfrm>
              <a:custGeom>
                <a:rect b="b" l="l" r="r" t="t"/>
                <a:pathLst>
                  <a:path extrusionOk="0" h="3459" w="4111">
                    <a:moveTo>
                      <a:pt x="106" y="1830"/>
                    </a:moveTo>
                    <a:cubicBezTo>
                      <a:pt x="232" y="2145"/>
                      <a:pt x="348" y="2397"/>
                      <a:pt x="589" y="2638"/>
                    </a:cubicBezTo>
                    <a:cubicBezTo>
                      <a:pt x="810" y="2849"/>
                      <a:pt x="1063" y="3038"/>
                      <a:pt x="1336" y="3164"/>
                    </a:cubicBezTo>
                    <a:cubicBezTo>
                      <a:pt x="1956" y="3458"/>
                      <a:pt x="2649" y="3343"/>
                      <a:pt x="3238" y="3017"/>
                    </a:cubicBezTo>
                    <a:cubicBezTo>
                      <a:pt x="3774" y="2733"/>
                      <a:pt x="4111" y="2271"/>
                      <a:pt x="4069" y="1629"/>
                    </a:cubicBezTo>
                    <a:cubicBezTo>
                      <a:pt x="4037" y="1293"/>
                      <a:pt x="3922" y="999"/>
                      <a:pt x="3774" y="694"/>
                    </a:cubicBezTo>
                    <a:cubicBezTo>
                      <a:pt x="3648" y="442"/>
                      <a:pt x="3448" y="242"/>
                      <a:pt x="3312" y="1"/>
                    </a:cubicBezTo>
                    <a:cubicBezTo>
                      <a:pt x="2313" y="515"/>
                      <a:pt x="652" y="1377"/>
                      <a:pt x="1" y="1703"/>
                    </a:cubicBezTo>
                    <a:cubicBezTo>
                      <a:pt x="54" y="1735"/>
                      <a:pt x="85" y="1777"/>
                      <a:pt x="106" y="18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9" name="Google Shape;3119;p72"/>
              <p:cNvSpPr/>
              <p:nvPr/>
            </p:nvSpPr>
            <p:spPr>
              <a:xfrm>
                <a:off x="4778776" y="-709990"/>
                <a:ext cx="381892" cy="310409"/>
              </a:xfrm>
              <a:custGeom>
                <a:rect b="b" l="l" r="r" t="t"/>
                <a:pathLst>
                  <a:path extrusionOk="0" h="4160" w="5118">
                    <a:moveTo>
                      <a:pt x="4187" y="0"/>
                    </a:moveTo>
                    <a:cubicBezTo>
                      <a:pt x="4083" y="0"/>
                      <a:pt x="3983" y="105"/>
                      <a:pt x="4056" y="215"/>
                    </a:cubicBezTo>
                    <a:cubicBezTo>
                      <a:pt x="4561" y="971"/>
                      <a:pt x="5107" y="2107"/>
                      <a:pt x="4540" y="2969"/>
                    </a:cubicBezTo>
                    <a:cubicBezTo>
                      <a:pt x="4234" y="3452"/>
                      <a:pt x="3625" y="3704"/>
                      <a:pt x="3089" y="3809"/>
                    </a:cubicBezTo>
                    <a:cubicBezTo>
                      <a:pt x="2926" y="3843"/>
                      <a:pt x="2760" y="3860"/>
                      <a:pt x="2593" y="3860"/>
                    </a:cubicBezTo>
                    <a:cubicBezTo>
                      <a:pt x="2190" y="3860"/>
                      <a:pt x="1786" y="3761"/>
                      <a:pt x="1429" y="3568"/>
                    </a:cubicBezTo>
                    <a:cubicBezTo>
                      <a:pt x="850" y="3253"/>
                      <a:pt x="451" y="2706"/>
                      <a:pt x="314" y="2065"/>
                    </a:cubicBezTo>
                    <a:cubicBezTo>
                      <a:pt x="298" y="1994"/>
                      <a:pt x="243" y="1963"/>
                      <a:pt x="185" y="1963"/>
                    </a:cubicBezTo>
                    <a:cubicBezTo>
                      <a:pt x="97" y="1963"/>
                      <a:pt x="1" y="2035"/>
                      <a:pt x="20" y="2149"/>
                    </a:cubicBezTo>
                    <a:cubicBezTo>
                      <a:pt x="167" y="2779"/>
                      <a:pt x="546" y="3337"/>
                      <a:pt x="1081" y="3704"/>
                    </a:cubicBezTo>
                    <a:cubicBezTo>
                      <a:pt x="1528" y="4008"/>
                      <a:pt x="2066" y="4160"/>
                      <a:pt x="2604" y="4160"/>
                    </a:cubicBezTo>
                    <a:cubicBezTo>
                      <a:pt x="2699" y="4160"/>
                      <a:pt x="2795" y="4155"/>
                      <a:pt x="2889" y="4146"/>
                    </a:cubicBezTo>
                    <a:cubicBezTo>
                      <a:pt x="3225" y="4104"/>
                      <a:pt x="3552" y="4009"/>
                      <a:pt x="3867" y="3872"/>
                    </a:cubicBezTo>
                    <a:cubicBezTo>
                      <a:pt x="4161" y="3746"/>
                      <a:pt x="4435" y="3568"/>
                      <a:pt x="4645" y="3326"/>
                    </a:cubicBezTo>
                    <a:cubicBezTo>
                      <a:pt x="5002" y="2916"/>
                      <a:pt x="5117" y="2380"/>
                      <a:pt x="5054" y="1844"/>
                    </a:cubicBezTo>
                    <a:cubicBezTo>
                      <a:pt x="4970" y="1203"/>
                      <a:pt x="4666" y="593"/>
                      <a:pt x="4308" y="68"/>
                    </a:cubicBezTo>
                    <a:cubicBezTo>
                      <a:pt x="4277" y="20"/>
                      <a:pt x="4231" y="0"/>
                      <a:pt x="4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0" name="Google Shape;3120;p72"/>
              <p:cNvSpPr/>
              <p:nvPr/>
            </p:nvSpPr>
            <p:spPr>
              <a:xfrm>
                <a:off x="4951963" y="-599108"/>
                <a:ext cx="27310" cy="37234"/>
              </a:xfrm>
              <a:custGeom>
                <a:rect b="b" l="l" r="r" t="t"/>
                <a:pathLst>
                  <a:path extrusionOk="0" h="499" w="366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127"/>
                      <a:pt x="75" y="263"/>
                      <a:pt x="75" y="368"/>
                    </a:cubicBezTo>
                    <a:cubicBezTo>
                      <a:pt x="64" y="389"/>
                      <a:pt x="75" y="421"/>
                      <a:pt x="96" y="442"/>
                    </a:cubicBezTo>
                    <a:cubicBezTo>
                      <a:pt x="123" y="482"/>
                      <a:pt x="160" y="499"/>
                      <a:pt x="196" y="499"/>
                    </a:cubicBezTo>
                    <a:cubicBezTo>
                      <a:pt x="283" y="499"/>
                      <a:pt x="365" y="402"/>
                      <a:pt x="306" y="305"/>
                    </a:cubicBezTo>
                    <a:cubicBezTo>
                      <a:pt x="222" y="179"/>
                      <a:pt x="117" y="9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1" name="Google Shape;3121;p72"/>
              <p:cNvSpPr/>
              <p:nvPr/>
            </p:nvSpPr>
            <p:spPr>
              <a:xfrm>
                <a:off x="4896298" y="-552845"/>
                <a:ext cx="21266" cy="40293"/>
              </a:xfrm>
              <a:custGeom>
                <a:rect b="b" l="l" r="r" t="t"/>
                <a:pathLst>
                  <a:path extrusionOk="0" h="540" w="285">
                    <a:moveTo>
                      <a:pt x="53" y="1"/>
                    </a:moveTo>
                    <a:cubicBezTo>
                      <a:pt x="43" y="138"/>
                      <a:pt x="1" y="253"/>
                      <a:pt x="11" y="400"/>
                    </a:cubicBezTo>
                    <a:cubicBezTo>
                      <a:pt x="11" y="442"/>
                      <a:pt x="22" y="474"/>
                      <a:pt x="43" y="495"/>
                    </a:cubicBezTo>
                    <a:cubicBezTo>
                      <a:pt x="71" y="524"/>
                      <a:pt x="107" y="540"/>
                      <a:pt x="141" y="540"/>
                    </a:cubicBezTo>
                    <a:cubicBezTo>
                      <a:pt x="170" y="540"/>
                      <a:pt x="198" y="529"/>
                      <a:pt x="221" y="505"/>
                    </a:cubicBezTo>
                    <a:cubicBezTo>
                      <a:pt x="274" y="463"/>
                      <a:pt x="284" y="379"/>
                      <a:pt x="242" y="327"/>
                    </a:cubicBezTo>
                    <a:cubicBezTo>
                      <a:pt x="169" y="243"/>
                      <a:pt x="116" y="106"/>
                      <a:pt x="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2" name="Google Shape;3122;p72"/>
              <p:cNvSpPr/>
              <p:nvPr/>
            </p:nvSpPr>
            <p:spPr>
              <a:xfrm>
                <a:off x="5038221" y="-614031"/>
                <a:ext cx="35443" cy="34772"/>
              </a:xfrm>
              <a:custGeom>
                <a:rect b="b" l="l" r="r" t="t"/>
                <a:pathLst>
                  <a:path extrusionOk="0" h="466" w="475">
                    <a:moveTo>
                      <a:pt x="1" y="1"/>
                    </a:moveTo>
                    <a:lnTo>
                      <a:pt x="1" y="1"/>
                    </a:lnTo>
                    <a:cubicBezTo>
                      <a:pt x="106" y="127"/>
                      <a:pt x="138" y="253"/>
                      <a:pt x="222" y="400"/>
                    </a:cubicBezTo>
                    <a:cubicBezTo>
                      <a:pt x="232" y="421"/>
                      <a:pt x="253" y="432"/>
                      <a:pt x="274" y="453"/>
                    </a:cubicBezTo>
                    <a:cubicBezTo>
                      <a:pt x="291" y="462"/>
                      <a:pt x="309" y="466"/>
                      <a:pt x="327" y="466"/>
                    </a:cubicBezTo>
                    <a:cubicBezTo>
                      <a:pt x="374" y="466"/>
                      <a:pt x="420" y="439"/>
                      <a:pt x="442" y="400"/>
                    </a:cubicBezTo>
                    <a:cubicBezTo>
                      <a:pt x="474" y="337"/>
                      <a:pt x="453" y="264"/>
                      <a:pt x="390" y="232"/>
                    </a:cubicBezTo>
                    <a:cubicBezTo>
                      <a:pt x="264" y="159"/>
                      <a:pt x="138" y="43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3" name="Google Shape;3123;p72"/>
              <p:cNvSpPr/>
              <p:nvPr/>
            </p:nvSpPr>
            <p:spPr>
              <a:xfrm>
                <a:off x="4952784" y="-503374"/>
                <a:ext cx="21564" cy="37980"/>
              </a:xfrm>
              <a:custGeom>
                <a:rect b="b" l="l" r="r" t="t"/>
                <a:pathLst>
                  <a:path extrusionOk="0" h="509" w="289">
                    <a:moveTo>
                      <a:pt x="64" y="0"/>
                    </a:moveTo>
                    <a:cubicBezTo>
                      <a:pt x="64" y="115"/>
                      <a:pt x="53" y="242"/>
                      <a:pt x="21" y="326"/>
                    </a:cubicBezTo>
                    <a:cubicBezTo>
                      <a:pt x="0" y="358"/>
                      <a:pt x="0" y="389"/>
                      <a:pt x="11" y="421"/>
                    </a:cubicBezTo>
                    <a:cubicBezTo>
                      <a:pt x="31" y="482"/>
                      <a:pt x="80" y="508"/>
                      <a:pt x="130" y="508"/>
                    </a:cubicBezTo>
                    <a:cubicBezTo>
                      <a:pt x="208" y="508"/>
                      <a:pt x="289" y="443"/>
                      <a:pt x="263" y="347"/>
                    </a:cubicBezTo>
                    <a:cubicBezTo>
                      <a:pt x="221" y="200"/>
                      <a:pt x="137" y="94"/>
                      <a:pt x="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4" name="Google Shape;3124;p72"/>
              <p:cNvSpPr/>
              <p:nvPr/>
            </p:nvSpPr>
            <p:spPr>
              <a:xfrm>
                <a:off x="5038221" y="-539489"/>
                <a:ext cx="29922" cy="33802"/>
              </a:xfrm>
              <a:custGeom>
                <a:rect b="b" l="l" r="r" t="t"/>
                <a:pathLst>
                  <a:path extrusionOk="0" h="453" w="401">
                    <a:moveTo>
                      <a:pt x="1" y="1"/>
                    </a:moveTo>
                    <a:lnTo>
                      <a:pt x="138" y="368"/>
                    </a:lnTo>
                    <a:cubicBezTo>
                      <a:pt x="156" y="423"/>
                      <a:pt x="208" y="453"/>
                      <a:pt x="260" y="453"/>
                    </a:cubicBezTo>
                    <a:cubicBezTo>
                      <a:pt x="298" y="453"/>
                      <a:pt x="336" y="436"/>
                      <a:pt x="358" y="400"/>
                    </a:cubicBezTo>
                    <a:cubicBezTo>
                      <a:pt x="400" y="337"/>
                      <a:pt x="379" y="263"/>
                      <a:pt x="327" y="22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25" name="Google Shape;3125;p72"/>
          <p:cNvGrpSpPr/>
          <p:nvPr/>
        </p:nvGrpSpPr>
        <p:grpSpPr>
          <a:xfrm>
            <a:off x="6730129" y="-362802"/>
            <a:ext cx="756010" cy="755998"/>
            <a:chOff x="7363942" y="1216423"/>
            <a:chExt cx="756010" cy="755998"/>
          </a:xfrm>
        </p:grpSpPr>
        <p:sp>
          <p:nvSpPr>
            <p:cNvPr id="3126" name="Google Shape;3126;p72"/>
            <p:cNvSpPr/>
            <p:nvPr/>
          </p:nvSpPr>
          <p:spPr>
            <a:xfrm>
              <a:off x="7363942" y="1216423"/>
              <a:ext cx="755998" cy="755998"/>
            </a:xfrm>
            <a:custGeom>
              <a:rect b="b" l="l" r="r" t="t"/>
              <a:pathLst>
                <a:path extrusionOk="0" h="10112" w="10112">
                  <a:moveTo>
                    <a:pt x="5051" y="1"/>
                  </a:moveTo>
                  <a:cubicBezTo>
                    <a:pt x="4747" y="621"/>
                    <a:pt x="4128" y="975"/>
                    <a:pt x="3490" y="975"/>
                  </a:cubicBezTo>
                  <a:cubicBezTo>
                    <a:pt x="3158" y="975"/>
                    <a:pt x="2821" y="880"/>
                    <a:pt x="2520" y="677"/>
                  </a:cubicBezTo>
                  <a:lnTo>
                    <a:pt x="2520" y="677"/>
                  </a:lnTo>
                  <a:cubicBezTo>
                    <a:pt x="2599" y="1677"/>
                    <a:pt x="1796" y="2526"/>
                    <a:pt x="811" y="2526"/>
                  </a:cubicBezTo>
                  <a:cubicBezTo>
                    <a:pt x="766" y="2526"/>
                    <a:pt x="721" y="2525"/>
                    <a:pt x="676" y="2521"/>
                  </a:cubicBezTo>
                  <a:lnTo>
                    <a:pt x="676" y="2521"/>
                  </a:lnTo>
                  <a:cubicBezTo>
                    <a:pt x="1270" y="3402"/>
                    <a:pt x="943" y="4591"/>
                    <a:pt x="0" y="5051"/>
                  </a:cubicBezTo>
                  <a:cubicBezTo>
                    <a:pt x="943" y="5513"/>
                    <a:pt x="1270" y="6711"/>
                    <a:pt x="676" y="7582"/>
                  </a:cubicBezTo>
                  <a:cubicBezTo>
                    <a:pt x="721" y="7578"/>
                    <a:pt x="766" y="7577"/>
                    <a:pt x="811" y="7577"/>
                  </a:cubicBezTo>
                  <a:cubicBezTo>
                    <a:pt x="1796" y="7577"/>
                    <a:pt x="2599" y="8427"/>
                    <a:pt x="2520" y="9436"/>
                  </a:cubicBezTo>
                  <a:cubicBezTo>
                    <a:pt x="2823" y="9232"/>
                    <a:pt x="3162" y="9135"/>
                    <a:pt x="3495" y="9135"/>
                  </a:cubicBezTo>
                  <a:cubicBezTo>
                    <a:pt x="4132" y="9135"/>
                    <a:pt x="4748" y="9487"/>
                    <a:pt x="5051" y="10112"/>
                  </a:cubicBezTo>
                  <a:cubicBezTo>
                    <a:pt x="5353" y="9487"/>
                    <a:pt x="5974" y="9135"/>
                    <a:pt x="6610" y="9135"/>
                  </a:cubicBezTo>
                  <a:cubicBezTo>
                    <a:pt x="6944" y="9135"/>
                    <a:pt x="7282" y="9232"/>
                    <a:pt x="7581" y="9436"/>
                  </a:cubicBezTo>
                  <a:cubicBezTo>
                    <a:pt x="7503" y="8427"/>
                    <a:pt x="8306" y="7577"/>
                    <a:pt x="9300" y="7577"/>
                  </a:cubicBezTo>
                  <a:cubicBezTo>
                    <a:pt x="9345" y="7577"/>
                    <a:pt x="9390" y="7578"/>
                    <a:pt x="9436" y="7582"/>
                  </a:cubicBezTo>
                  <a:cubicBezTo>
                    <a:pt x="8842" y="6711"/>
                    <a:pt x="9159" y="5513"/>
                    <a:pt x="10112" y="5051"/>
                  </a:cubicBezTo>
                  <a:cubicBezTo>
                    <a:pt x="9159" y="4591"/>
                    <a:pt x="8842" y="3402"/>
                    <a:pt x="9436" y="2521"/>
                  </a:cubicBezTo>
                  <a:lnTo>
                    <a:pt x="9436" y="2521"/>
                  </a:lnTo>
                  <a:cubicBezTo>
                    <a:pt x="9390" y="2525"/>
                    <a:pt x="9345" y="2526"/>
                    <a:pt x="9300" y="2526"/>
                  </a:cubicBezTo>
                  <a:cubicBezTo>
                    <a:pt x="8306" y="2526"/>
                    <a:pt x="7503" y="1677"/>
                    <a:pt x="7581" y="677"/>
                  </a:cubicBezTo>
                  <a:lnTo>
                    <a:pt x="7581" y="677"/>
                  </a:lnTo>
                  <a:cubicBezTo>
                    <a:pt x="7284" y="880"/>
                    <a:pt x="6948" y="975"/>
                    <a:pt x="6616" y="975"/>
                  </a:cubicBezTo>
                  <a:cubicBezTo>
                    <a:pt x="5977" y="975"/>
                    <a:pt x="5354" y="621"/>
                    <a:pt x="50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27" name="Google Shape;3127;p72"/>
            <p:cNvGrpSpPr/>
            <p:nvPr/>
          </p:nvGrpSpPr>
          <p:grpSpPr>
            <a:xfrm>
              <a:off x="7363954" y="1216423"/>
              <a:ext cx="755998" cy="755998"/>
              <a:chOff x="1226825" y="4230200"/>
              <a:chExt cx="252800" cy="252800"/>
            </a:xfrm>
          </p:grpSpPr>
          <p:sp>
            <p:nvSpPr>
              <p:cNvPr id="3128" name="Google Shape;3128;p72"/>
              <p:cNvSpPr/>
              <p:nvPr/>
            </p:nvSpPr>
            <p:spPr>
              <a:xfrm>
                <a:off x="1226825" y="4230200"/>
                <a:ext cx="252800" cy="252800"/>
              </a:xfrm>
              <a:custGeom>
                <a:rect b="b" l="l" r="r" t="t"/>
                <a:pathLst>
                  <a:path extrusionOk="0" h="10112" w="10112">
                    <a:moveTo>
                      <a:pt x="5051" y="1"/>
                    </a:moveTo>
                    <a:cubicBezTo>
                      <a:pt x="4747" y="621"/>
                      <a:pt x="4128" y="975"/>
                      <a:pt x="3490" y="975"/>
                    </a:cubicBezTo>
                    <a:cubicBezTo>
                      <a:pt x="3158" y="975"/>
                      <a:pt x="2821" y="880"/>
                      <a:pt x="2520" y="677"/>
                    </a:cubicBezTo>
                    <a:lnTo>
                      <a:pt x="2520" y="677"/>
                    </a:lnTo>
                    <a:cubicBezTo>
                      <a:pt x="2599" y="1677"/>
                      <a:pt x="1796" y="2526"/>
                      <a:pt x="811" y="2526"/>
                    </a:cubicBezTo>
                    <a:cubicBezTo>
                      <a:pt x="766" y="2526"/>
                      <a:pt x="721" y="2525"/>
                      <a:pt x="676" y="2521"/>
                    </a:cubicBezTo>
                    <a:lnTo>
                      <a:pt x="676" y="2521"/>
                    </a:lnTo>
                    <a:cubicBezTo>
                      <a:pt x="1270" y="3402"/>
                      <a:pt x="943" y="4591"/>
                      <a:pt x="0" y="5051"/>
                    </a:cubicBezTo>
                    <a:cubicBezTo>
                      <a:pt x="943" y="5513"/>
                      <a:pt x="1270" y="6711"/>
                      <a:pt x="676" y="7582"/>
                    </a:cubicBezTo>
                    <a:cubicBezTo>
                      <a:pt x="721" y="7578"/>
                      <a:pt x="766" y="7577"/>
                      <a:pt x="811" y="7577"/>
                    </a:cubicBezTo>
                    <a:cubicBezTo>
                      <a:pt x="1796" y="7577"/>
                      <a:pt x="2599" y="8427"/>
                      <a:pt x="2520" y="9436"/>
                    </a:cubicBezTo>
                    <a:cubicBezTo>
                      <a:pt x="2823" y="9232"/>
                      <a:pt x="3162" y="9135"/>
                      <a:pt x="3495" y="9135"/>
                    </a:cubicBezTo>
                    <a:cubicBezTo>
                      <a:pt x="4132" y="9135"/>
                      <a:pt x="4748" y="9487"/>
                      <a:pt x="5051" y="10112"/>
                    </a:cubicBezTo>
                    <a:cubicBezTo>
                      <a:pt x="5353" y="9487"/>
                      <a:pt x="5974" y="9135"/>
                      <a:pt x="6610" y="9135"/>
                    </a:cubicBezTo>
                    <a:cubicBezTo>
                      <a:pt x="6944" y="9135"/>
                      <a:pt x="7282" y="9232"/>
                      <a:pt x="7581" y="9436"/>
                    </a:cubicBezTo>
                    <a:cubicBezTo>
                      <a:pt x="7503" y="8427"/>
                      <a:pt x="8306" y="7577"/>
                      <a:pt x="9300" y="7577"/>
                    </a:cubicBezTo>
                    <a:cubicBezTo>
                      <a:pt x="9345" y="7577"/>
                      <a:pt x="9390" y="7578"/>
                      <a:pt x="9436" y="7582"/>
                    </a:cubicBezTo>
                    <a:cubicBezTo>
                      <a:pt x="8842" y="6711"/>
                      <a:pt x="9159" y="5513"/>
                      <a:pt x="10112" y="5051"/>
                    </a:cubicBezTo>
                    <a:cubicBezTo>
                      <a:pt x="9159" y="4591"/>
                      <a:pt x="8842" y="3402"/>
                      <a:pt x="9436" y="2521"/>
                    </a:cubicBezTo>
                    <a:lnTo>
                      <a:pt x="9436" y="2521"/>
                    </a:lnTo>
                    <a:cubicBezTo>
                      <a:pt x="9390" y="2525"/>
                      <a:pt x="9345" y="2526"/>
                      <a:pt x="9300" y="2526"/>
                    </a:cubicBezTo>
                    <a:cubicBezTo>
                      <a:pt x="8306" y="2526"/>
                      <a:pt x="7503" y="1677"/>
                      <a:pt x="7581" y="677"/>
                    </a:cubicBezTo>
                    <a:lnTo>
                      <a:pt x="7581" y="677"/>
                    </a:lnTo>
                    <a:cubicBezTo>
                      <a:pt x="7284" y="880"/>
                      <a:pt x="6948" y="975"/>
                      <a:pt x="6616" y="975"/>
                    </a:cubicBezTo>
                    <a:cubicBezTo>
                      <a:pt x="5977" y="975"/>
                      <a:pt x="5354" y="621"/>
                      <a:pt x="50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9" name="Google Shape;3129;p72"/>
              <p:cNvSpPr/>
              <p:nvPr/>
            </p:nvSpPr>
            <p:spPr>
              <a:xfrm>
                <a:off x="1243975" y="4247350"/>
                <a:ext cx="218250" cy="218250"/>
              </a:xfrm>
              <a:custGeom>
                <a:rect b="b" l="l" r="r" t="t"/>
                <a:pathLst>
                  <a:path extrusionOk="0" h="8730" w="8730">
                    <a:moveTo>
                      <a:pt x="4365" y="1200"/>
                    </a:moveTo>
                    <a:cubicBezTo>
                      <a:pt x="6116" y="1200"/>
                      <a:pt x="7530" y="2624"/>
                      <a:pt x="7530" y="4365"/>
                    </a:cubicBezTo>
                    <a:cubicBezTo>
                      <a:pt x="7530" y="6117"/>
                      <a:pt x="6116" y="7531"/>
                      <a:pt x="4365" y="7531"/>
                    </a:cubicBezTo>
                    <a:cubicBezTo>
                      <a:pt x="2623" y="7531"/>
                      <a:pt x="1199" y="6117"/>
                      <a:pt x="1199" y="4365"/>
                    </a:cubicBezTo>
                    <a:cubicBezTo>
                      <a:pt x="1199" y="2624"/>
                      <a:pt x="2623" y="1200"/>
                      <a:pt x="4365" y="1200"/>
                    </a:cubicBezTo>
                    <a:close/>
                    <a:moveTo>
                      <a:pt x="4365" y="1"/>
                    </a:moveTo>
                    <a:cubicBezTo>
                      <a:pt x="4108" y="544"/>
                      <a:pt x="3566" y="841"/>
                      <a:pt x="3023" y="841"/>
                    </a:cubicBezTo>
                    <a:cubicBezTo>
                      <a:pt x="2736" y="841"/>
                      <a:pt x="2439" y="759"/>
                      <a:pt x="2182" y="585"/>
                    </a:cubicBezTo>
                    <a:lnTo>
                      <a:pt x="2182" y="585"/>
                    </a:lnTo>
                    <a:cubicBezTo>
                      <a:pt x="2244" y="1456"/>
                      <a:pt x="1558" y="2183"/>
                      <a:pt x="697" y="2183"/>
                    </a:cubicBezTo>
                    <a:lnTo>
                      <a:pt x="584" y="2183"/>
                    </a:lnTo>
                    <a:cubicBezTo>
                      <a:pt x="1097" y="2942"/>
                      <a:pt x="820" y="3966"/>
                      <a:pt x="1" y="4365"/>
                    </a:cubicBezTo>
                    <a:cubicBezTo>
                      <a:pt x="820" y="4765"/>
                      <a:pt x="1097" y="5799"/>
                      <a:pt x="584" y="6548"/>
                    </a:cubicBezTo>
                    <a:lnTo>
                      <a:pt x="697" y="6548"/>
                    </a:lnTo>
                    <a:cubicBezTo>
                      <a:pt x="1558" y="6548"/>
                      <a:pt x="2244" y="7275"/>
                      <a:pt x="2182" y="8146"/>
                    </a:cubicBezTo>
                    <a:cubicBezTo>
                      <a:pt x="2439" y="7971"/>
                      <a:pt x="2736" y="7889"/>
                      <a:pt x="3023" y="7889"/>
                    </a:cubicBezTo>
                    <a:cubicBezTo>
                      <a:pt x="3566" y="7889"/>
                      <a:pt x="4108" y="8197"/>
                      <a:pt x="4365" y="8729"/>
                    </a:cubicBezTo>
                    <a:cubicBezTo>
                      <a:pt x="4631" y="8197"/>
                      <a:pt x="5164" y="7889"/>
                      <a:pt x="5717" y="7889"/>
                    </a:cubicBezTo>
                    <a:cubicBezTo>
                      <a:pt x="6004" y="7889"/>
                      <a:pt x="6291" y="7971"/>
                      <a:pt x="6547" y="8146"/>
                    </a:cubicBezTo>
                    <a:cubicBezTo>
                      <a:pt x="6485" y="7275"/>
                      <a:pt x="7182" y="6548"/>
                      <a:pt x="8033" y="6548"/>
                    </a:cubicBezTo>
                    <a:lnTo>
                      <a:pt x="8145" y="6548"/>
                    </a:lnTo>
                    <a:cubicBezTo>
                      <a:pt x="7633" y="5799"/>
                      <a:pt x="7910" y="4765"/>
                      <a:pt x="8729" y="4365"/>
                    </a:cubicBezTo>
                    <a:cubicBezTo>
                      <a:pt x="7910" y="3966"/>
                      <a:pt x="7633" y="2942"/>
                      <a:pt x="8145" y="2183"/>
                    </a:cubicBezTo>
                    <a:lnTo>
                      <a:pt x="8033" y="2183"/>
                    </a:lnTo>
                    <a:cubicBezTo>
                      <a:pt x="7182" y="2183"/>
                      <a:pt x="6485" y="1456"/>
                      <a:pt x="6547" y="585"/>
                    </a:cubicBezTo>
                    <a:lnTo>
                      <a:pt x="6547" y="585"/>
                    </a:lnTo>
                    <a:cubicBezTo>
                      <a:pt x="6291" y="759"/>
                      <a:pt x="6004" y="841"/>
                      <a:pt x="5717" y="841"/>
                    </a:cubicBezTo>
                    <a:cubicBezTo>
                      <a:pt x="5164" y="841"/>
                      <a:pt x="4631" y="544"/>
                      <a:pt x="4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72"/>
              <p:cNvSpPr/>
              <p:nvPr/>
            </p:nvSpPr>
            <p:spPr>
              <a:xfrm>
                <a:off x="1273950" y="4277325"/>
                <a:ext cx="158300" cy="158325"/>
              </a:xfrm>
              <a:custGeom>
                <a:rect b="b" l="l" r="r" t="t"/>
                <a:pathLst>
                  <a:path extrusionOk="0" h="6333" w="6332">
                    <a:moveTo>
                      <a:pt x="3166" y="1"/>
                    </a:moveTo>
                    <a:cubicBezTo>
                      <a:pt x="1424" y="1"/>
                      <a:pt x="0" y="1425"/>
                      <a:pt x="0" y="3166"/>
                    </a:cubicBezTo>
                    <a:cubicBezTo>
                      <a:pt x="0" y="4918"/>
                      <a:pt x="1424" y="6332"/>
                      <a:pt x="3166" y="6332"/>
                    </a:cubicBezTo>
                    <a:cubicBezTo>
                      <a:pt x="4917" y="6332"/>
                      <a:pt x="6331" y="4918"/>
                      <a:pt x="6331" y="3166"/>
                    </a:cubicBezTo>
                    <a:cubicBezTo>
                      <a:pt x="6331" y="1425"/>
                      <a:pt x="4917" y="1"/>
                      <a:pt x="3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31" name="Google Shape;3131;p72"/>
          <p:cNvGrpSpPr/>
          <p:nvPr/>
        </p:nvGrpSpPr>
        <p:grpSpPr>
          <a:xfrm>
            <a:off x="8161128" y="869537"/>
            <a:ext cx="539291" cy="470614"/>
            <a:chOff x="2002811" y="-1926445"/>
            <a:chExt cx="307499" cy="268325"/>
          </a:xfrm>
        </p:grpSpPr>
        <p:sp>
          <p:nvSpPr>
            <p:cNvPr id="3132" name="Google Shape;3132;p72"/>
            <p:cNvSpPr/>
            <p:nvPr/>
          </p:nvSpPr>
          <p:spPr>
            <a:xfrm rot="-5400000">
              <a:off x="2023619" y="-1939773"/>
              <a:ext cx="265862" cy="294963"/>
            </a:xfrm>
            <a:custGeom>
              <a:rect b="b" l="l" r="r" t="t"/>
              <a:pathLst>
                <a:path extrusionOk="0" h="3953" w="3563">
                  <a:moveTo>
                    <a:pt x="1009" y="253"/>
                  </a:moveTo>
                  <a:cubicBezTo>
                    <a:pt x="788" y="778"/>
                    <a:pt x="505" y="1525"/>
                    <a:pt x="305" y="2282"/>
                  </a:cubicBezTo>
                  <a:lnTo>
                    <a:pt x="305" y="2282"/>
                  </a:lnTo>
                  <a:cubicBezTo>
                    <a:pt x="295" y="2292"/>
                    <a:pt x="295" y="2313"/>
                    <a:pt x="284" y="2334"/>
                  </a:cubicBezTo>
                  <a:lnTo>
                    <a:pt x="284" y="2334"/>
                  </a:lnTo>
                  <a:cubicBezTo>
                    <a:pt x="274" y="2355"/>
                    <a:pt x="274" y="2376"/>
                    <a:pt x="274" y="2387"/>
                  </a:cubicBezTo>
                  <a:lnTo>
                    <a:pt x="263" y="2397"/>
                  </a:lnTo>
                  <a:cubicBezTo>
                    <a:pt x="263" y="2418"/>
                    <a:pt x="253" y="2439"/>
                    <a:pt x="253" y="2450"/>
                  </a:cubicBezTo>
                  <a:lnTo>
                    <a:pt x="253" y="2460"/>
                  </a:lnTo>
                  <a:cubicBezTo>
                    <a:pt x="242" y="2481"/>
                    <a:pt x="242" y="2492"/>
                    <a:pt x="242" y="2513"/>
                  </a:cubicBezTo>
                  <a:lnTo>
                    <a:pt x="242" y="2513"/>
                  </a:lnTo>
                  <a:cubicBezTo>
                    <a:pt x="221" y="2576"/>
                    <a:pt x="211" y="2628"/>
                    <a:pt x="200" y="2681"/>
                  </a:cubicBezTo>
                  <a:cubicBezTo>
                    <a:pt x="189" y="2681"/>
                    <a:pt x="189" y="2691"/>
                    <a:pt x="189" y="2691"/>
                  </a:cubicBezTo>
                  <a:cubicBezTo>
                    <a:pt x="189" y="2702"/>
                    <a:pt x="189" y="2723"/>
                    <a:pt x="179" y="2733"/>
                  </a:cubicBezTo>
                  <a:lnTo>
                    <a:pt x="179" y="2754"/>
                  </a:lnTo>
                  <a:cubicBezTo>
                    <a:pt x="179" y="2765"/>
                    <a:pt x="168" y="2786"/>
                    <a:pt x="168" y="2796"/>
                  </a:cubicBezTo>
                  <a:lnTo>
                    <a:pt x="168" y="2817"/>
                  </a:lnTo>
                  <a:cubicBezTo>
                    <a:pt x="158" y="2828"/>
                    <a:pt x="158" y="2838"/>
                    <a:pt x="158" y="2859"/>
                  </a:cubicBezTo>
                  <a:cubicBezTo>
                    <a:pt x="158" y="2859"/>
                    <a:pt x="147" y="2870"/>
                    <a:pt x="147" y="2880"/>
                  </a:cubicBezTo>
                  <a:lnTo>
                    <a:pt x="147" y="2912"/>
                  </a:lnTo>
                  <a:cubicBezTo>
                    <a:pt x="137" y="2922"/>
                    <a:pt x="137" y="2933"/>
                    <a:pt x="137" y="2943"/>
                  </a:cubicBezTo>
                  <a:cubicBezTo>
                    <a:pt x="137" y="2954"/>
                    <a:pt x="137" y="2964"/>
                    <a:pt x="126" y="2975"/>
                  </a:cubicBezTo>
                  <a:lnTo>
                    <a:pt x="126" y="3006"/>
                  </a:lnTo>
                  <a:cubicBezTo>
                    <a:pt x="126" y="3017"/>
                    <a:pt x="115" y="3027"/>
                    <a:pt x="115" y="3038"/>
                  </a:cubicBezTo>
                  <a:lnTo>
                    <a:pt x="115" y="3059"/>
                  </a:lnTo>
                  <a:cubicBezTo>
                    <a:pt x="105" y="3080"/>
                    <a:pt x="105" y="3111"/>
                    <a:pt x="94" y="3122"/>
                  </a:cubicBezTo>
                  <a:lnTo>
                    <a:pt x="94" y="3153"/>
                  </a:lnTo>
                  <a:cubicBezTo>
                    <a:pt x="94" y="3164"/>
                    <a:pt x="94" y="3175"/>
                    <a:pt x="84" y="3185"/>
                  </a:cubicBezTo>
                  <a:lnTo>
                    <a:pt x="84" y="3217"/>
                  </a:lnTo>
                  <a:cubicBezTo>
                    <a:pt x="84" y="3227"/>
                    <a:pt x="84" y="3238"/>
                    <a:pt x="73" y="3249"/>
                  </a:cubicBezTo>
                  <a:lnTo>
                    <a:pt x="73" y="3280"/>
                  </a:lnTo>
                  <a:cubicBezTo>
                    <a:pt x="73" y="3291"/>
                    <a:pt x="73" y="3301"/>
                    <a:pt x="63" y="3312"/>
                  </a:cubicBezTo>
                  <a:lnTo>
                    <a:pt x="63" y="3343"/>
                  </a:lnTo>
                  <a:lnTo>
                    <a:pt x="63" y="3364"/>
                  </a:lnTo>
                  <a:cubicBezTo>
                    <a:pt x="52" y="3375"/>
                    <a:pt x="52" y="3385"/>
                    <a:pt x="52" y="3396"/>
                  </a:cubicBezTo>
                  <a:lnTo>
                    <a:pt x="52" y="3427"/>
                  </a:lnTo>
                  <a:cubicBezTo>
                    <a:pt x="52" y="3438"/>
                    <a:pt x="42" y="3448"/>
                    <a:pt x="42" y="3459"/>
                  </a:cubicBezTo>
                  <a:lnTo>
                    <a:pt x="42" y="3490"/>
                  </a:lnTo>
                  <a:cubicBezTo>
                    <a:pt x="42" y="3501"/>
                    <a:pt x="31" y="3522"/>
                    <a:pt x="31" y="3543"/>
                  </a:cubicBezTo>
                  <a:lnTo>
                    <a:pt x="31" y="3553"/>
                  </a:lnTo>
                  <a:lnTo>
                    <a:pt x="31" y="3595"/>
                  </a:lnTo>
                  <a:cubicBezTo>
                    <a:pt x="21" y="3606"/>
                    <a:pt x="21" y="3616"/>
                    <a:pt x="21" y="3627"/>
                  </a:cubicBezTo>
                  <a:lnTo>
                    <a:pt x="21" y="3658"/>
                  </a:lnTo>
                  <a:lnTo>
                    <a:pt x="21" y="3679"/>
                  </a:lnTo>
                  <a:cubicBezTo>
                    <a:pt x="21" y="3690"/>
                    <a:pt x="21" y="3700"/>
                    <a:pt x="10" y="3711"/>
                  </a:cubicBezTo>
                  <a:lnTo>
                    <a:pt x="10" y="3742"/>
                  </a:lnTo>
                  <a:lnTo>
                    <a:pt x="10" y="3774"/>
                  </a:lnTo>
                  <a:lnTo>
                    <a:pt x="10" y="3795"/>
                  </a:lnTo>
                  <a:lnTo>
                    <a:pt x="10" y="3826"/>
                  </a:lnTo>
                  <a:cubicBezTo>
                    <a:pt x="10" y="3837"/>
                    <a:pt x="0" y="3837"/>
                    <a:pt x="0" y="3847"/>
                  </a:cubicBezTo>
                  <a:lnTo>
                    <a:pt x="0" y="3879"/>
                  </a:lnTo>
                  <a:lnTo>
                    <a:pt x="0" y="3900"/>
                  </a:lnTo>
                  <a:lnTo>
                    <a:pt x="0" y="3952"/>
                  </a:lnTo>
                  <a:lnTo>
                    <a:pt x="94" y="3921"/>
                  </a:lnTo>
                  <a:cubicBezTo>
                    <a:pt x="105" y="3921"/>
                    <a:pt x="126" y="3910"/>
                    <a:pt x="137" y="3910"/>
                  </a:cubicBezTo>
                  <a:cubicBezTo>
                    <a:pt x="158" y="3900"/>
                    <a:pt x="179" y="3900"/>
                    <a:pt x="200" y="3889"/>
                  </a:cubicBezTo>
                  <a:cubicBezTo>
                    <a:pt x="211" y="3879"/>
                    <a:pt x="221" y="3879"/>
                    <a:pt x="242" y="3868"/>
                  </a:cubicBezTo>
                  <a:cubicBezTo>
                    <a:pt x="263" y="3868"/>
                    <a:pt x="274" y="3858"/>
                    <a:pt x="295" y="3847"/>
                  </a:cubicBezTo>
                  <a:cubicBezTo>
                    <a:pt x="316" y="3847"/>
                    <a:pt x="326" y="3837"/>
                    <a:pt x="347" y="3837"/>
                  </a:cubicBezTo>
                  <a:cubicBezTo>
                    <a:pt x="358" y="3826"/>
                    <a:pt x="379" y="3826"/>
                    <a:pt x="389" y="3816"/>
                  </a:cubicBezTo>
                  <a:cubicBezTo>
                    <a:pt x="410" y="3805"/>
                    <a:pt x="431" y="3805"/>
                    <a:pt x="442" y="3795"/>
                  </a:cubicBezTo>
                  <a:cubicBezTo>
                    <a:pt x="463" y="3795"/>
                    <a:pt x="473" y="3784"/>
                    <a:pt x="494" y="3774"/>
                  </a:cubicBezTo>
                  <a:cubicBezTo>
                    <a:pt x="515" y="3774"/>
                    <a:pt x="536" y="3763"/>
                    <a:pt x="547" y="3753"/>
                  </a:cubicBezTo>
                  <a:cubicBezTo>
                    <a:pt x="568" y="3753"/>
                    <a:pt x="578" y="3742"/>
                    <a:pt x="589" y="3742"/>
                  </a:cubicBezTo>
                  <a:cubicBezTo>
                    <a:pt x="610" y="3732"/>
                    <a:pt x="631" y="3721"/>
                    <a:pt x="652" y="3721"/>
                  </a:cubicBezTo>
                  <a:cubicBezTo>
                    <a:pt x="662" y="3711"/>
                    <a:pt x="673" y="3711"/>
                    <a:pt x="694" y="3700"/>
                  </a:cubicBezTo>
                  <a:cubicBezTo>
                    <a:pt x="715" y="3690"/>
                    <a:pt x="736" y="3690"/>
                    <a:pt x="757" y="3679"/>
                  </a:cubicBezTo>
                  <a:cubicBezTo>
                    <a:pt x="767" y="3669"/>
                    <a:pt x="767" y="3669"/>
                    <a:pt x="778" y="3669"/>
                  </a:cubicBezTo>
                  <a:cubicBezTo>
                    <a:pt x="1629" y="3333"/>
                    <a:pt x="2533" y="2901"/>
                    <a:pt x="3280" y="2534"/>
                  </a:cubicBezTo>
                  <a:cubicBezTo>
                    <a:pt x="3343" y="2649"/>
                    <a:pt x="3563" y="2628"/>
                    <a:pt x="3553" y="2460"/>
                  </a:cubicBezTo>
                  <a:cubicBezTo>
                    <a:pt x="3511" y="1945"/>
                    <a:pt x="3280" y="1462"/>
                    <a:pt x="2964" y="1062"/>
                  </a:cubicBezTo>
                  <a:cubicBezTo>
                    <a:pt x="2649" y="673"/>
                    <a:pt x="2250" y="337"/>
                    <a:pt x="1797" y="147"/>
                  </a:cubicBezTo>
                  <a:cubicBezTo>
                    <a:pt x="1587" y="53"/>
                    <a:pt x="1356" y="0"/>
                    <a:pt x="1125" y="11"/>
                  </a:cubicBezTo>
                  <a:cubicBezTo>
                    <a:pt x="998" y="21"/>
                    <a:pt x="956" y="168"/>
                    <a:pt x="1009" y="2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33" name="Google Shape;3133;p72"/>
            <p:cNvGrpSpPr/>
            <p:nvPr/>
          </p:nvGrpSpPr>
          <p:grpSpPr>
            <a:xfrm>
              <a:off x="2002811" y="-1926445"/>
              <a:ext cx="307499" cy="268325"/>
              <a:chOff x="4287375" y="310100"/>
              <a:chExt cx="103025" cy="89900"/>
            </a:xfrm>
          </p:grpSpPr>
          <p:sp>
            <p:nvSpPr>
              <p:cNvPr id="3134" name="Google Shape;3134;p72"/>
              <p:cNvSpPr/>
              <p:nvPr/>
            </p:nvSpPr>
            <p:spPr>
              <a:xfrm>
                <a:off x="4287375" y="310100"/>
                <a:ext cx="103025" cy="89900"/>
              </a:xfrm>
              <a:custGeom>
                <a:rect b="b" l="l" r="r" t="t"/>
                <a:pathLst>
                  <a:path extrusionOk="0" h="3596" w="4121">
                    <a:moveTo>
                      <a:pt x="221" y="2513"/>
                    </a:moveTo>
                    <a:cubicBezTo>
                      <a:pt x="1114" y="2902"/>
                      <a:pt x="2922" y="3554"/>
                      <a:pt x="4120" y="3596"/>
                    </a:cubicBezTo>
                    <a:cubicBezTo>
                      <a:pt x="3753" y="2513"/>
                      <a:pt x="3132" y="1178"/>
                      <a:pt x="2628" y="190"/>
                    </a:cubicBezTo>
                    <a:cubicBezTo>
                      <a:pt x="1798" y="1"/>
                      <a:pt x="0" y="1514"/>
                      <a:pt x="221" y="25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5" name="Google Shape;3135;p72"/>
              <p:cNvSpPr/>
              <p:nvPr/>
            </p:nvSpPr>
            <p:spPr>
              <a:xfrm>
                <a:off x="4302075" y="322475"/>
                <a:ext cx="88325" cy="77525"/>
              </a:xfrm>
              <a:custGeom>
                <a:rect b="b" l="l" r="r" t="t"/>
                <a:pathLst>
                  <a:path extrusionOk="0" h="3101" w="3533">
                    <a:moveTo>
                      <a:pt x="1" y="2166"/>
                    </a:moveTo>
                    <a:cubicBezTo>
                      <a:pt x="957" y="2554"/>
                      <a:pt x="2481" y="3069"/>
                      <a:pt x="3532" y="3101"/>
                    </a:cubicBezTo>
                    <a:cubicBezTo>
                      <a:pt x="3196" y="2124"/>
                      <a:pt x="2660" y="956"/>
                      <a:pt x="2198" y="0"/>
                    </a:cubicBezTo>
                    <a:cubicBezTo>
                      <a:pt x="1094" y="253"/>
                      <a:pt x="295" y="1125"/>
                      <a:pt x="1" y="21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6" name="Google Shape;3136;p72"/>
              <p:cNvSpPr/>
              <p:nvPr/>
            </p:nvSpPr>
            <p:spPr>
              <a:xfrm>
                <a:off x="4291325" y="311150"/>
                <a:ext cx="66475" cy="64300"/>
              </a:xfrm>
              <a:custGeom>
                <a:rect b="b" l="l" r="r" t="t"/>
                <a:pathLst>
                  <a:path extrusionOk="0" h="2572" w="2659">
                    <a:moveTo>
                      <a:pt x="2469" y="1"/>
                    </a:moveTo>
                    <a:cubicBezTo>
                      <a:pt x="2466" y="1"/>
                      <a:pt x="2463" y="1"/>
                      <a:pt x="2460" y="1"/>
                    </a:cubicBezTo>
                    <a:cubicBezTo>
                      <a:pt x="1944" y="43"/>
                      <a:pt x="1472" y="274"/>
                      <a:pt x="1061" y="590"/>
                    </a:cubicBezTo>
                    <a:cubicBezTo>
                      <a:pt x="673" y="905"/>
                      <a:pt x="336" y="1304"/>
                      <a:pt x="147" y="1757"/>
                    </a:cubicBezTo>
                    <a:cubicBezTo>
                      <a:pt x="63" y="1967"/>
                      <a:pt x="0" y="2198"/>
                      <a:pt x="10" y="2429"/>
                    </a:cubicBezTo>
                    <a:cubicBezTo>
                      <a:pt x="21" y="2524"/>
                      <a:pt x="100" y="2571"/>
                      <a:pt x="174" y="2571"/>
                    </a:cubicBezTo>
                    <a:cubicBezTo>
                      <a:pt x="249" y="2571"/>
                      <a:pt x="320" y="2524"/>
                      <a:pt x="315" y="2429"/>
                    </a:cubicBezTo>
                    <a:cubicBezTo>
                      <a:pt x="283" y="2051"/>
                      <a:pt x="484" y="1683"/>
                      <a:pt x="694" y="1388"/>
                    </a:cubicBezTo>
                    <a:cubicBezTo>
                      <a:pt x="967" y="1021"/>
                      <a:pt x="1335" y="706"/>
                      <a:pt x="1745" y="505"/>
                    </a:cubicBezTo>
                    <a:cubicBezTo>
                      <a:pt x="1965" y="390"/>
                      <a:pt x="2217" y="316"/>
                      <a:pt x="2460" y="295"/>
                    </a:cubicBezTo>
                    <a:cubicBezTo>
                      <a:pt x="2656" y="285"/>
                      <a:pt x="2659" y="1"/>
                      <a:pt x="24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7" name="Google Shape;3137;p72"/>
              <p:cNvSpPr/>
              <p:nvPr/>
            </p:nvSpPr>
            <p:spPr>
              <a:xfrm>
                <a:off x="4353850" y="371100"/>
                <a:ext cx="11600" cy="8925"/>
              </a:xfrm>
              <a:custGeom>
                <a:rect b="b" l="l" r="r" t="t"/>
                <a:pathLst>
                  <a:path extrusionOk="0" h="357" w="464">
                    <a:moveTo>
                      <a:pt x="136" y="1"/>
                    </a:moveTo>
                    <a:cubicBezTo>
                      <a:pt x="83" y="1"/>
                      <a:pt x="29" y="33"/>
                      <a:pt x="11" y="94"/>
                    </a:cubicBezTo>
                    <a:cubicBezTo>
                      <a:pt x="1" y="158"/>
                      <a:pt x="32" y="221"/>
                      <a:pt x="106" y="242"/>
                    </a:cubicBezTo>
                    <a:lnTo>
                      <a:pt x="463" y="357"/>
                    </a:lnTo>
                    <a:lnTo>
                      <a:pt x="232" y="52"/>
                    </a:lnTo>
                    <a:cubicBezTo>
                      <a:pt x="210" y="17"/>
                      <a:pt x="173" y="1"/>
                      <a:pt x="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8" name="Google Shape;3138;p72"/>
              <p:cNvSpPr/>
              <p:nvPr/>
            </p:nvSpPr>
            <p:spPr>
              <a:xfrm>
                <a:off x="4332300" y="372425"/>
                <a:ext cx="13175" cy="9700"/>
              </a:xfrm>
              <a:custGeom>
                <a:rect b="b" l="l" r="r" t="t"/>
                <a:pathLst>
                  <a:path extrusionOk="0" h="388" w="527">
                    <a:moveTo>
                      <a:pt x="130" y="1"/>
                    </a:moveTo>
                    <a:cubicBezTo>
                      <a:pt x="73" y="1"/>
                      <a:pt x="18" y="41"/>
                      <a:pt x="11" y="105"/>
                    </a:cubicBezTo>
                    <a:cubicBezTo>
                      <a:pt x="1" y="178"/>
                      <a:pt x="43" y="241"/>
                      <a:pt x="116" y="252"/>
                    </a:cubicBezTo>
                    <a:cubicBezTo>
                      <a:pt x="253" y="273"/>
                      <a:pt x="389" y="315"/>
                      <a:pt x="526" y="388"/>
                    </a:cubicBezTo>
                    <a:cubicBezTo>
                      <a:pt x="442" y="262"/>
                      <a:pt x="337" y="136"/>
                      <a:pt x="211" y="31"/>
                    </a:cubicBezTo>
                    <a:cubicBezTo>
                      <a:pt x="187" y="10"/>
                      <a:pt x="158" y="1"/>
                      <a:pt x="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9" name="Google Shape;3139;p72"/>
              <p:cNvSpPr/>
              <p:nvPr/>
            </p:nvSpPr>
            <p:spPr>
              <a:xfrm>
                <a:off x="4354900" y="349050"/>
                <a:ext cx="8175" cy="12850"/>
              </a:xfrm>
              <a:custGeom>
                <a:rect b="b" l="l" r="r" t="t"/>
                <a:pathLst>
                  <a:path extrusionOk="0" h="514" w="327">
                    <a:moveTo>
                      <a:pt x="132" y="0"/>
                    </a:moveTo>
                    <a:cubicBezTo>
                      <a:pt x="99" y="0"/>
                      <a:pt x="67" y="13"/>
                      <a:pt x="43" y="41"/>
                    </a:cubicBezTo>
                    <a:cubicBezTo>
                      <a:pt x="1" y="94"/>
                      <a:pt x="1" y="167"/>
                      <a:pt x="53" y="220"/>
                    </a:cubicBezTo>
                    <a:cubicBezTo>
                      <a:pt x="158" y="314"/>
                      <a:pt x="253" y="398"/>
                      <a:pt x="326" y="514"/>
                    </a:cubicBezTo>
                    <a:cubicBezTo>
                      <a:pt x="326" y="377"/>
                      <a:pt x="295" y="230"/>
                      <a:pt x="253" y="94"/>
                    </a:cubicBezTo>
                    <a:cubicBezTo>
                      <a:pt x="240" y="34"/>
                      <a:pt x="186" y="0"/>
                      <a:pt x="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72"/>
              <p:cNvSpPr/>
              <p:nvPr/>
            </p:nvSpPr>
            <p:spPr>
              <a:xfrm>
                <a:off x="4329400" y="348225"/>
                <a:ext cx="11600" cy="12100"/>
              </a:xfrm>
              <a:custGeom>
                <a:rect b="b" l="l" r="r" t="t"/>
                <a:pathLst>
                  <a:path extrusionOk="0" h="484" w="464">
                    <a:moveTo>
                      <a:pt x="139" y="0"/>
                    </a:moveTo>
                    <a:cubicBezTo>
                      <a:pt x="96" y="0"/>
                      <a:pt x="54" y="21"/>
                      <a:pt x="33" y="63"/>
                    </a:cubicBezTo>
                    <a:cubicBezTo>
                      <a:pt x="1" y="127"/>
                      <a:pt x="22" y="200"/>
                      <a:pt x="85" y="232"/>
                    </a:cubicBezTo>
                    <a:cubicBezTo>
                      <a:pt x="211" y="295"/>
                      <a:pt x="327" y="410"/>
                      <a:pt x="463" y="484"/>
                    </a:cubicBezTo>
                    <a:cubicBezTo>
                      <a:pt x="379" y="358"/>
                      <a:pt x="348" y="211"/>
                      <a:pt x="253" y="63"/>
                    </a:cubicBezTo>
                    <a:cubicBezTo>
                      <a:pt x="227" y="21"/>
                      <a:pt x="182" y="0"/>
                      <a:pt x="1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76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77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45" name="Google Shape;3145;p77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79"/>
          <p:cNvSpPr/>
          <p:nvPr/>
        </p:nvSpPr>
        <p:spPr>
          <a:xfrm flipH="1">
            <a:off x="5225072" y="-1462887"/>
            <a:ext cx="7217886" cy="2667188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p79"/>
          <p:cNvSpPr/>
          <p:nvPr/>
        </p:nvSpPr>
        <p:spPr>
          <a:xfrm rot="3914325">
            <a:off x="8791947" y="1277994"/>
            <a:ext cx="2776144" cy="3134374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p79"/>
          <p:cNvSpPr/>
          <p:nvPr/>
        </p:nvSpPr>
        <p:spPr>
          <a:xfrm rot="-5081888">
            <a:off x="-926696" y="2706746"/>
            <a:ext cx="3737700" cy="4220053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1" name="Google Shape;3151;p79"/>
          <p:cNvSpPr/>
          <p:nvPr/>
        </p:nvSpPr>
        <p:spPr>
          <a:xfrm flipH="1">
            <a:off x="-1439265" y="-883237"/>
            <a:ext cx="7217886" cy="2667188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2" name="Google Shape;3152;p79"/>
          <p:cNvGrpSpPr/>
          <p:nvPr/>
        </p:nvGrpSpPr>
        <p:grpSpPr>
          <a:xfrm flipH="1">
            <a:off x="1545609" y="4787382"/>
            <a:ext cx="299601" cy="242789"/>
            <a:chOff x="7268295" y="4291970"/>
            <a:chExt cx="299601" cy="242789"/>
          </a:xfrm>
        </p:grpSpPr>
        <p:sp>
          <p:nvSpPr>
            <p:cNvPr id="3153" name="Google Shape;3153;p79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79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5" name="Google Shape;3155;p79"/>
          <p:cNvGrpSpPr/>
          <p:nvPr/>
        </p:nvGrpSpPr>
        <p:grpSpPr>
          <a:xfrm flipH="1">
            <a:off x="-371164" y="4374473"/>
            <a:ext cx="1521742" cy="884613"/>
            <a:chOff x="8131628" y="4300160"/>
            <a:chExt cx="1521742" cy="884613"/>
          </a:xfrm>
        </p:grpSpPr>
        <p:sp>
          <p:nvSpPr>
            <p:cNvPr id="3156" name="Google Shape;3156;p79"/>
            <p:cNvSpPr/>
            <p:nvPr/>
          </p:nvSpPr>
          <p:spPr>
            <a:xfrm>
              <a:off x="8626597" y="4300160"/>
              <a:ext cx="244785" cy="89593"/>
            </a:xfrm>
            <a:custGeom>
              <a:rect b="b" l="l" r="r" t="t"/>
              <a:pathLst>
                <a:path extrusionOk="0" h="997" w="2724">
                  <a:moveTo>
                    <a:pt x="549" y="1"/>
                  </a:moveTo>
                  <a:cubicBezTo>
                    <a:pt x="365" y="1"/>
                    <a:pt x="181" y="19"/>
                    <a:pt x="0" y="58"/>
                  </a:cubicBezTo>
                  <a:cubicBezTo>
                    <a:pt x="787" y="532"/>
                    <a:pt x="1689" y="997"/>
                    <a:pt x="2606" y="997"/>
                  </a:cubicBezTo>
                  <a:cubicBezTo>
                    <a:pt x="2645" y="997"/>
                    <a:pt x="2684" y="996"/>
                    <a:pt x="2723" y="994"/>
                  </a:cubicBezTo>
                  <a:cubicBezTo>
                    <a:pt x="2192" y="368"/>
                    <a:pt x="1366" y="1"/>
                    <a:pt x="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79"/>
            <p:cNvSpPr/>
            <p:nvPr/>
          </p:nvSpPr>
          <p:spPr>
            <a:xfrm>
              <a:off x="8687075" y="4315797"/>
              <a:ext cx="221062" cy="99208"/>
            </a:xfrm>
            <a:custGeom>
              <a:rect b="b" l="l" r="r" t="t"/>
              <a:pathLst>
                <a:path extrusionOk="0" h="1104" w="2460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cubicBezTo>
                    <a:pt x="0" y="31"/>
                    <a:pt x="0" y="42"/>
                    <a:pt x="11" y="42"/>
                  </a:cubicBezTo>
                  <a:cubicBezTo>
                    <a:pt x="883" y="210"/>
                    <a:pt x="1714" y="578"/>
                    <a:pt x="2428" y="1103"/>
                  </a:cubicBezTo>
                  <a:lnTo>
                    <a:pt x="2460" y="1103"/>
                  </a:lnTo>
                  <a:cubicBezTo>
                    <a:pt x="2460" y="1093"/>
                    <a:pt x="2460" y="1082"/>
                    <a:pt x="2449" y="1072"/>
                  </a:cubicBezTo>
                  <a:cubicBezTo>
                    <a:pt x="1735" y="547"/>
                    <a:pt x="894" y="178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79"/>
            <p:cNvSpPr/>
            <p:nvPr/>
          </p:nvSpPr>
          <p:spPr>
            <a:xfrm>
              <a:off x="8334720" y="4491480"/>
              <a:ext cx="188082" cy="128503"/>
            </a:xfrm>
            <a:custGeom>
              <a:rect b="b" l="l" r="r" t="t"/>
              <a:pathLst>
                <a:path extrusionOk="0" h="1430" w="2093">
                  <a:moveTo>
                    <a:pt x="1" y="0"/>
                  </a:moveTo>
                  <a:lnTo>
                    <a:pt x="1" y="0"/>
                  </a:lnTo>
                  <a:cubicBezTo>
                    <a:pt x="64" y="410"/>
                    <a:pt x="358" y="799"/>
                    <a:pt x="737" y="1072"/>
                  </a:cubicBezTo>
                  <a:cubicBezTo>
                    <a:pt x="1070" y="1297"/>
                    <a:pt x="1503" y="1430"/>
                    <a:pt x="1898" y="1430"/>
                  </a:cubicBezTo>
                  <a:cubicBezTo>
                    <a:pt x="1964" y="1430"/>
                    <a:pt x="2029" y="1426"/>
                    <a:pt x="2092" y="1419"/>
                  </a:cubicBezTo>
                  <a:cubicBezTo>
                    <a:pt x="1956" y="1030"/>
                    <a:pt x="1662" y="673"/>
                    <a:pt x="1283" y="421"/>
                  </a:cubicBezTo>
                  <a:cubicBezTo>
                    <a:pt x="905" y="157"/>
                    <a:pt x="442" y="1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79"/>
            <p:cNvSpPr/>
            <p:nvPr/>
          </p:nvSpPr>
          <p:spPr>
            <a:xfrm>
              <a:off x="8293203" y="4464970"/>
              <a:ext cx="191767" cy="136142"/>
            </a:xfrm>
            <a:custGeom>
              <a:rect b="b" l="l" r="r" t="t"/>
              <a:pathLst>
                <a:path extrusionOk="0" h="1515" w="2134">
                  <a:moveTo>
                    <a:pt x="32" y="1"/>
                  </a:moveTo>
                  <a:cubicBezTo>
                    <a:pt x="22" y="1"/>
                    <a:pt x="11" y="1"/>
                    <a:pt x="11" y="11"/>
                  </a:cubicBezTo>
                  <a:cubicBezTo>
                    <a:pt x="1" y="22"/>
                    <a:pt x="11" y="32"/>
                    <a:pt x="11" y="32"/>
                  </a:cubicBezTo>
                  <a:cubicBezTo>
                    <a:pt x="820" y="505"/>
                    <a:pt x="1430" y="968"/>
                    <a:pt x="2103" y="1503"/>
                  </a:cubicBezTo>
                  <a:cubicBezTo>
                    <a:pt x="2103" y="1514"/>
                    <a:pt x="2103" y="1514"/>
                    <a:pt x="2113" y="1514"/>
                  </a:cubicBezTo>
                  <a:cubicBezTo>
                    <a:pt x="2113" y="1514"/>
                    <a:pt x="2124" y="1514"/>
                    <a:pt x="2124" y="1503"/>
                  </a:cubicBezTo>
                  <a:cubicBezTo>
                    <a:pt x="2134" y="1493"/>
                    <a:pt x="2134" y="1482"/>
                    <a:pt x="2124" y="1482"/>
                  </a:cubicBezTo>
                  <a:cubicBezTo>
                    <a:pt x="1451" y="936"/>
                    <a:pt x="841" y="48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79"/>
            <p:cNvSpPr/>
            <p:nvPr/>
          </p:nvSpPr>
          <p:spPr>
            <a:xfrm>
              <a:off x="8963855" y="4315257"/>
              <a:ext cx="689515" cy="869510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79"/>
            <p:cNvSpPr/>
            <p:nvPr/>
          </p:nvSpPr>
          <p:spPr>
            <a:xfrm>
              <a:off x="8131628" y="4783357"/>
              <a:ext cx="1180793" cy="40141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2" name="Google Shape;3162;p79"/>
          <p:cNvGrpSpPr/>
          <p:nvPr/>
        </p:nvGrpSpPr>
        <p:grpSpPr>
          <a:xfrm flipH="1">
            <a:off x="7963701" y="4565955"/>
            <a:ext cx="1394702" cy="685621"/>
            <a:chOff x="-10" y="4593876"/>
            <a:chExt cx="1186375" cy="583210"/>
          </a:xfrm>
        </p:grpSpPr>
        <p:sp>
          <p:nvSpPr>
            <p:cNvPr id="3163" name="Google Shape;3163;p79"/>
            <p:cNvSpPr/>
            <p:nvPr/>
          </p:nvSpPr>
          <p:spPr>
            <a:xfrm>
              <a:off x="382540" y="4593876"/>
              <a:ext cx="240023" cy="97231"/>
            </a:xfrm>
            <a:custGeom>
              <a:rect b="b" l="l" r="r" t="t"/>
              <a:pathLst>
                <a:path extrusionOk="0" h="1082" w="2671">
                  <a:moveTo>
                    <a:pt x="760" y="1"/>
                  </a:moveTo>
                  <a:cubicBezTo>
                    <a:pt x="507" y="1"/>
                    <a:pt x="250" y="46"/>
                    <a:pt x="0" y="141"/>
                  </a:cubicBezTo>
                  <a:cubicBezTo>
                    <a:pt x="715" y="616"/>
                    <a:pt x="1521" y="1081"/>
                    <a:pt x="2345" y="1081"/>
                  </a:cubicBezTo>
                  <a:cubicBezTo>
                    <a:pt x="2453" y="1081"/>
                    <a:pt x="2561" y="1073"/>
                    <a:pt x="2670" y="1056"/>
                  </a:cubicBezTo>
                  <a:cubicBezTo>
                    <a:pt x="2194" y="378"/>
                    <a:pt x="1488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79"/>
            <p:cNvSpPr/>
            <p:nvPr/>
          </p:nvSpPr>
          <p:spPr>
            <a:xfrm>
              <a:off x="442029" y="4614096"/>
              <a:ext cx="217288" cy="103072"/>
            </a:xfrm>
            <a:custGeom>
              <a:rect b="b" l="l" r="r" t="t"/>
              <a:pathLst>
                <a:path extrusionOk="0" h="1147" w="2418">
                  <a:moveTo>
                    <a:pt x="21" y="1"/>
                  </a:moveTo>
                  <a:cubicBezTo>
                    <a:pt x="11" y="1"/>
                    <a:pt x="0" y="1"/>
                    <a:pt x="0" y="11"/>
                  </a:cubicBezTo>
                  <a:cubicBezTo>
                    <a:pt x="0" y="22"/>
                    <a:pt x="11" y="33"/>
                    <a:pt x="11" y="33"/>
                  </a:cubicBezTo>
                  <a:cubicBezTo>
                    <a:pt x="862" y="169"/>
                    <a:pt x="1682" y="547"/>
                    <a:pt x="2386" y="1147"/>
                  </a:cubicBezTo>
                  <a:lnTo>
                    <a:pt x="2396" y="1147"/>
                  </a:lnTo>
                  <a:cubicBezTo>
                    <a:pt x="2407" y="1147"/>
                    <a:pt x="2407" y="1147"/>
                    <a:pt x="2407" y="1136"/>
                  </a:cubicBezTo>
                  <a:cubicBezTo>
                    <a:pt x="2418" y="1136"/>
                    <a:pt x="2418" y="1126"/>
                    <a:pt x="2407" y="1115"/>
                  </a:cubicBezTo>
                  <a:cubicBezTo>
                    <a:pt x="1703" y="516"/>
                    <a:pt x="883" y="127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79"/>
            <p:cNvSpPr/>
            <p:nvPr/>
          </p:nvSpPr>
          <p:spPr>
            <a:xfrm>
              <a:off x="845338" y="4652827"/>
              <a:ext cx="144589" cy="85100"/>
            </a:xfrm>
            <a:custGeom>
              <a:rect b="b" l="l" r="r" t="t"/>
              <a:pathLst>
                <a:path extrusionOk="0" h="947" w="1609">
                  <a:moveTo>
                    <a:pt x="1608" y="1"/>
                  </a:moveTo>
                  <a:lnTo>
                    <a:pt x="1608" y="1"/>
                  </a:lnTo>
                  <a:cubicBezTo>
                    <a:pt x="1010" y="43"/>
                    <a:pt x="368" y="421"/>
                    <a:pt x="1" y="947"/>
                  </a:cubicBezTo>
                  <a:cubicBezTo>
                    <a:pt x="568" y="726"/>
                    <a:pt x="1188" y="452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79"/>
            <p:cNvSpPr/>
            <p:nvPr/>
          </p:nvSpPr>
          <p:spPr>
            <a:xfrm>
              <a:off x="876431" y="4642403"/>
              <a:ext cx="139916" cy="71890"/>
            </a:xfrm>
            <a:custGeom>
              <a:rect b="b" l="l" r="r" t="t"/>
              <a:pathLst>
                <a:path extrusionOk="0" h="800" w="1557">
                  <a:moveTo>
                    <a:pt x="1536" y="1"/>
                  </a:moveTo>
                  <a:cubicBezTo>
                    <a:pt x="1000" y="159"/>
                    <a:pt x="474" y="421"/>
                    <a:pt x="12" y="769"/>
                  </a:cubicBezTo>
                  <a:cubicBezTo>
                    <a:pt x="1" y="779"/>
                    <a:pt x="1" y="790"/>
                    <a:pt x="12" y="800"/>
                  </a:cubicBezTo>
                  <a:lnTo>
                    <a:pt x="33" y="800"/>
                  </a:lnTo>
                  <a:cubicBezTo>
                    <a:pt x="495" y="453"/>
                    <a:pt x="1021" y="190"/>
                    <a:pt x="1546" y="33"/>
                  </a:cubicBezTo>
                  <a:cubicBezTo>
                    <a:pt x="1557" y="33"/>
                    <a:pt x="1557" y="22"/>
                    <a:pt x="1557" y="12"/>
                  </a:cubicBezTo>
                  <a:cubicBezTo>
                    <a:pt x="1557" y="1"/>
                    <a:pt x="1546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79"/>
            <p:cNvSpPr/>
            <p:nvPr/>
          </p:nvSpPr>
          <p:spPr>
            <a:xfrm>
              <a:off x="776322" y="4705757"/>
              <a:ext cx="410043" cy="469981"/>
            </a:xfrm>
            <a:custGeom>
              <a:rect b="b" l="l" r="r" t="t"/>
              <a:pathLst>
                <a:path extrusionOk="0" h="5230" w="4563">
                  <a:moveTo>
                    <a:pt x="4562" y="1"/>
                  </a:moveTo>
                  <a:cubicBezTo>
                    <a:pt x="3375" y="347"/>
                    <a:pt x="2208" y="851"/>
                    <a:pt x="1346" y="1755"/>
                  </a:cubicBezTo>
                  <a:cubicBezTo>
                    <a:pt x="484" y="2659"/>
                    <a:pt x="1" y="4026"/>
                    <a:pt x="390" y="5224"/>
                  </a:cubicBezTo>
                  <a:cubicBezTo>
                    <a:pt x="467" y="5228"/>
                    <a:pt x="544" y="5230"/>
                    <a:pt x="622" y="5230"/>
                  </a:cubicBezTo>
                  <a:cubicBezTo>
                    <a:pt x="1420" y="5230"/>
                    <a:pt x="2225" y="5026"/>
                    <a:pt x="2839" y="4499"/>
                  </a:cubicBezTo>
                  <a:cubicBezTo>
                    <a:pt x="3511" y="3932"/>
                    <a:pt x="3964" y="3091"/>
                    <a:pt x="4090" y="2197"/>
                  </a:cubicBezTo>
                  <a:cubicBezTo>
                    <a:pt x="4195" y="1440"/>
                    <a:pt x="4111" y="610"/>
                    <a:pt x="4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79"/>
            <p:cNvSpPr/>
            <p:nvPr/>
          </p:nvSpPr>
          <p:spPr>
            <a:xfrm>
              <a:off x="808494" y="4759585"/>
              <a:ext cx="317394" cy="417501"/>
            </a:xfrm>
            <a:custGeom>
              <a:rect b="b" l="l" r="r" t="t"/>
              <a:pathLst>
                <a:path extrusionOk="0" h="4646" w="3532">
                  <a:moveTo>
                    <a:pt x="3480" y="0"/>
                  </a:moveTo>
                  <a:cubicBezTo>
                    <a:pt x="1955" y="1146"/>
                    <a:pt x="715" y="2786"/>
                    <a:pt x="11" y="4604"/>
                  </a:cubicBezTo>
                  <a:cubicBezTo>
                    <a:pt x="0" y="4625"/>
                    <a:pt x="11" y="4636"/>
                    <a:pt x="21" y="4646"/>
                  </a:cubicBezTo>
                  <a:lnTo>
                    <a:pt x="32" y="4646"/>
                  </a:lnTo>
                  <a:cubicBezTo>
                    <a:pt x="42" y="4646"/>
                    <a:pt x="53" y="4636"/>
                    <a:pt x="63" y="4625"/>
                  </a:cubicBezTo>
                  <a:cubicBezTo>
                    <a:pt x="768" y="2817"/>
                    <a:pt x="1987" y="1188"/>
                    <a:pt x="3511" y="42"/>
                  </a:cubicBezTo>
                  <a:cubicBezTo>
                    <a:pt x="3522" y="42"/>
                    <a:pt x="3532" y="21"/>
                    <a:pt x="3522" y="11"/>
                  </a:cubicBezTo>
                  <a:cubicBezTo>
                    <a:pt x="3511" y="0"/>
                    <a:pt x="3490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79"/>
            <p:cNvSpPr/>
            <p:nvPr/>
          </p:nvSpPr>
          <p:spPr>
            <a:xfrm>
              <a:off x="1005924" y="4847472"/>
              <a:ext cx="93547" cy="19860"/>
            </a:xfrm>
            <a:custGeom>
              <a:rect b="b" l="l" r="r" t="t"/>
              <a:pathLst>
                <a:path extrusionOk="0" h="221" w="1041">
                  <a:moveTo>
                    <a:pt x="1009" y="0"/>
                  </a:moveTo>
                  <a:cubicBezTo>
                    <a:pt x="683" y="73"/>
                    <a:pt x="358" y="136"/>
                    <a:pt x="21" y="168"/>
                  </a:cubicBezTo>
                  <a:cubicBezTo>
                    <a:pt x="10" y="168"/>
                    <a:pt x="0" y="178"/>
                    <a:pt x="0" y="189"/>
                  </a:cubicBezTo>
                  <a:cubicBezTo>
                    <a:pt x="0" y="210"/>
                    <a:pt x="10" y="220"/>
                    <a:pt x="21" y="220"/>
                  </a:cubicBezTo>
                  <a:lnTo>
                    <a:pt x="31" y="220"/>
                  </a:lnTo>
                  <a:cubicBezTo>
                    <a:pt x="358" y="189"/>
                    <a:pt x="694" y="126"/>
                    <a:pt x="1019" y="52"/>
                  </a:cubicBezTo>
                  <a:cubicBezTo>
                    <a:pt x="1040" y="42"/>
                    <a:pt x="1040" y="31"/>
                    <a:pt x="1040" y="21"/>
                  </a:cubicBezTo>
                  <a:cubicBezTo>
                    <a:pt x="1040" y="0"/>
                    <a:pt x="1019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79"/>
            <p:cNvSpPr/>
            <p:nvPr/>
          </p:nvSpPr>
          <p:spPr>
            <a:xfrm>
              <a:off x="953893" y="4842709"/>
              <a:ext cx="6740" cy="78450"/>
            </a:xfrm>
            <a:custGeom>
              <a:rect b="b" l="l" r="r" t="t"/>
              <a:pathLst>
                <a:path extrusionOk="0" h="873" w="75">
                  <a:moveTo>
                    <a:pt x="54" y="0"/>
                  </a:moveTo>
                  <a:cubicBezTo>
                    <a:pt x="33" y="0"/>
                    <a:pt x="22" y="11"/>
                    <a:pt x="22" y="32"/>
                  </a:cubicBezTo>
                  <a:cubicBezTo>
                    <a:pt x="1" y="294"/>
                    <a:pt x="1" y="568"/>
                    <a:pt x="12" y="841"/>
                  </a:cubicBezTo>
                  <a:cubicBezTo>
                    <a:pt x="22" y="862"/>
                    <a:pt x="33" y="873"/>
                    <a:pt x="43" y="873"/>
                  </a:cubicBezTo>
                  <a:cubicBezTo>
                    <a:pt x="54" y="873"/>
                    <a:pt x="75" y="852"/>
                    <a:pt x="64" y="841"/>
                  </a:cubicBezTo>
                  <a:cubicBezTo>
                    <a:pt x="54" y="568"/>
                    <a:pt x="54" y="305"/>
                    <a:pt x="75" y="32"/>
                  </a:cubicBezTo>
                  <a:cubicBezTo>
                    <a:pt x="75" y="21"/>
                    <a:pt x="64" y="11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79"/>
            <p:cNvSpPr/>
            <p:nvPr/>
          </p:nvSpPr>
          <p:spPr>
            <a:xfrm>
              <a:off x="915252" y="4954140"/>
              <a:ext cx="123741" cy="25611"/>
            </a:xfrm>
            <a:custGeom>
              <a:rect b="b" l="l" r="r" t="t"/>
              <a:pathLst>
                <a:path extrusionOk="0" h="285" w="1377">
                  <a:moveTo>
                    <a:pt x="1346" y="0"/>
                  </a:moveTo>
                  <a:cubicBezTo>
                    <a:pt x="914" y="116"/>
                    <a:pt x="473" y="201"/>
                    <a:pt x="31" y="232"/>
                  </a:cubicBezTo>
                  <a:cubicBezTo>
                    <a:pt x="10" y="232"/>
                    <a:pt x="0" y="243"/>
                    <a:pt x="0" y="253"/>
                  </a:cubicBezTo>
                  <a:cubicBezTo>
                    <a:pt x="0" y="274"/>
                    <a:pt x="10" y="285"/>
                    <a:pt x="31" y="285"/>
                  </a:cubicBezTo>
                  <a:cubicBezTo>
                    <a:pt x="473" y="253"/>
                    <a:pt x="925" y="169"/>
                    <a:pt x="1356" y="53"/>
                  </a:cubicBezTo>
                  <a:cubicBezTo>
                    <a:pt x="1367" y="42"/>
                    <a:pt x="1377" y="32"/>
                    <a:pt x="1377" y="21"/>
                  </a:cubicBezTo>
                  <a:cubicBezTo>
                    <a:pt x="1367" y="0"/>
                    <a:pt x="1356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79"/>
            <p:cNvSpPr/>
            <p:nvPr/>
          </p:nvSpPr>
          <p:spPr>
            <a:xfrm>
              <a:off x="861333" y="4937875"/>
              <a:ext cx="11413" cy="114575"/>
            </a:xfrm>
            <a:custGeom>
              <a:rect b="b" l="l" r="r" t="t"/>
              <a:pathLst>
                <a:path extrusionOk="0" h="1275" w="127">
                  <a:moveTo>
                    <a:pt x="43" y="0"/>
                  </a:moveTo>
                  <a:cubicBezTo>
                    <a:pt x="29" y="0"/>
                    <a:pt x="22" y="15"/>
                    <a:pt x="22" y="24"/>
                  </a:cubicBezTo>
                  <a:cubicBezTo>
                    <a:pt x="1" y="434"/>
                    <a:pt x="12" y="844"/>
                    <a:pt x="75" y="1254"/>
                  </a:cubicBezTo>
                  <a:cubicBezTo>
                    <a:pt x="75" y="1264"/>
                    <a:pt x="85" y="1275"/>
                    <a:pt x="96" y="1275"/>
                  </a:cubicBezTo>
                  <a:cubicBezTo>
                    <a:pt x="117" y="1275"/>
                    <a:pt x="127" y="1264"/>
                    <a:pt x="127" y="1243"/>
                  </a:cubicBezTo>
                  <a:cubicBezTo>
                    <a:pt x="64" y="844"/>
                    <a:pt x="54" y="434"/>
                    <a:pt x="75" y="24"/>
                  </a:cubicBezTo>
                  <a:cubicBezTo>
                    <a:pt x="75" y="13"/>
                    <a:pt x="64" y="3"/>
                    <a:pt x="54" y="3"/>
                  </a:cubicBez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79"/>
            <p:cNvSpPr/>
            <p:nvPr/>
          </p:nvSpPr>
          <p:spPr>
            <a:xfrm>
              <a:off x="836801" y="5091991"/>
              <a:ext cx="119068" cy="21926"/>
            </a:xfrm>
            <a:custGeom>
              <a:rect b="b" l="l" r="r" t="t"/>
              <a:pathLst>
                <a:path extrusionOk="0" h="244" w="1325">
                  <a:moveTo>
                    <a:pt x="1283" y="1"/>
                  </a:moveTo>
                  <a:cubicBezTo>
                    <a:pt x="933" y="130"/>
                    <a:pt x="560" y="194"/>
                    <a:pt x="191" y="194"/>
                  </a:cubicBezTo>
                  <a:cubicBezTo>
                    <a:pt x="138" y="194"/>
                    <a:pt x="85" y="193"/>
                    <a:pt x="32" y="190"/>
                  </a:cubicBezTo>
                  <a:cubicBezTo>
                    <a:pt x="11" y="190"/>
                    <a:pt x="1" y="201"/>
                    <a:pt x="1" y="211"/>
                  </a:cubicBezTo>
                  <a:cubicBezTo>
                    <a:pt x="1" y="222"/>
                    <a:pt x="11" y="243"/>
                    <a:pt x="32" y="243"/>
                  </a:cubicBezTo>
                  <a:lnTo>
                    <a:pt x="190" y="243"/>
                  </a:lnTo>
                  <a:cubicBezTo>
                    <a:pt x="568" y="243"/>
                    <a:pt x="946" y="180"/>
                    <a:pt x="1304" y="54"/>
                  </a:cubicBezTo>
                  <a:cubicBezTo>
                    <a:pt x="1315" y="54"/>
                    <a:pt x="1325" y="33"/>
                    <a:pt x="1315" y="22"/>
                  </a:cubicBezTo>
                  <a:cubicBezTo>
                    <a:pt x="1315" y="12"/>
                    <a:pt x="129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79"/>
            <p:cNvSpPr/>
            <p:nvPr/>
          </p:nvSpPr>
          <p:spPr>
            <a:xfrm>
              <a:off x="-10" y="4782141"/>
              <a:ext cx="900243" cy="383623"/>
            </a:xfrm>
            <a:custGeom>
              <a:rect b="b" l="l" r="r" t="t"/>
              <a:pathLst>
                <a:path extrusionOk="0" h="4269" w="10018">
                  <a:moveTo>
                    <a:pt x="4841" y="1"/>
                  </a:moveTo>
                  <a:cubicBezTo>
                    <a:pt x="4362" y="1"/>
                    <a:pt x="3881" y="144"/>
                    <a:pt x="3480" y="422"/>
                  </a:cubicBezTo>
                  <a:cubicBezTo>
                    <a:pt x="2838" y="874"/>
                    <a:pt x="2439" y="1662"/>
                    <a:pt x="2428" y="2461"/>
                  </a:cubicBezTo>
                  <a:cubicBezTo>
                    <a:pt x="2360" y="2427"/>
                    <a:pt x="2285" y="2411"/>
                    <a:pt x="2210" y="2411"/>
                  </a:cubicBezTo>
                  <a:cubicBezTo>
                    <a:pt x="2076" y="2411"/>
                    <a:pt x="1940" y="2462"/>
                    <a:pt x="1840" y="2556"/>
                  </a:cubicBezTo>
                  <a:cubicBezTo>
                    <a:pt x="1693" y="2713"/>
                    <a:pt x="1598" y="2955"/>
                    <a:pt x="1672" y="3155"/>
                  </a:cubicBezTo>
                  <a:cubicBezTo>
                    <a:pt x="1497" y="2986"/>
                    <a:pt x="1257" y="2897"/>
                    <a:pt x="1018" y="2897"/>
                  </a:cubicBezTo>
                  <a:cubicBezTo>
                    <a:pt x="828" y="2897"/>
                    <a:pt x="638" y="2954"/>
                    <a:pt x="484" y="3071"/>
                  </a:cubicBezTo>
                  <a:cubicBezTo>
                    <a:pt x="126" y="3334"/>
                    <a:pt x="0" y="3869"/>
                    <a:pt x="189" y="4269"/>
                  </a:cubicBezTo>
                  <a:cubicBezTo>
                    <a:pt x="1919" y="4198"/>
                    <a:pt x="3672" y="4141"/>
                    <a:pt x="5423" y="4141"/>
                  </a:cubicBezTo>
                  <a:cubicBezTo>
                    <a:pt x="6799" y="4141"/>
                    <a:pt x="8173" y="4176"/>
                    <a:pt x="9534" y="4269"/>
                  </a:cubicBezTo>
                  <a:cubicBezTo>
                    <a:pt x="9681" y="3996"/>
                    <a:pt x="9838" y="3712"/>
                    <a:pt x="9922" y="3407"/>
                  </a:cubicBezTo>
                  <a:cubicBezTo>
                    <a:pt x="10006" y="3113"/>
                    <a:pt x="10017" y="2776"/>
                    <a:pt x="9901" y="2482"/>
                  </a:cubicBezTo>
                  <a:cubicBezTo>
                    <a:pt x="9775" y="2199"/>
                    <a:pt x="9502" y="1967"/>
                    <a:pt x="9197" y="1956"/>
                  </a:cubicBezTo>
                  <a:cubicBezTo>
                    <a:pt x="8903" y="1956"/>
                    <a:pt x="8630" y="2136"/>
                    <a:pt x="8451" y="2367"/>
                  </a:cubicBezTo>
                  <a:cubicBezTo>
                    <a:pt x="8441" y="2062"/>
                    <a:pt x="8240" y="1788"/>
                    <a:pt x="7967" y="1694"/>
                  </a:cubicBezTo>
                  <a:cubicBezTo>
                    <a:pt x="7890" y="1667"/>
                    <a:pt x="7808" y="1654"/>
                    <a:pt x="7727" y="1654"/>
                  </a:cubicBezTo>
                  <a:cubicBezTo>
                    <a:pt x="7518" y="1654"/>
                    <a:pt x="7310" y="1741"/>
                    <a:pt x="7189" y="1914"/>
                  </a:cubicBezTo>
                  <a:cubicBezTo>
                    <a:pt x="7011" y="1137"/>
                    <a:pt x="6444" y="464"/>
                    <a:pt x="5718" y="170"/>
                  </a:cubicBezTo>
                  <a:cubicBezTo>
                    <a:pt x="5439" y="57"/>
                    <a:pt x="5141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79"/>
            <p:cNvSpPr/>
            <p:nvPr/>
          </p:nvSpPr>
          <p:spPr>
            <a:xfrm>
              <a:off x="415520" y="4832285"/>
              <a:ext cx="34148" cy="324044"/>
            </a:xfrm>
            <a:custGeom>
              <a:rect b="b" l="l" r="r" t="t"/>
              <a:pathLst>
                <a:path extrusionOk="0" h="3606" w="380">
                  <a:moveTo>
                    <a:pt x="22" y="1"/>
                  </a:moveTo>
                  <a:cubicBezTo>
                    <a:pt x="12" y="1"/>
                    <a:pt x="1" y="22"/>
                    <a:pt x="1" y="32"/>
                  </a:cubicBezTo>
                  <a:cubicBezTo>
                    <a:pt x="201" y="1199"/>
                    <a:pt x="316" y="2397"/>
                    <a:pt x="327" y="3585"/>
                  </a:cubicBezTo>
                  <a:cubicBezTo>
                    <a:pt x="327" y="3596"/>
                    <a:pt x="348" y="3606"/>
                    <a:pt x="358" y="3606"/>
                  </a:cubicBezTo>
                  <a:cubicBezTo>
                    <a:pt x="369" y="3606"/>
                    <a:pt x="379" y="3596"/>
                    <a:pt x="379" y="3585"/>
                  </a:cubicBezTo>
                  <a:cubicBezTo>
                    <a:pt x="369" y="2386"/>
                    <a:pt x="253" y="1188"/>
                    <a:pt x="54" y="22"/>
                  </a:cubicBezTo>
                  <a:cubicBezTo>
                    <a:pt x="54" y="11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79"/>
            <p:cNvSpPr/>
            <p:nvPr/>
          </p:nvSpPr>
          <p:spPr>
            <a:xfrm>
              <a:off x="186996" y="5029715"/>
              <a:ext cx="143600" cy="128503"/>
            </a:xfrm>
            <a:custGeom>
              <a:rect b="b" l="l" r="r" t="t"/>
              <a:pathLst>
                <a:path extrusionOk="0" h="1430" w="1598">
                  <a:moveTo>
                    <a:pt x="53" y="0"/>
                  </a:moveTo>
                  <a:cubicBezTo>
                    <a:pt x="32" y="0"/>
                    <a:pt x="21" y="0"/>
                    <a:pt x="11" y="11"/>
                  </a:cubicBezTo>
                  <a:cubicBezTo>
                    <a:pt x="0" y="21"/>
                    <a:pt x="11" y="42"/>
                    <a:pt x="21" y="53"/>
                  </a:cubicBezTo>
                  <a:cubicBezTo>
                    <a:pt x="579" y="442"/>
                    <a:pt x="1093" y="904"/>
                    <a:pt x="1546" y="1420"/>
                  </a:cubicBezTo>
                  <a:cubicBezTo>
                    <a:pt x="1556" y="1430"/>
                    <a:pt x="1567" y="1430"/>
                    <a:pt x="1567" y="1430"/>
                  </a:cubicBezTo>
                  <a:cubicBezTo>
                    <a:pt x="1577" y="1430"/>
                    <a:pt x="1577" y="1430"/>
                    <a:pt x="1588" y="1420"/>
                  </a:cubicBezTo>
                  <a:cubicBezTo>
                    <a:pt x="1598" y="1409"/>
                    <a:pt x="1598" y="1399"/>
                    <a:pt x="1588" y="1388"/>
                  </a:cubicBezTo>
                  <a:cubicBezTo>
                    <a:pt x="1125" y="862"/>
                    <a:pt x="610" y="40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79"/>
            <p:cNvSpPr/>
            <p:nvPr/>
          </p:nvSpPr>
          <p:spPr>
            <a:xfrm>
              <a:off x="70803" y="5069345"/>
              <a:ext cx="169121" cy="90761"/>
            </a:xfrm>
            <a:custGeom>
              <a:rect b="b" l="l" r="r" t="t"/>
              <a:pathLst>
                <a:path extrusionOk="0" h="1010" w="1882">
                  <a:moveTo>
                    <a:pt x="43" y="1"/>
                  </a:moveTo>
                  <a:cubicBezTo>
                    <a:pt x="32" y="1"/>
                    <a:pt x="11" y="1"/>
                    <a:pt x="11" y="12"/>
                  </a:cubicBezTo>
                  <a:cubicBezTo>
                    <a:pt x="1" y="33"/>
                    <a:pt x="11" y="43"/>
                    <a:pt x="22" y="54"/>
                  </a:cubicBezTo>
                  <a:cubicBezTo>
                    <a:pt x="641" y="327"/>
                    <a:pt x="1251" y="642"/>
                    <a:pt x="1840" y="1010"/>
                  </a:cubicBezTo>
                  <a:lnTo>
                    <a:pt x="1851" y="1010"/>
                  </a:lnTo>
                  <a:cubicBezTo>
                    <a:pt x="1861" y="1010"/>
                    <a:pt x="1872" y="1010"/>
                    <a:pt x="1872" y="1000"/>
                  </a:cubicBezTo>
                  <a:cubicBezTo>
                    <a:pt x="1882" y="989"/>
                    <a:pt x="1882" y="968"/>
                    <a:pt x="1872" y="968"/>
                  </a:cubicBezTo>
                  <a:cubicBezTo>
                    <a:pt x="1283" y="600"/>
                    <a:pt x="663" y="274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79"/>
            <p:cNvSpPr/>
            <p:nvPr/>
          </p:nvSpPr>
          <p:spPr>
            <a:xfrm>
              <a:off x="629036" y="4965463"/>
              <a:ext cx="72789" cy="192755"/>
            </a:xfrm>
            <a:custGeom>
              <a:rect b="b" l="l" r="r" t="t"/>
              <a:pathLst>
                <a:path extrusionOk="0" h="2145" w="810">
                  <a:moveTo>
                    <a:pt x="789" y="1"/>
                  </a:moveTo>
                  <a:cubicBezTo>
                    <a:pt x="768" y="1"/>
                    <a:pt x="757" y="11"/>
                    <a:pt x="747" y="22"/>
                  </a:cubicBezTo>
                  <a:lnTo>
                    <a:pt x="11" y="2114"/>
                  </a:lnTo>
                  <a:cubicBezTo>
                    <a:pt x="0" y="2124"/>
                    <a:pt x="11" y="2135"/>
                    <a:pt x="21" y="2145"/>
                  </a:cubicBezTo>
                  <a:lnTo>
                    <a:pt x="32" y="2145"/>
                  </a:lnTo>
                  <a:cubicBezTo>
                    <a:pt x="42" y="2145"/>
                    <a:pt x="53" y="2135"/>
                    <a:pt x="53" y="2124"/>
                  </a:cubicBezTo>
                  <a:lnTo>
                    <a:pt x="799" y="43"/>
                  </a:lnTo>
                  <a:cubicBezTo>
                    <a:pt x="810" y="22"/>
                    <a:pt x="799" y="1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79"/>
            <p:cNvSpPr/>
            <p:nvPr/>
          </p:nvSpPr>
          <p:spPr>
            <a:xfrm>
              <a:off x="713148" y="4996915"/>
              <a:ext cx="124729" cy="164179"/>
            </a:xfrm>
            <a:custGeom>
              <a:rect b="b" l="l" r="r" t="t"/>
              <a:pathLst>
                <a:path extrusionOk="0" h="1827" w="1388">
                  <a:moveTo>
                    <a:pt x="1361" y="0"/>
                  </a:moveTo>
                  <a:cubicBezTo>
                    <a:pt x="1356" y="0"/>
                    <a:pt x="1350" y="3"/>
                    <a:pt x="1345" y="8"/>
                  </a:cubicBezTo>
                  <a:cubicBezTo>
                    <a:pt x="862" y="565"/>
                    <a:pt x="410" y="1164"/>
                    <a:pt x="10" y="1785"/>
                  </a:cubicBezTo>
                  <a:cubicBezTo>
                    <a:pt x="0" y="1795"/>
                    <a:pt x="10" y="1816"/>
                    <a:pt x="21" y="1816"/>
                  </a:cubicBezTo>
                  <a:cubicBezTo>
                    <a:pt x="21" y="1827"/>
                    <a:pt x="31" y="1827"/>
                    <a:pt x="31" y="1827"/>
                  </a:cubicBezTo>
                  <a:cubicBezTo>
                    <a:pt x="42" y="1827"/>
                    <a:pt x="52" y="1816"/>
                    <a:pt x="52" y="1816"/>
                  </a:cubicBezTo>
                  <a:cubicBezTo>
                    <a:pt x="452" y="1196"/>
                    <a:pt x="904" y="597"/>
                    <a:pt x="1377" y="40"/>
                  </a:cubicBezTo>
                  <a:cubicBezTo>
                    <a:pt x="1387" y="29"/>
                    <a:pt x="1387" y="19"/>
                    <a:pt x="1377" y="8"/>
                  </a:cubicBezTo>
                  <a:cubicBezTo>
                    <a:pt x="1371" y="3"/>
                    <a:pt x="1366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0" name="Google Shape;3180;p79"/>
          <p:cNvGrpSpPr/>
          <p:nvPr/>
        </p:nvGrpSpPr>
        <p:grpSpPr>
          <a:xfrm flipH="1">
            <a:off x="537699" y="304660"/>
            <a:ext cx="172270" cy="183549"/>
            <a:chOff x="3797575" y="537425"/>
            <a:chExt cx="23925" cy="25500"/>
          </a:xfrm>
        </p:grpSpPr>
        <p:sp>
          <p:nvSpPr>
            <p:cNvPr id="3181" name="Google Shape;3181;p7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7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7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4" name="Google Shape;3184;p79"/>
          <p:cNvGrpSpPr/>
          <p:nvPr/>
        </p:nvGrpSpPr>
        <p:grpSpPr>
          <a:xfrm flipH="1">
            <a:off x="9003087" y="4242285"/>
            <a:ext cx="172270" cy="183549"/>
            <a:chOff x="3797575" y="537425"/>
            <a:chExt cx="23925" cy="25500"/>
          </a:xfrm>
        </p:grpSpPr>
        <p:sp>
          <p:nvSpPr>
            <p:cNvPr id="3185" name="Google Shape;3185;p7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7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7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8" name="Google Shape;3188;p79"/>
          <p:cNvGrpSpPr/>
          <p:nvPr/>
        </p:nvGrpSpPr>
        <p:grpSpPr>
          <a:xfrm flipH="1" rot="-2244695">
            <a:off x="7718015" y="3559814"/>
            <a:ext cx="563248" cy="682882"/>
            <a:chOff x="3805048" y="-1811907"/>
            <a:chExt cx="262057" cy="317730"/>
          </a:xfrm>
        </p:grpSpPr>
        <p:sp>
          <p:nvSpPr>
            <p:cNvPr id="3189" name="Google Shape;3189;p79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90" name="Google Shape;3190;p79"/>
            <p:cNvGrpSpPr/>
            <p:nvPr/>
          </p:nvGrpSpPr>
          <p:grpSpPr>
            <a:xfrm>
              <a:off x="3805048" y="-1811907"/>
              <a:ext cx="262057" cy="317721"/>
              <a:chOff x="4891200" y="348475"/>
              <a:chExt cx="87800" cy="106450"/>
            </a:xfrm>
          </p:grpSpPr>
          <p:sp>
            <p:nvSpPr>
              <p:cNvPr id="3191" name="Google Shape;3191;p79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2" name="Google Shape;3192;p79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79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79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79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6" name="Google Shape;3196;p79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7" name="Google Shape;3197;p79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8" name="Google Shape;3198;p79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9" name="Google Shape;3199;p79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0" name="Google Shape;3200;p79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01" name="Google Shape;3201;p79"/>
          <p:cNvGrpSpPr/>
          <p:nvPr/>
        </p:nvGrpSpPr>
        <p:grpSpPr>
          <a:xfrm flipH="1">
            <a:off x="317102" y="3135501"/>
            <a:ext cx="250568" cy="323461"/>
            <a:chOff x="3737594" y="-1041711"/>
            <a:chExt cx="296530" cy="382794"/>
          </a:xfrm>
        </p:grpSpPr>
        <p:sp>
          <p:nvSpPr>
            <p:cNvPr id="3202" name="Google Shape;3202;p79"/>
            <p:cNvSpPr/>
            <p:nvPr/>
          </p:nvSpPr>
          <p:spPr>
            <a:xfrm rot="-5400000">
              <a:off x="3694476" y="-998172"/>
              <a:ext cx="382788" cy="295709"/>
            </a:xfrm>
            <a:custGeom>
              <a:rect b="b" l="l" r="r" t="t"/>
              <a:pathLst>
                <a:path extrusionOk="0" h="3963" w="5130">
                  <a:moveTo>
                    <a:pt x="3017" y="3795"/>
                  </a:moveTo>
                  <a:cubicBezTo>
                    <a:pt x="3385" y="3806"/>
                    <a:pt x="3806" y="3701"/>
                    <a:pt x="4016" y="3479"/>
                  </a:cubicBezTo>
                  <a:cubicBezTo>
                    <a:pt x="4163" y="3332"/>
                    <a:pt x="3700" y="3038"/>
                    <a:pt x="3605" y="2954"/>
                  </a:cubicBezTo>
                  <a:cubicBezTo>
                    <a:pt x="4037" y="2839"/>
                    <a:pt x="4857" y="2607"/>
                    <a:pt x="4878" y="2334"/>
                  </a:cubicBezTo>
                  <a:cubicBezTo>
                    <a:pt x="4899" y="2113"/>
                    <a:pt x="4299" y="2019"/>
                    <a:pt x="4037" y="1998"/>
                  </a:cubicBezTo>
                  <a:cubicBezTo>
                    <a:pt x="4247" y="1756"/>
                    <a:pt x="5130" y="1157"/>
                    <a:pt x="5004" y="852"/>
                  </a:cubicBezTo>
                  <a:cubicBezTo>
                    <a:pt x="4899" y="557"/>
                    <a:pt x="3679" y="894"/>
                    <a:pt x="3511" y="936"/>
                  </a:cubicBezTo>
                  <a:cubicBezTo>
                    <a:pt x="3542" y="821"/>
                    <a:pt x="3869" y="74"/>
                    <a:pt x="3584" y="85"/>
                  </a:cubicBezTo>
                  <a:cubicBezTo>
                    <a:pt x="3248" y="116"/>
                    <a:pt x="2881" y="421"/>
                    <a:pt x="2544" y="673"/>
                  </a:cubicBezTo>
                  <a:cubicBezTo>
                    <a:pt x="2554" y="536"/>
                    <a:pt x="2617" y="1"/>
                    <a:pt x="2397" y="53"/>
                  </a:cubicBezTo>
                  <a:cubicBezTo>
                    <a:pt x="1851" y="179"/>
                    <a:pt x="1661" y="389"/>
                    <a:pt x="1430" y="641"/>
                  </a:cubicBezTo>
                  <a:cubicBezTo>
                    <a:pt x="947" y="1199"/>
                    <a:pt x="1031" y="2082"/>
                    <a:pt x="1335" y="2670"/>
                  </a:cubicBezTo>
                  <a:cubicBezTo>
                    <a:pt x="1335" y="2681"/>
                    <a:pt x="1346" y="2702"/>
                    <a:pt x="1346" y="2713"/>
                  </a:cubicBezTo>
                  <a:cubicBezTo>
                    <a:pt x="884" y="3017"/>
                    <a:pt x="431" y="3343"/>
                    <a:pt x="1" y="3679"/>
                  </a:cubicBezTo>
                  <a:lnTo>
                    <a:pt x="242" y="3963"/>
                  </a:lnTo>
                  <a:cubicBezTo>
                    <a:pt x="641" y="3605"/>
                    <a:pt x="1052" y="3259"/>
                    <a:pt x="1482" y="2923"/>
                  </a:cubicBezTo>
                  <a:cubicBezTo>
                    <a:pt x="1830" y="3427"/>
                    <a:pt x="2376" y="3774"/>
                    <a:pt x="3017" y="37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3" name="Google Shape;3203;p79"/>
            <p:cNvGrpSpPr/>
            <p:nvPr/>
          </p:nvGrpSpPr>
          <p:grpSpPr>
            <a:xfrm>
              <a:off x="3737594" y="-1041705"/>
              <a:ext cx="296530" cy="382788"/>
              <a:chOff x="4868600" y="606525"/>
              <a:chExt cx="99350" cy="128250"/>
            </a:xfrm>
          </p:grpSpPr>
          <p:sp>
            <p:nvSpPr>
              <p:cNvPr id="3204" name="Google Shape;3204;p79"/>
              <p:cNvSpPr/>
              <p:nvPr/>
            </p:nvSpPr>
            <p:spPr>
              <a:xfrm>
                <a:off x="4868600" y="606525"/>
                <a:ext cx="95150" cy="104600"/>
              </a:xfrm>
              <a:custGeom>
                <a:rect b="b" l="l" r="r" t="t"/>
                <a:pathLst>
                  <a:path extrusionOk="0" h="4184" w="3806">
                    <a:moveTo>
                      <a:pt x="1998" y="1093"/>
                    </a:moveTo>
                    <a:cubicBezTo>
                      <a:pt x="2019" y="831"/>
                      <a:pt x="2114" y="231"/>
                      <a:pt x="2345" y="252"/>
                    </a:cubicBezTo>
                    <a:cubicBezTo>
                      <a:pt x="2618" y="273"/>
                      <a:pt x="2839" y="1093"/>
                      <a:pt x="2955" y="1524"/>
                    </a:cubicBezTo>
                    <a:cubicBezTo>
                      <a:pt x="3039" y="1429"/>
                      <a:pt x="3333" y="967"/>
                      <a:pt x="3480" y="1114"/>
                    </a:cubicBezTo>
                    <a:cubicBezTo>
                      <a:pt x="3700" y="1324"/>
                      <a:pt x="3806" y="1745"/>
                      <a:pt x="3795" y="2113"/>
                    </a:cubicBezTo>
                    <a:cubicBezTo>
                      <a:pt x="3763" y="2859"/>
                      <a:pt x="3312" y="3479"/>
                      <a:pt x="2670" y="3795"/>
                    </a:cubicBezTo>
                    <a:cubicBezTo>
                      <a:pt x="2082" y="4099"/>
                      <a:pt x="1199" y="4183"/>
                      <a:pt x="642" y="3700"/>
                    </a:cubicBezTo>
                    <a:cubicBezTo>
                      <a:pt x="390" y="3469"/>
                      <a:pt x="180" y="3279"/>
                      <a:pt x="54" y="2733"/>
                    </a:cubicBezTo>
                    <a:cubicBezTo>
                      <a:pt x="1" y="2513"/>
                      <a:pt x="537" y="2576"/>
                      <a:pt x="673" y="2586"/>
                    </a:cubicBezTo>
                    <a:cubicBezTo>
                      <a:pt x="421" y="2249"/>
                      <a:pt x="117" y="1882"/>
                      <a:pt x="96" y="1546"/>
                    </a:cubicBezTo>
                    <a:cubicBezTo>
                      <a:pt x="75" y="1261"/>
                      <a:pt x="820" y="1588"/>
                      <a:pt x="937" y="1619"/>
                    </a:cubicBezTo>
                    <a:cubicBezTo>
                      <a:pt x="894" y="1451"/>
                      <a:pt x="568" y="231"/>
                      <a:pt x="852" y="126"/>
                    </a:cubicBezTo>
                    <a:cubicBezTo>
                      <a:pt x="1157" y="0"/>
                      <a:pt x="1766" y="883"/>
                      <a:pt x="1998" y="10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p79"/>
              <p:cNvSpPr/>
              <p:nvPr/>
            </p:nvSpPr>
            <p:spPr>
              <a:xfrm>
                <a:off x="4895400" y="622275"/>
                <a:ext cx="72550" cy="112500"/>
              </a:xfrm>
              <a:custGeom>
                <a:rect b="b" l="l" r="r" t="t"/>
                <a:pathLst>
                  <a:path extrusionOk="0" h="4500" w="2902">
                    <a:moveTo>
                      <a:pt x="1" y="1"/>
                    </a:moveTo>
                    <a:lnTo>
                      <a:pt x="1" y="1"/>
                    </a:lnTo>
                    <a:cubicBezTo>
                      <a:pt x="631" y="1630"/>
                      <a:pt x="1535" y="3133"/>
                      <a:pt x="2618" y="4499"/>
                    </a:cubicBezTo>
                    <a:lnTo>
                      <a:pt x="2902" y="4258"/>
                    </a:lnTo>
                    <a:cubicBezTo>
                      <a:pt x="1746" y="2986"/>
                      <a:pt x="737" y="15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p79"/>
              <p:cNvSpPr/>
              <p:nvPr/>
            </p:nvSpPr>
            <p:spPr>
              <a:xfrm>
                <a:off x="4883075" y="655400"/>
                <a:ext cx="33650" cy="12625"/>
              </a:xfrm>
              <a:custGeom>
                <a:rect b="b" l="l" r="r" t="t"/>
                <a:pathLst>
                  <a:path extrusionOk="0" h="505" w="1346">
                    <a:moveTo>
                      <a:pt x="0" y="0"/>
                    </a:moveTo>
                    <a:cubicBezTo>
                      <a:pt x="294" y="420"/>
                      <a:pt x="862" y="484"/>
                      <a:pt x="1346" y="505"/>
                    </a:cubicBezTo>
                    <a:lnTo>
                      <a:pt x="1346" y="357"/>
                    </a:lnTo>
                    <a:cubicBezTo>
                      <a:pt x="1247" y="364"/>
                      <a:pt x="1146" y="369"/>
                      <a:pt x="1044" y="369"/>
                    </a:cubicBezTo>
                    <a:cubicBezTo>
                      <a:pt x="658" y="369"/>
                      <a:pt x="266" y="30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7" name="Google Shape;3207;p79"/>
              <p:cNvSpPr/>
              <p:nvPr/>
            </p:nvSpPr>
            <p:spPr>
              <a:xfrm>
                <a:off x="4881225" y="681950"/>
                <a:ext cx="49425" cy="10875"/>
              </a:xfrm>
              <a:custGeom>
                <a:rect b="b" l="l" r="r" t="t"/>
                <a:pathLst>
                  <a:path extrusionOk="0" h="435" w="1977">
                    <a:moveTo>
                      <a:pt x="0" y="0"/>
                    </a:moveTo>
                    <a:lnTo>
                      <a:pt x="0" y="0"/>
                    </a:lnTo>
                    <a:cubicBezTo>
                      <a:pt x="266" y="332"/>
                      <a:pt x="666" y="435"/>
                      <a:pt x="1081" y="435"/>
                    </a:cubicBezTo>
                    <a:cubicBezTo>
                      <a:pt x="1388" y="435"/>
                      <a:pt x="1703" y="378"/>
                      <a:pt x="1976" y="315"/>
                    </a:cubicBezTo>
                    <a:lnTo>
                      <a:pt x="1934" y="168"/>
                    </a:lnTo>
                    <a:cubicBezTo>
                      <a:pt x="1629" y="263"/>
                      <a:pt x="1267" y="352"/>
                      <a:pt x="920" y="352"/>
                    </a:cubicBezTo>
                    <a:cubicBezTo>
                      <a:pt x="573" y="352"/>
                      <a:pt x="242" y="2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8" name="Google Shape;3208;p79"/>
              <p:cNvSpPr/>
              <p:nvPr/>
            </p:nvSpPr>
            <p:spPr>
              <a:xfrm>
                <a:off x="4916700" y="627800"/>
                <a:ext cx="15525" cy="39175"/>
              </a:xfrm>
              <a:custGeom>
                <a:rect b="b" l="l" r="r" t="t"/>
                <a:pathLst>
                  <a:path extrusionOk="0" h="1567" w="621">
                    <a:moveTo>
                      <a:pt x="494" y="1"/>
                    </a:moveTo>
                    <a:cubicBezTo>
                      <a:pt x="568" y="526"/>
                      <a:pt x="473" y="1136"/>
                      <a:pt x="1" y="1451"/>
                    </a:cubicBezTo>
                    <a:lnTo>
                      <a:pt x="85" y="1566"/>
                    </a:lnTo>
                    <a:cubicBezTo>
                      <a:pt x="568" y="1188"/>
                      <a:pt x="620" y="547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9" name="Google Shape;3209;p79"/>
              <p:cNvSpPr/>
              <p:nvPr/>
            </p:nvSpPr>
            <p:spPr>
              <a:xfrm>
                <a:off x="4931150" y="647500"/>
                <a:ext cx="23150" cy="41550"/>
              </a:xfrm>
              <a:custGeom>
                <a:rect b="b" l="l" r="r" t="t"/>
                <a:pathLst>
                  <a:path extrusionOk="0" h="1662" w="926">
                    <a:moveTo>
                      <a:pt x="925" y="1"/>
                    </a:moveTo>
                    <a:cubicBezTo>
                      <a:pt x="841" y="568"/>
                      <a:pt x="516" y="1241"/>
                      <a:pt x="0" y="1525"/>
                    </a:cubicBezTo>
                    <a:lnTo>
                      <a:pt x="74" y="1661"/>
                    </a:lnTo>
                    <a:cubicBezTo>
                      <a:pt x="589" y="1315"/>
                      <a:pt x="883" y="610"/>
                      <a:pt x="9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10" name="Google Shape;3210;p79"/>
          <p:cNvGrpSpPr/>
          <p:nvPr/>
        </p:nvGrpSpPr>
        <p:grpSpPr>
          <a:xfrm flipH="1">
            <a:off x="5994186" y="-102837"/>
            <a:ext cx="636720" cy="620252"/>
            <a:chOff x="3342329" y="-2014112"/>
            <a:chExt cx="392190" cy="382046"/>
          </a:xfrm>
        </p:grpSpPr>
        <p:sp>
          <p:nvSpPr>
            <p:cNvPr id="3211" name="Google Shape;3211;p79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12" name="Google Shape;3212;p79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3213" name="Google Shape;3213;p79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4" name="Google Shape;3214;p79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5" name="Google Shape;3215;p79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6" name="Google Shape;3216;p79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79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8" name="Google Shape;3218;p79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9" name="Google Shape;3219;p79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0" name="Google Shape;3220;p79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1" name="Google Shape;3221;p79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2" name="Google Shape;3222;p79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3" name="Google Shape;3223;p79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4" name="Google Shape;3224;p79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25" name="Google Shape;3225;p79"/>
          <p:cNvGrpSpPr/>
          <p:nvPr/>
        </p:nvGrpSpPr>
        <p:grpSpPr>
          <a:xfrm flipH="1">
            <a:off x="238099" y="4058735"/>
            <a:ext cx="172270" cy="183549"/>
            <a:chOff x="3797575" y="537425"/>
            <a:chExt cx="23925" cy="25500"/>
          </a:xfrm>
        </p:grpSpPr>
        <p:sp>
          <p:nvSpPr>
            <p:cNvPr id="3226" name="Google Shape;3226;p7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7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7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9" name="Google Shape;3229;p79"/>
          <p:cNvGrpSpPr/>
          <p:nvPr/>
        </p:nvGrpSpPr>
        <p:grpSpPr>
          <a:xfrm flipH="1">
            <a:off x="8747874" y="1282072"/>
            <a:ext cx="172270" cy="183549"/>
            <a:chOff x="3797575" y="537425"/>
            <a:chExt cx="23925" cy="25500"/>
          </a:xfrm>
        </p:grpSpPr>
        <p:sp>
          <p:nvSpPr>
            <p:cNvPr id="3230" name="Google Shape;3230;p7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7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7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3" name="Google Shape;3233;p79"/>
          <p:cNvSpPr/>
          <p:nvPr/>
        </p:nvSpPr>
        <p:spPr>
          <a:xfrm flipH="1" rot="5400000">
            <a:off x="9045941" y="132212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79"/>
          <p:cNvSpPr/>
          <p:nvPr/>
        </p:nvSpPr>
        <p:spPr>
          <a:xfrm flipH="1" rot="5400000">
            <a:off x="232478" y="2054062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5" name="Google Shape;3235;p79"/>
          <p:cNvGrpSpPr/>
          <p:nvPr/>
        </p:nvGrpSpPr>
        <p:grpSpPr>
          <a:xfrm flipH="1" rot="-10351514">
            <a:off x="-64716" y="1507144"/>
            <a:ext cx="625564" cy="609422"/>
            <a:chOff x="3342329" y="-2014112"/>
            <a:chExt cx="392190" cy="382046"/>
          </a:xfrm>
        </p:grpSpPr>
        <p:sp>
          <p:nvSpPr>
            <p:cNvPr id="3236" name="Google Shape;3236;p79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37" name="Google Shape;3237;p79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3238" name="Google Shape;3238;p79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79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79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79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79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79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79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79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79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79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79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79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50" name="Google Shape;3250;p79"/>
          <p:cNvGrpSpPr/>
          <p:nvPr/>
        </p:nvGrpSpPr>
        <p:grpSpPr>
          <a:xfrm flipH="1" rot="-4233674">
            <a:off x="1328630" y="400634"/>
            <a:ext cx="299602" cy="242790"/>
            <a:chOff x="7268295" y="4291970"/>
            <a:chExt cx="299601" cy="242789"/>
          </a:xfrm>
        </p:grpSpPr>
        <p:sp>
          <p:nvSpPr>
            <p:cNvPr id="3251" name="Google Shape;3251;p79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79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3" name="Google Shape;3253;p79"/>
          <p:cNvGrpSpPr/>
          <p:nvPr/>
        </p:nvGrpSpPr>
        <p:grpSpPr>
          <a:xfrm rot="2244769">
            <a:off x="900669" y="774415"/>
            <a:ext cx="394927" cy="478827"/>
            <a:chOff x="3805048" y="-1811907"/>
            <a:chExt cx="262057" cy="317730"/>
          </a:xfrm>
        </p:grpSpPr>
        <p:sp>
          <p:nvSpPr>
            <p:cNvPr id="3254" name="Google Shape;3254;p79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5" name="Google Shape;3255;p79"/>
            <p:cNvGrpSpPr/>
            <p:nvPr/>
          </p:nvGrpSpPr>
          <p:grpSpPr>
            <a:xfrm>
              <a:off x="3805048" y="-1811907"/>
              <a:ext cx="262057" cy="317721"/>
              <a:chOff x="4891200" y="348475"/>
              <a:chExt cx="87800" cy="106450"/>
            </a:xfrm>
          </p:grpSpPr>
          <p:sp>
            <p:nvSpPr>
              <p:cNvPr id="3256" name="Google Shape;3256;p79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79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79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79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79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79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79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79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79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79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66" name="Google Shape;3266;p79"/>
          <p:cNvGrpSpPr/>
          <p:nvPr/>
        </p:nvGrpSpPr>
        <p:grpSpPr>
          <a:xfrm>
            <a:off x="8305498" y="2535664"/>
            <a:ext cx="250568" cy="323461"/>
            <a:chOff x="3737594" y="-1041711"/>
            <a:chExt cx="296530" cy="382794"/>
          </a:xfrm>
        </p:grpSpPr>
        <p:sp>
          <p:nvSpPr>
            <p:cNvPr id="3267" name="Google Shape;3267;p79"/>
            <p:cNvSpPr/>
            <p:nvPr/>
          </p:nvSpPr>
          <p:spPr>
            <a:xfrm rot="-5400000">
              <a:off x="3694476" y="-998172"/>
              <a:ext cx="382788" cy="295709"/>
            </a:xfrm>
            <a:custGeom>
              <a:rect b="b" l="l" r="r" t="t"/>
              <a:pathLst>
                <a:path extrusionOk="0" h="3963" w="5130">
                  <a:moveTo>
                    <a:pt x="3017" y="3795"/>
                  </a:moveTo>
                  <a:cubicBezTo>
                    <a:pt x="3385" y="3806"/>
                    <a:pt x="3806" y="3701"/>
                    <a:pt x="4016" y="3479"/>
                  </a:cubicBezTo>
                  <a:cubicBezTo>
                    <a:pt x="4163" y="3332"/>
                    <a:pt x="3700" y="3038"/>
                    <a:pt x="3605" y="2954"/>
                  </a:cubicBezTo>
                  <a:cubicBezTo>
                    <a:pt x="4037" y="2839"/>
                    <a:pt x="4857" y="2607"/>
                    <a:pt x="4878" y="2334"/>
                  </a:cubicBezTo>
                  <a:cubicBezTo>
                    <a:pt x="4899" y="2113"/>
                    <a:pt x="4299" y="2019"/>
                    <a:pt x="4037" y="1998"/>
                  </a:cubicBezTo>
                  <a:cubicBezTo>
                    <a:pt x="4247" y="1756"/>
                    <a:pt x="5130" y="1157"/>
                    <a:pt x="5004" y="852"/>
                  </a:cubicBezTo>
                  <a:cubicBezTo>
                    <a:pt x="4899" y="557"/>
                    <a:pt x="3679" y="894"/>
                    <a:pt x="3511" y="936"/>
                  </a:cubicBezTo>
                  <a:cubicBezTo>
                    <a:pt x="3542" y="821"/>
                    <a:pt x="3869" y="74"/>
                    <a:pt x="3584" y="85"/>
                  </a:cubicBezTo>
                  <a:cubicBezTo>
                    <a:pt x="3248" y="116"/>
                    <a:pt x="2881" y="421"/>
                    <a:pt x="2544" y="673"/>
                  </a:cubicBezTo>
                  <a:cubicBezTo>
                    <a:pt x="2554" y="536"/>
                    <a:pt x="2617" y="1"/>
                    <a:pt x="2397" y="53"/>
                  </a:cubicBezTo>
                  <a:cubicBezTo>
                    <a:pt x="1851" y="179"/>
                    <a:pt x="1661" y="389"/>
                    <a:pt x="1430" y="641"/>
                  </a:cubicBezTo>
                  <a:cubicBezTo>
                    <a:pt x="947" y="1199"/>
                    <a:pt x="1031" y="2082"/>
                    <a:pt x="1335" y="2670"/>
                  </a:cubicBezTo>
                  <a:cubicBezTo>
                    <a:pt x="1335" y="2681"/>
                    <a:pt x="1346" y="2702"/>
                    <a:pt x="1346" y="2713"/>
                  </a:cubicBezTo>
                  <a:cubicBezTo>
                    <a:pt x="884" y="3017"/>
                    <a:pt x="431" y="3343"/>
                    <a:pt x="1" y="3679"/>
                  </a:cubicBezTo>
                  <a:lnTo>
                    <a:pt x="242" y="3963"/>
                  </a:lnTo>
                  <a:cubicBezTo>
                    <a:pt x="641" y="3605"/>
                    <a:pt x="1052" y="3259"/>
                    <a:pt x="1482" y="2923"/>
                  </a:cubicBezTo>
                  <a:cubicBezTo>
                    <a:pt x="1830" y="3427"/>
                    <a:pt x="2376" y="3774"/>
                    <a:pt x="3017" y="37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68" name="Google Shape;3268;p79"/>
            <p:cNvGrpSpPr/>
            <p:nvPr/>
          </p:nvGrpSpPr>
          <p:grpSpPr>
            <a:xfrm>
              <a:off x="3737594" y="-1041705"/>
              <a:ext cx="296530" cy="382788"/>
              <a:chOff x="4868600" y="606525"/>
              <a:chExt cx="99350" cy="128250"/>
            </a:xfrm>
          </p:grpSpPr>
          <p:sp>
            <p:nvSpPr>
              <p:cNvPr id="3269" name="Google Shape;3269;p79"/>
              <p:cNvSpPr/>
              <p:nvPr/>
            </p:nvSpPr>
            <p:spPr>
              <a:xfrm>
                <a:off x="4868600" y="606525"/>
                <a:ext cx="95150" cy="104600"/>
              </a:xfrm>
              <a:custGeom>
                <a:rect b="b" l="l" r="r" t="t"/>
                <a:pathLst>
                  <a:path extrusionOk="0" h="4184" w="3806">
                    <a:moveTo>
                      <a:pt x="1998" y="1093"/>
                    </a:moveTo>
                    <a:cubicBezTo>
                      <a:pt x="2019" y="831"/>
                      <a:pt x="2114" y="231"/>
                      <a:pt x="2345" y="252"/>
                    </a:cubicBezTo>
                    <a:cubicBezTo>
                      <a:pt x="2618" y="273"/>
                      <a:pt x="2839" y="1093"/>
                      <a:pt x="2955" y="1524"/>
                    </a:cubicBezTo>
                    <a:cubicBezTo>
                      <a:pt x="3039" y="1429"/>
                      <a:pt x="3333" y="967"/>
                      <a:pt x="3480" y="1114"/>
                    </a:cubicBezTo>
                    <a:cubicBezTo>
                      <a:pt x="3700" y="1324"/>
                      <a:pt x="3806" y="1745"/>
                      <a:pt x="3795" y="2113"/>
                    </a:cubicBezTo>
                    <a:cubicBezTo>
                      <a:pt x="3763" y="2859"/>
                      <a:pt x="3312" y="3479"/>
                      <a:pt x="2670" y="3795"/>
                    </a:cubicBezTo>
                    <a:cubicBezTo>
                      <a:pt x="2082" y="4099"/>
                      <a:pt x="1199" y="4183"/>
                      <a:pt x="642" y="3700"/>
                    </a:cubicBezTo>
                    <a:cubicBezTo>
                      <a:pt x="390" y="3469"/>
                      <a:pt x="180" y="3279"/>
                      <a:pt x="54" y="2733"/>
                    </a:cubicBezTo>
                    <a:cubicBezTo>
                      <a:pt x="1" y="2513"/>
                      <a:pt x="537" y="2576"/>
                      <a:pt x="673" y="2586"/>
                    </a:cubicBezTo>
                    <a:cubicBezTo>
                      <a:pt x="421" y="2249"/>
                      <a:pt x="117" y="1882"/>
                      <a:pt x="96" y="1546"/>
                    </a:cubicBezTo>
                    <a:cubicBezTo>
                      <a:pt x="75" y="1261"/>
                      <a:pt x="820" y="1588"/>
                      <a:pt x="937" y="1619"/>
                    </a:cubicBezTo>
                    <a:cubicBezTo>
                      <a:pt x="894" y="1451"/>
                      <a:pt x="568" y="231"/>
                      <a:pt x="852" y="126"/>
                    </a:cubicBezTo>
                    <a:cubicBezTo>
                      <a:pt x="1157" y="0"/>
                      <a:pt x="1766" y="883"/>
                      <a:pt x="1998" y="10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79"/>
              <p:cNvSpPr/>
              <p:nvPr/>
            </p:nvSpPr>
            <p:spPr>
              <a:xfrm>
                <a:off x="4895400" y="622275"/>
                <a:ext cx="72550" cy="112500"/>
              </a:xfrm>
              <a:custGeom>
                <a:rect b="b" l="l" r="r" t="t"/>
                <a:pathLst>
                  <a:path extrusionOk="0" h="4500" w="2902">
                    <a:moveTo>
                      <a:pt x="1" y="1"/>
                    </a:moveTo>
                    <a:lnTo>
                      <a:pt x="1" y="1"/>
                    </a:lnTo>
                    <a:cubicBezTo>
                      <a:pt x="631" y="1630"/>
                      <a:pt x="1535" y="3133"/>
                      <a:pt x="2618" y="4499"/>
                    </a:cubicBezTo>
                    <a:lnTo>
                      <a:pt x="2902" y="4258"/>
                    </a:lnTo>
                    <a:cubicBezTo>
                      <a:pt x="1746" y="2986"/>
                      <a:pt x="737" y="15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79"/>
              <p:cNvSpPr/>
              <p:nvPr/>
            </p:nvSpPr>
            <p:spPr>
              <a:xfrm>
                <a:off x="4883075" y="655400"/>
                <a:ext cx="33650" cy="12625"/>
              </a:xfrm>
              <a:custGeom>
                <a:rect b="b" l="l" r="r" t="t"/>
                <a:pathLst>
                  <a:path extrusionOk="0" h="505" w="1346">
                    <a:moveTo>
                      <a:pt x="0" y="0"/>
                    </a:moveTo>
                    <a:cubicBezTo>
                      <a:pt x="294" y="420"/>
                      <a:pt x="862" y="484"/>
                      <a:pt x="1346" y="505"/>
                    </a:cubicBezTo>
                    <a:lnTo>
                      <a:pt x="1346" y="357"/>
                    </a:lnTo>
                    <a:cubicBezTo>
                      <a:pt x="1247" y="364"/>
                      <a:pt x="1146" y="369"/>
                      <a:pt x="1044" y="369"/>
                    </a:cubicBezTo>
                    <a:cubicBezTo>
                      <a:pt x="658" y="369"/>
                      <a:pt x="266" y="30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79"/>
              <p:cNvSpPr/>
              <p:nvPr/>
            </p:nvSpPr>
            <p:spPr>
              <a:xfrm>
                <a:off x="4881225" y="681950"/>
                <a:ext cx="49425" cy="10875"/>
              </a:xfrm>
              <a:custGeom>
                <a:rect b="b" l="l" r="r" t="t"/>
                <a:pathLst>
                  <a:path extrusionOk="0" h="435" w="1977">
                    <a:moveTo>
                      <a:pt x="0" y="0"/>
                    </a:moveTo>
                    <a:lnTo>
                      <a:pt x="0" y="0"/>
                    </a:lnTo>
                    <a:cubicBezTo>
                      <a:pt x="266" y="332"/>
                      <a:pt x="666" y="435"/>
                      <a:pt x="1081" y="435"/>
                    </a:cubicBezTo>
                    <a:cubicBezTo>
                      <a:pt x="1388" y="435"/>
                      <a:pt x="1703" y="378"/>
                      <a:pt x="1976" y="315"/>
                    </a:cubicBezTo>
                    <a:lnTo>
                      <a:pt x="1934" y="168"/>
                    </a:lnTo>
                    <a:cubicBezTo>
                      <a:pt x="1629" y="263"/>
                      <a:pt x="1267" y="352"/>
                      <a:pt x="920" y="352"/>
                    </a:cubicBezTo>
                    <a:cubicBezTo>
                      <a:pt x="573" y="352"/>
                      <a:pt x="242" y="2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79"/>
              <p:cNvSpPr/>
              <p:nvPr/>
            </p:nvSpPr>
            <p:spPr>
              <a:xfrm>
                <a:off x="4916700" y="627800"/>
                <a:ext cx="15525" cy="39175"/>
              </a:xfrm>
              <a:custGeom>
                <a:rect b="b" l="l" r="r" t="t"/>
                <a:pathLst>
                  <a:path extrusionOk="0" h="1567" w="621">
                    <a:moveTo>
                      <a:pt x="494" y="1"/>
                    </a:moveTo>
                    <a:cubicBezTo>
                      <a:pt x="568" y="526"/>
                      <a:pt x="473" y="1136"/>
                      <a:pt x="1" y="1451"/>
                    </a:cubicBezTo>
                    <a:lnTo>
                      <a:pt x="85" y="1566"/>
                    </a:lnTo>
                    <a:cubicBezTo>
                      <a:pt x="568" y="1188"/>
                      <a:pt x="620" y="547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79"/>
              <p:cNvSpPr/>
              <p:nvPr/>
            </p:nvSpPr>
            <p:spPr>
              <a:xfrm>
                <a:off x="4931150" y="647500"/>
                <a:ext cx="23150" cy="41550"/>
              </a:xfrm>
              <a:custGeom>
                <a:rect b="b" l="l" r="r" t="t"/>
                <a:pathLst>
                  <a:path extrusionOk="0" h="1662" w="926">
                    <a:moveTo>
                      <a:pt x="925" y="1"/>
                    </a:moveTo>
                    <a:cubicBezTo>
                      <a:pt x="841" y="568"/>
                      <a:pt x="516" y="1241"/>
                      <a:pt x="0" y="1525"/>
                    </a:cubicBezTo>
                    <a:lnTo>
                      <a:pt x="74" y="1661"/>
                    </a:lnTo>
                    <a:cubicBezTo>
                      <a:pt x="589" y="1315"/>
                      <a:pt x="883" y="610"/>
                      <a:pt x="9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75" name="Google Shape;3275;p79"/>
          <p:cNvGrpSpPr/>
          <p:nvPr/>
        </p:nvGrpSpPr>
        <p:grpSpPr>
          <a:xfrm rot="4163542">
            <a:off x="7318015" y="377488"/>
            <a:ext cx="250558" cy="323448"/>
            <a:chOff x="3737594" y="-1041711"/>
            <a:chExt cx="296530" cy="382794"/>
          </a:xfrm>
        </p:grpSpPr>
        <p:sp>
          <p:nvSpPr>
            <p:cNvPr id="3276" name="Google Shape;3276;p79"/>
            <p:cNvSpPr/>
            <p:nvPr/>
          </p:nvSpPr>
          <p:spPr>
            <a:xfrm rot="-5400000">
              <a:off x="3694476" y="-998172"/>
              <a:ext cx="382788" cy="295709"/>
            </a:xfrm>
            <a:custGeom>
              <a:rect b="b" l="l" r="r" t="t"/>
              <a:pathLst>
                <a:path extrusionOk="0" h="3963" w="5130">
                  <a:moveTo>
                    <a:pt x="3017" y="3795"/>
                  </a:moveTo>
                  <a:cubicBezTo>
                    <a:pt x="3385" y="3806"/>
                    <a:pt x="3806" y="3701"/>
                    <a:pt x="4016" y="3479"/>
                  </a:cubicBezTo>
                  <a:cubicBezTo>
                    <a:pt x="4163" y="3332"/>
                    <a:pt x="3700" y="3038"/>
                    <a:pt x="3605" y="2954"/>
                  </a:cubicBezTo>
                  <a:cubicBezTo>
                    <a:pt x="4037" y="2839"/>
                    <a:pt x="4857" y="2607"/>
                    <a:pt x="4878" y="2334"/>
                  </a:cubicBezTo>
                  <a:cubicBezTo>
                    <a:pt x="4899" y="2113"/>
                    <a:pt x="4299" y="2019"/>
                    <a:pt x="4037" y="1998"/>
                  </a:cubicBezTo>
                  <a:cubicBezTo>
                    <a:pt x="4247" y="1756"/>
                    <a:pt x="5130" y="1157"/>
                    <a:pt x="5004" y="852"/>
                  </a:cubicBezTo>
                  <a:cubicBezTo>
                    <a:pt x="4899" y="557"/>
                    <a:pt x="3679" y="894"/>
                    <a:pt x="3511" y="936"/>
                  </a:cubicBezTo>
                  <a:cubicBezTo>
                    <a:pt x="3542" y="821"/>
                    <a:pt x="3869" y="74"/>
                    <a:pt x="3584" y="85"/>
                  </a:cubicBezTo>
                  <a:cubicBezTo>
                    <a:pt x="3248" y="116"/>
                    <a:pt x="2881" y="421"/>
                    <a:pt x="2544" y="673"/>
                  </a:cubicBezTo>
                  <a:cubicBezTo>
                    <a:pt x="2554" y="536"/>
                    <a:pt x="2617" y="1"/>
                    <a:pt x="2397" y="53"/>
                  </a:cubicBezTo>
                  <a:cubicBezTo>
                    <a:pt x="1851" y="179"/>
                    <a:pt x="1661" y="389"/>
                    <a:pt x="1430" y="641"/>
                  </a:cubicBezTo>
                  <a:cubicBezTo>
                    <a:pt x="947" y="1199"/>
                    <a:pt x="1031" y="2082"/>
                    <a:pt x="1335" y="2670"/>
                  </a:cubicBezTo>
                  <a:cubicBezTo>
                    <a:pt x="1335" y="2681"/>
                    <a:pt x="1346" y="2702"/>
                    <a:pt x="1346" y="2713"/>
                  </a:cubicBezTo>
                  <a:cubicBezTo>
                    <a:pt x="884" y="3017"/>
                    <a:pt x="431" y="3343"/>
                    <a:pt x="1" y="3679"/>
                  </a:cubicBezTo>
                  <a:lnTo>
                    <a:pt x="242" y="3963"/>
                  </a:lnTo>
                  <a:cubicBezTo>
                    <a:pt x="641" y="3605"/>
                    <a:pt x="1052" y="3259"/>
                    <a:pt x="1482" y="2923"/>
                  </a:cubicBezTo>
                  <a:cubicBezTo>
                    <a:pt x="1830" y="3427"/>
                    <a:pt x="2376" y="3774"/>
                    <a:pt x="3017" y="37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7" name="Google Shape;3277;p79"/>
            <p:cNvGrpSpPr/>
            <p:nvPr/>
          </p:nvGrpSpPr>
          <p:grpSpPr>
            <a:xfrm>
              <a:off x="3737594" y="-1041705"/>
              <a:ext cx="296530" cy="382788"/>
              <a:chOff x="4868600" y="606525"/>
              <a:chExt cx="99350" cy="128250"/>
            </a:xfrm>
          </p:grpSpPr>
          <p:sp>
            <p:nvSpPr>
              <p:cNvPr id="3278" name="Google Shape;3278;p79"/>
              <p:cNvSpPr/>
              <p:nvPr/>
            </p:nvSpPr>
            <p:spPr>
              <a:xfrm>
                <a:off x="4868600" y="606525"/>
                <a:ext cx="95150" cy="104600"/>
              </a:xfrm>
              <a:custGeom>
                <a:rect b="b" l="l" r="r" t="t"/>
                <a:pathLst>
                  <a:path extrusionOk="0" h="4184" w="3806">
                    <a:moveTo>
                      <a:pt x="1998" y="1093"/>
                    </a:moveTo>
                    <a:cubicBezTo>
                      <a:pt x="2019" y="831"/>
                      <a:pt x="2114" y="231"/>
                      <a:pt x="2345" y="252"/>
                    </a:cubicBezTo>
                    <a:cubicBezTo>
                      <a:pt x="2618" y="273"/>
                      <a:pt x="2839" y="1093"/>
                      <a:pt x="2955" y="1524"/>
                    </a:cubicBezTo>
                    <a:cubicBezTo>
                      <a:pt x="3039" y="1429"/>
                      <a:pt x="3333" y="967"/>
                      <a:pt x="3480" y="1114"/>
                    </a:cubicBezTo>
                    <a:cubicBezTo>
                      <a:pt x="3700" y="1324"/>
                      <a:pt x="3806" y="1745"/>
                      <a:pt x="3795" y="2113"/>
                    </a:cubicBezTo>
                    <a:cubicBezTo>
                      <a:pt x="3763" y="2859"/>
                      <a:pt x="3312" y="3479"/>
                      <a:pt x="2670" y="3795"/>
                    </a:cubicBezTo>
                    <a:cubicBezTo>
                      <a:pt x="2082" y="4099"/>
                      <a:pt x="1199" y="4183"/>
                      <a:pt x="642" y="3700"/>
                    </a:cubicBezTo>
                    <a:cubicBezTo>
                      <a:pt x="390" y="3469"/>
                      <a:pt x="180" y="3279"/>
                      <a:pt x="54" y="2733"/>
                    </a:cubicBezTo>
                    <a:cubicBezTo>
                      <a:pt x="1" y="2513"/>
                      <a:pt x="537" y="2576"/>
                      <a:pt x="673" y="2586"/>
                    </a:cubicBezTo>
                    <a:cubicBezTo>
                      <a:pt x="421" y="2249"/>
                      <a:pt x="117" y="1882"/>
                      <a:pt x="96" y="1546"/>
                    </a:cubicBezTo>
                    <a:cubicBezTo>
                      <a:pt x="75" y="1261"/>
                      <a:pt x="820" y="1588"/>
                      <a:pt x="937" y="1619"/>
                    </a:cubicBezTo>
                    <a:cubicBezTo>
                      <a:pt x="894" y="1451"/>
                      <a:pt x="568" y="231"/>
                      <a:pt x="852" y="126"/>
                    </a:cubicBezTo>
                    <a:cubicBezTo>
                      <a:pt x="1157" y="0"/>
                      <a:pt x="1766" y="883"/>
                      <a:pt x="1998" y="10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p79"/>
              <p:cNvSpPr/>
              <p:nvPr/>
            </p:nvSpPr>
            <p:spPr>
              <a:xfrm>
                <a:off x="4895400" y="622275"/>
                <a:ext cx="72550" cy="112500"/>
              </a:xfrm>
              <a:custGeom>
                <a:rect b="b" l="l" r="r" t="t"/>
                <a:pathLst>
                  <a:path extrusionOk="0" h="4500" w="2902">
                    <a:moveTo>
                      <a:pt x="1" y="1"/>
                    </a:moveTo>
                    <a:lnTo>
                      <a:pt x="1" y="1"/>
                    </a:lnTo>
                    <a:cubicBezTo>
                      <a:pt x="631" y="1630"/>
                      <a:pt x="1535" y="3133"/>
                      <a:pt x="2618" y="4499"/>
                    </a:cubicBezTo>
                    <a:lnTo>
                      <a:pt x="2902" y="4258"/>
                    </a:lnTo>
                    <a:cubicBezTo>
                      <a:pt x="1746" y="2986"/>
                      <a:pt x="737" y="15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79"/>
              <p:cNvSpPr/>
              <p:nvPr/>
            </p:nvSpPr>
            <p:spPr>
              <a:xfrm>
                <a:off x="4883075" y="655400"/>
                <a:ext cx="33650" cy="12625"/>
              </a:xfrm>
              <a:custGeom>
                <a:rect b="b" l="l" r="r" t="t"/>
                <a:pathLst>
                  <a:path extrusionOk="0" h="505" w="1346">
                    <a:moveTo>
                      <a:pt x="0" y="0"/>
                    </a:moveTo>
                    <a:cubicBezTo>
                      <a:pt x="294" y="420"/>
                      <a:pt x="862" y="484"/>
                      <a:pt x="1346" y="505"/>
                    </a:cubicBezTo>
                    <a:lnTo>
                      <a:pt x="1346" y="357"/>
                    </a:lnTo>
                    <a:cubicBezTo>
                      <a:pt x="1247" y="364"/>
                      <a:pt x="1146" y="369"/>
                      <a:pt x="1044" y="369"/>
                    </a:cubicBezTo>
                    <a:cubicBezTo>
                      <a:pt x="658" y="369"/>
                      <a:pt x="266" y="30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p79"/>
              <p:cNvSpPr/>
              <p:nvPr/>
            </p:nvSpPr>
            <p:spPr>
              <a:xfrm>
                <a:off x="4881225" y="681950"/>
                <a:ext cx="49425" cy="10875"/>
              </a:xfrm>
              <a:custGeom>
                <a:rect b="b" l="l" r="r" t="t"/>
                <a:pathLst>
                  <a:path extrusionOk="0" h="435" w="1977">
                    <a:moveTo>
                      <a:pt x="0" y="0"/>
                    </a:moveTo>
                    <a:lnTo>
                      <a:pt x="0" y="0"/>
                    </a:lnTo>
                    <a:cubicBezTo>
                      <a:pt x="266" y="332"/>
                      <a:pt x="666" y="435"/>
                      <a:pt x="1081" y="435"/>
                    </a:cubicBezTo>
                    <a:cubicBezTo>
                      <a:pt x="1388" y="435"/>
                      <a:pt x="1703" y="378"/>
                      <a:pt x="1976" y="315"/>
                    </a:cubicBezTo>
                    <a:lnTo>
                      <a:pt x="1934" y="168"/>
                    </a:lnTo>
                    <a:cubicBezTo>
                      <a:pt x="1629" y="263"/>
                      <a:pt x="1267" y="352"/>
                      <a:pt x="920" y="352"/>
                    </a:cubicBezTo>
                    <a:cubicBezTo>
                      <a:pt x="573" y="352"/>
                      <a:pt x="242" y="2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2" name="Google Shape;3282;p79"/>
              <p:cNvSpPr/>
              <p:nvPr/>
            </p:nvSpPr>
            <p:spPr>
              <a:xfrm>
                <a:off x="4916700" y="627800"/>
                <a:ext cx="15525" cy="39175"/>
              </a:xfrm>
              <a:custGeom>
                <a:rect b="b" l="l" r="r" t="t"/>
                <a:pathLst>
                  <a:path extrusionOk="0" h="1567" w="621">
                    <a:moveTo>
                      <a:pt x="494" y="1"/>
                    </a:moveTo>
                    <a:cubicBezTo>
                      <a:pt x="568" y="526"/>
                      <a:pt x="473" y="1136"/>
                      <a:pt x="1" y="1451"/>
                    </a:cubicBezTo>
                    <a:lnTo>
                      <a:pt x="85" y="1566"/>
                    </a:lnTo>
                    <a:cubicBezTo>
                      <a:pt x="568" y="1188"/>
                      <a:pt x="620" y="547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79"/>
              <p:cNvSpPr/>
              <p:nvPr/>
            </p:nvSpPr>
            <p:spPr>
              <a:xfrm>
                <a:off x="4931150" y="647500"/>
                <a:ext cx="23150" cy="41550"/>
              </a:xfrm>
              <a:custGeom>
                <a:rect b="b" l="l" r="r" t="t"/>
                <a:pathLst>
                  <a:path extrusionOk="0" h="1662" w="926">
                    <a:moveTo>
                      <a:pt x="925" y="1"/>
                    </a:moveTo>
                    <a:cubicBezTo>
                      <a:pt x="841" y="568"/>
                      <a:pt x="516" y="1241"/>
                      <a:pt x="0" y="1525"/>
                    </a:cubicBezTo>
                    <a:lnTo>
                      <a:pt x="74" y="1661"/>
                    </a:lnTo>
                    <a:cubicBezTo>
                      <a:pt x="589" y="1315"/>
                      <a:pt x="883" y="610"/>
                      <a:pt x="9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84" name="Google Shape;3284;p79"/>
          <p:cNvGrpSpPr/>
          <p:nvPr/>
        </p:nvGrpSpPr>
        <p:grpSpPr>
          <a:xfrm flipH="1">
            <a:off x="7357174" y="4725010"/>
            <a:ext cx="172270" cy="183549"/>
            <a:chOff x="3797575" y="537425"/>
            <a:chExt cx="23925" cy="25500"/>
          </a:xfrm>
        </p:grpSpPr>
        <p:sp>
          <p:nvSpPr>
            <p:cNvPr id="3285" name="Google Shape;3285;p79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79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79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8" name="Google Shape;3288;p79"/>
          <p:cNvSpPr/>
          <p:nvPr/>
        </p:nvSpPr>
        <p:spPr>
          <a:xfrm flipH="1" rot="5400000">
            <a:off x="6292216" y="442695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"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p80"/>
          <p:cNvSpPr/>
          <p:nvPr/>
        </p:nvSpPr>
        <p:spPr>
          <a:xfrm rot="-5081885">
            <a:off x="-882026" y="2698189"/>
            <a:ext cx="3169382" cy="357837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80"/>
          <p:cNvSpPr/>
          <p:nvPr/>
        </p:nvSpPr>
        <p:spPr>
          <a:xfrm rot="5715905">
            <a:off x="7096349" y="2015786"/>
            <a:ext cx="4854747" cy="5481208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80"/>
          <p:cNvSpPr/>
          <p:nvPr/>
        </p:nvSpPr>
        <p:spPr>
          <a:xfrm flipH="1">
            <a:off x="-2911375" y="-504062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3" name="Google Shape;3293;p80"/>
          <p:cNvSpPr/>
          <p:nvPr/>
        </p:nvSpPr>
        <p:spPr>
          <a:xfrm rot="10800000">
            <a:off x="4867913" y="-66299"/>
            <a:ext cx="4440141" cy="1302247"/>
          </a:xfrm>
          <a:custGeom>
            <a:rect b="b" l="l" r="r" t="t"/>
            <a:pathLst>
              <a:path extrusionOk="0" h="3396" w="11579">
                <a:moveTo>
                  <a:pt x="0" y="1"/>
                </a:moveTo>
                <a:lnTo>
                  <a:pt x="0" y="3395"/>
                </a:lnTo>
                <a:lnTo>
                  <a:pt x="11579" y="3395"/>
                </a:lnTo>
                <a:cubicBezTo>
                  <a:pt x="11579" y="3395"/>
                  <a:pt x="9094" y="1040"/>
                  <a:pt x="7389" y="1040"/>
                </a:cubicBezTo>
                <a:cubicBezTo>
                  <a:pt x="5482" y="1040"/>
                  <a:pt x="6139" y="2467"/>
                  <a:pt x="3523" y="2467"/>
                </a:cubicBezTo>
                <a:cubicBezTo>
                  <a:pt x="3377" y="2467"/>
                  <a:pt x="3221" y="2463"/>
                  <a:pt x="3053" y="2453"/>
                </a:cubicBezTo>
                <a:cubicBezTo>
                  <a:pt x="2111" y="2404"/>
                  <a:pt x="1154" y="1072"/>
                  <a:pt x="0" y="1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4" name="Google Shape;3294;p80"/>
          <p:cNvGrpSpPr/>
          <p:nvPr/>
        </p:nvGrpSpPr>
        <p:grpSpPr>
          <a:xfrm rot="10800000">
            <a:off x="8177278" y="4150426"/>
            <a:ext cx="1517909" cy="1211947"/>
            <a:chOff x="3568700" y="2891825"/>
            <a:chExt cx="267775" cy="213800"/>
          </a:xfrm>
        </p:grpSpPr>
        <p:sp>
          <p:nvSpPr>
            <p:cNvPr id="3295" name="Google Shape;3295;p80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80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80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80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80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80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80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80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80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80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5" name="Google Shape;3305;p80"/>
          <p:cNvGrpSpPr/>
          <p:nvPr/>
        </p:nvGrpSpPr>
        <p:grpSpPr>
          <a:xfrm flipH="1" rot="-5400000">
            <a:off x="-539435" y="-537551"/>
            <a:ext cx="1281839" cy="1023482"/>
            <a:chOff x="3568700" y="2891825"/>
            <a:chExt cx="267775" cy="213800"/>
          </a:xfrm>
        </p:grpSpPr>
        <p:sp>
          <p:nvSpPr>
            <p:cNvPr id="3306" name="Google Shape;3306;p80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80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80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p80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p80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80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80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80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80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80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6" name="Google Shape;3316;p80"/>
          <p:cNvGrpSpPr/>
          <p:nvPr/>
        </p:nvGrpSpPr>
        <p:grpSpPr>
          <a:xfrm flipH="1" rot="-716375">
            <a:off x="8494196" y="1273965"/>
            <a:ext cx="650546" cy="1117257"/>
            <a:chOff x="3432720" y="-2048079"/>
            <a:chExt cx="748527" cy="1285530"/>
          </a:xfrm>
        </p:grpSpPr>
        <p:sp>
          <p:nvSpPr>
            <p:cNvPr id="3317" name="Google Shape;3317;p80"/>
            <p:cNvSpPr/>
            <p:nvPr/>
          </p:nvSpPr>
          <p:spPr>
            <a:xfrm rot="-5400000">
              <a:off x="3227821" y="-1672172"/>
              <a:ext cx="1114546" cy="704700"/>
            </a:xfrm>
            <a:custGeom>
              <a:rect b="b" l="l" r="r" t="t"/>
              <a:pathLst>
                <a:path extrusionOk="0" h="4068" w="6434">
                  <a:moveTo>
                    <a:pt x="96" y="295"/>
                  </a:moveTo>
                  <a:cubicBezTo>
                    <a:pt x="643" y="578"/>
                    <a:pt x="1178" y="873"/>
                    <a:pt x="1704" y="1167"/>
                  </a:cubicBezTo>
                  <a:cubicBezTo>
                    <a:pt x="1399" y="1703"/>
                    <a:pt x="1515" y="2397"/>
                    <a:pt x="1988" y="2807"/>
                  </a:cubicBezTo>
                  <a:cubicBezTo>
                    <a:pt x="2292" y="2313"/>
                    <a:pt x="2240" y="1692"/>
                    <a:pt x="1883" y="1262"/>
                  </a:cubicBezTo>
                  <a:cubicBezTo>
                    <a:pt x="2261" y="1472"/>
                    <a:pt x="2640" y="1692"/>
                    <a:pt x="3018" y="1914"/>
                  </a:cubicBezTo>
                  <a:cubicBezTo>
                    <a:pt x="2671" y="2365"/>
                    <a:pt x="2734" y="2996"/>
                    <a:pt x="3186" y="3353"/>
                  </a:cubicBezTo>
                  <a:cubicBezTo>
                    <a:pt x="3523" y="2944"/>
                    <a:pt x="3501" y="2386"/>
                    <a:pt x="3165" y="1998"/>
                  </a:cubicBezTo>
                  <a:cubicBezTo>
                    <a:pt x="3438" y="2166"/>
                    <a:pt x="3712" y="2323"/>
                    <a:pt x="3985" y="2491"/>
                  </a:cubicBezTo>
                  <a:cubicBezTo>
                    <a:pt x="3659" y="2975"/>
                    <a:pt x="3743" y="3616"/>
                    <a:pt x="4195" y="3995"/>
                  </a:cubicBezTo>
                  <a:cubicBezTo>
                    <a:pt x="4511" y="3574"/>
                    <a:pt x="4489" y="3017"/>
                    <a:pt x="4174" y="2617"/>
                  </a:cubicBezTo>
                  <a:cubicBezTo>
                    <a:pt x="4521" y="2838"/>
                    <a:pt x="4857" y="3059"/>
                    <a:pt x="5193" y="3280"/>
                  </a:cubicBezTo>
                  <a:cubicBezTo>
                    <a:pt x="5214" y="3301"/>
                    <a:pt x="5235" y="3301"/>
                    <a:pt x="5256" y="3290"/>
                  </a:cubicBezTo>
                  <a:cubicBezTo>
                    <a:pt x="5425" y="3784"/>
                    <a:pt x="5919" y="4068"/>
                    <a:pt x="6434" y="3942"/>
                  </a:cubicBezTo>
                  <a:cubicBezTo>
                    <a:pt x="6328" y="3395"/>
                    <a:pt x="5824" y="3059"/>
                    <a:pt x="5288" y="3143"/>
                  </a:cubicBezTo>
                  <a:lnTo>
                    <a:pt x="5277" y="3143"/>
                  </a:lnTo>
                  <a:cubicBezTo>
                    <a:pt x="5130" y="3038"/>
                    <a:pt x="4983" y="2944"/>
                    <a:pt x="4836" y="2849"/>
                  </a:cubicBezTo>
                  <a:cubicBezTo>
                    <a:pt x="5267" y="2933"/>
                    <a:pt x="5698" y="2733"/>
                    <a:pt x="5887" y="2302"/>
                  </a:cubicBezTo>
                  <a:cubicBezTo>
                    <a:pt x="5414" y="2040"/>
                    <a:pt x="4847" y="2218"/>
                    <a:pt x="4595" y="2691"/>
                  </a:cubicBezTo>
                  <a:cubicBezTo>
                    <a:pt x="4352" y="2533"/>
                    <a:pt x="4121" y="2386"/>
                    <a:pt x="3880" y="2239"/>
                  </a:cubicBezTo>
                  <a:cubicBezTo>
                    <a:pt x="4373" y="2271"/>
                    <a:pt x="4857" y="2008"/>
                    <a:pt x="5088" y="1545"/>
                  </a:cubicBezTo>
                  <a:cubicBezTo>
                    <a:pt x="4532" y="1346"/>
                    <a:pt x="3911" y="1577"/>
                    <a:pt x="3596" y="2061"/>
                  </a:cubicBezTo>
                  <a:cubicBezTo>
                    <a:pt x="3301" y="1892"/>
                    <a:pt x="3018" y="1724"/>
                    <a:pt x="2724" y="1556"/>
                  </a:cubicBezTo>
                  <a:cubicBezTo>
                    <a:pt x="3154" y="1556"/>
                    <a:pt x="3544" y="1283"/>
                    <a:pt x="3680" y="852"/>
                  </a:cubicBezTo>
                  <a:cubicBezTo>
                    <a:pt x="3175" y="662"/>
                    <a:pt x="2640" y="904"/>
                    <a:pt x="2418" y="1377"/>
                  </a:cubicBezTo>
                  <a:cubicBezTo>
                    <a:pt x="2156" y="1230"/>
                    <a:pt x="1883" y="1073"/>
                    <a:pt x="1620" y="926"/>
                  </a:cubicBezTo>
                  <a:cubicBezTo>
                    <a:pt x="2061" y="915"/>
                    <a:pt x="2450" y="599"/>
                    <a:pt x="2513" y="127"/>
                  </a:cubicBezTo>
                  <a:cubicBezTo>
                    <a:pt x="1998" y="1"/>
                    <a:pt x="1515" y="305"/>
                    <a:pt x="1388" y="799"/>
                  </a:cubicBezTo>
                  <a:cubicBezTo>
                    <a:pt x="1367" y="788"/>
                    <a:pt x="1346" y="778"/>
                    <a:pt x="1336" y="767"/>
                  </a:cubicBezTo>
                  <a:cubicBezTo>
                    <a:pt x="947" y="568"/>
                    <a:pt x="569" y="358"/>
                    <a:pt x="180" y="158"/>
                  </a:cubicBezTo>
                  <a:cubicBezTo>
                    <a:pt x="85" y="106"/>
                    <a:pt x="1" y="253"/>
                    <a:pt x="96" y="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8" name="Google Shape;3318;p80"/>
            <p:cNvGrpSpPr/>
            <p:nvPr/>
          </p:nvGrpSpPr>
          <p:grpSpPr>
            <a:xfrm>
              <a:off x="3432720" y="-2048079"/>
              <a:ext cx="748527" cy="1285521"/>
              <a:chOff x="3515350" y="320625"/>
              <a:chExt cx="108025" cy="185525"/>
            </a:xfrm>
          </p:grpSpPr>
          <p:sp>
            <p:nvSpPr>
              <p:cNvPr id="3319" name="Google Shape;3319;p80"/>
              <p:cNvSpPr/>
              <p:nvPr/>
            </p:nvSpPr>
            <p:spPr>
              <a:xfrm>
                <a:off x="3566075" y="360300"/>
                <a:ext cx="24725" cy="33150"/>
              </a:xfrm>
              <a:custGeom>
                <a:rect b="b" l="l" r="r" t="t"/>
                <a:pathLst>
                  <a:path extrusionOk="0" h="1326" w="989">
                    <a:moveTo>
                      <a:pt x="284" y="1"/>
                    </a:moveTo>
                    <a:cubicBezTo>
                      <a:pt x="1" y="494"/>
                      <a:pt x="200" y="1083"/>
                      <a:pt x="715" y="1325"/>
                    </a:cubicBezTo>
                    <a:cubicBezTo>
                      <a:pt x="989" y="831"/>
                      <a:pt x="799" y="232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80"/>
              <p:cNvSpPr/>
              <p:nvPr/>
            </p:nvSpPr>
            <p:spPr>
              <a:xfrm>
                <a:off x="3548725" y="380275"/>
                <a:ext cx="26300" cy="38925"/>
              </a:xfrm>
              <a:custGeom>
                <a:rect b="b" l="l" r="r" t="t"/>
                <a:pathLst>
                  <a:path extrusionOk="0" h="1557" w="1052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" y="589"/>
                      <a:pt x="274" y="1272"/>
                      <a:pt x="831" y="1556"/>
                    </a:cubicBezTo>
                    <a:cubicBezTo>
                      <a:pt x="1052" y="968"/>
                      <a:pt x="779" y="284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80"/>
              <p:cNvSpPr/>
              <p:nvPr/>
            </p:nvSpPr>
            <p:spPr>
              <a:xfrm>
                <a:off x="3531650" y="415500"/>
                <a:ext cx="26050" cy="32600"/>
              </a:xfrm>
              <a:custGeom>
                <a:rect b="b" l="l" r="r" t="t"/>
                <a:pathLst>
                  <a:path extrusionOk="0" h="1304" w="1042">
                    <a:moveTo>
                      <a:pt x="200" y="0"/>
                    </a:moveTo>
                    <a:lnTo>
                      <a:pt x="200" y="0"/>
                    </a:lnTo>
                    <a:cubicBezTo>
                      <a:pt x="0" y="547"/>
                      <a:pt x="295" y="1124"/>
                      <a:pt x="841" y="1303"/>
                    </a:cubicBezTo>
                    <a:cubicBezTo>
                      <a:pt x="1041" y="757"/>
                      <a:pt x="757" y="178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80"/>
              <p:cNvSpPr/>
              <p:nvPr/>
            </p:nvSpPr>
            <p:spPr>
              <a:xfrm>
                <a:off x="3515350" y="444650"/>
                <a:ext cx="25775" cy="28675"/>
              </a:xfrm>
              <a:custGeom>
                <a:rect b="b" l="l" r="r" t="t"/>
                <a:pathLst>
                  <a:path extrusionOk="0" h="1147" w="1031">
                    <a:moveTo>
                      <a:pt x="127" y="0"/>
                    </a:moveTo>
                    <a:cubicBezTo>
                      <a:pt x="1" y="547"/>
                      <a:pt x="348" y="1062"/>
                      <a:pt x="904" y="1147"/>
                    </a:cubicBezTo>
                    <a:cubicBezTo>
                      <a:pt x="1031" y="600"/>
                      <a:pt x="684" y="85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80"/>
              <p:cNvSpPr/>
              <p:nvPr/>
            </p:nvSpPr>
            <p:spPr>
              <a:xfrm>
                <a:off x="3576575" y="396875"/>
                <a:ext cx="38650" cy="15975"/>
              </a:xfrm>
              <a:custGeom>
                <a:rect b="b" l="l" r="r" t="t"/>
                <a:pathLst>
                  <a:path extrusionOk="0" h="639" w="1546">
                    <a:moveTo>
                      <a:pt x="869" y="0"/>
                    </a:moveTo>
                    <a:cubicBezTo>
                      <a:pt x="546" y="0"/>
                      <a:pt x="226" y="141"/>
                      <a:pt x="1" y="409"/>
                    </a:cubicBezTo>
                    <a:cubicBezTo>
                      <a:pt x="209" y="564"/>
                      <a:pt x="447" y="638"/>
                      <a:pt x="682" y="638"/>
                    </a:cubicBezTo>
                    <a:cubicBezTo>
                      <a:pt x="1004" y="638"/>
                      <a:pt x="1321" y="497"/>
                      <a:pt x="1546" y="230"/>
                    </a:cubicBezTo>
                    <a:cubicBezTo>
                      <a:pt x="1342" y="75"/>
                      <a:pt x="1105" y="0"/>
                      <a:pt x="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4" name="Google Shape;3324;p80"/>
              <p:cNvSpPr/>
              <p:nvPr/>
            </p:nvSpPr>
            <p:spPr>
              <a:xfrm>
                <a:off x="3562400" y="421750"/>
                <a:ext cx="36800" cy="15850"/>
              </a:xfrm>
              <a:custGeom>
                <a:rect b="b" l="l" r="r" t="t"/>
                <a:pathLst>
                  <a:path extrusionOk="0" h="634" w="1472">
                    <a:moveTo>
                      <a:pt x="814" y="1"/>
                    </a:moveTo>
                    <a:cubicBezTo>
                      <a:pt x="513" y="1"/>
                      <a:pt x="215" y="135"/>
                      <a:pt x="0" y="391"/>
                    </a:cubicBezTo>
                    <a:cubicBezTo>
                      <a:pt x="199" y="553"/>
                      <a:pt x="436" y="633"/>
                      <a:pt x="671" y="633"/>
                    </a:cubicBezTo>
                    <a:cubicBezTo>
                      <a:pt x="970" y="633"/>
                      <a:pt x="1266" y="503"/>
                      <a:pt x="1472" y="244"/>
                    </a:cubicBezTo>
                    <a:cubicBezTo>
                      <a:pt x="1276" y="80"/>
                      <a:pt x="1044" y="1"/>
                      <a:pt x="8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5" name="Google Shape;3325;p80"/>
              <p:cNvSpPr/>
              <p:nvPr/>
            </p:nvSpPr>
            <p:spPr>
              <a:xfrm>
                <a:off x="3543475" y="452775"/>
                <a:ext cx="42075" cy="16250"/>
              </a:xfrm>
              <a:custGeom>
                <a:rect b="b" l="l" r="r" t="t"/>
                <a:pathLst>
                  <a:path extrusionOk="0" h="650" w="1683">
                    <a:moveTo>
                      <a:pt x="989" y="1"/>
                    </a:moveTo>
                    <a:cubicBezTo>
                      <a:pt x="617" y="1"/>
                      <a:pt x="250" y="159"/>
                      <a:pt x="1" y="453"/>
                    </a:cubicBezTo>
                    <a:cubicBezTo>
                      <a:pt x="211" y="585"/>
                      <a:pt x="450" y="649"/>
                      <a:pt x="688" y="649"/>
                    </a:cubicBezTo>
                    <a:cubicBezTo>
                      <a:pt x="1058" y="649"/>
                      <a:pt x="1427" y="495"/>
                      <a:pt x="1682" y="201"/>
                    </a:cubicBezTo>
                    <a:cubicBezTo>
                      <a:pt x="1469" y="66"/>
                      <a:pt x="1228" y="1"/>
                      <a:pt x="9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80"/>
              <p:cNvSpPr/>
              <p:nvPr/>
            </p:nvSpPr>
            <p:spPr>
              <a:xfrm>
                <a:off x="3591025" y="346650"/>
                <a:ext cx="26300" cy="30500"/>
              </a:xfrm>
              <a:custGeom>
                <a:rect b="b" l="l" r="r" t="t"/>
                <a:pathLst>
                  <a:path extrusionOk="0" h="1220" w="1052">
                    <a:moveTo>
                      <a:pt x="916" y="0"/>
                    </a:moveTo>
                    <a:lnTo>
                      <a:pt x="916" y="0"/>
                    </a:lnTo>
                    <a:cubicBezTo>
                      <a:pt x="348" y="105"/>
                      <a:pt x="1" y="652"/>
                      <a:pt x="127" y="1220"/>
                    </a:cubicBezTo>
                    <a:cubicBezTo>
                      <a:pt x="694" y="1104"/>
                      <a:pt x="1052" y="568"/>
                      <a:pt x="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80"/>
              <p:cNvSpPr/>
              <p:nvPr/>
            </p:nvSpPr>
            <p:spPr>
              <a:xfrm>
                <a:off x="3518400" y="374500"/>
                <a:ext cx="80050" cy="131650"/>
              </a:xfrm>
              <a:custGeom>
                <a:rect b="b" l="l" r="r" t="t"/>
                <a:pathLst>
                  <a:path extrusionOk="0" h="5266" w="3202">
                    <a:moveTo>
                      <a:pt x="3093" y="1"/>
                    </a:moveTo>
                    <a:cubicBezTo>
                      <a:pt x="3068" y="1"/>
                      <a:pt x="3041" y="13"/>
                      <a:pt x="3022" y="43"/>
                    </a:cubicBezTo>
                    <a:cubicBezTo>
                      <a:pt x="2160" y="1314"/>
                      <a:pt x="1392" y="2638"/>
                      <a:pt x="656" y="3984"/>
                    </a:cubicBezTo>
                    <a:cubicBezTo>
                      <a:pt x="446" y="4373"/>
                      <a:pt x="236" y="4751"/>
                      <a:pt x="37" y="5140"/>
                    </a:cubicBezTo>
                    <a:cubicBezTo>
                      <a:pt x="0" y="5205"/>
                      <a:pt x="59" y="5266"/>
                      <a:pt x="116" y="5266"/>
                    </a:cubicBezTo>
                    <a:cubicBezTo>
                      <a:pt x="142" y="5266"/>
                      <a:pt x="167" y="5253"/>
                      <a:pt x="184" y="5224"/>
                    </a:cubicBezTo>
                    <a:cubicBezTo>
                      <a:pt x="899" y="3857"/>
                      <a:pt x="1634" y="2512"/>
                      <a:pt x="2454" y="1220"/>
                    </a:cubicBezTo>
                    <a:cubicBezTo>
                      <a:pt x="2685" y="851"/>
                      <a:pt x="2917" y="484"/>
                      <a:pt x="3158" y="127"/>
                    </a:cubicBezTo>
                    <a:cubicBezTo>
                      <a:pt x="3201" y="61"/>
                      <a:pt x="3150" y="1"/>
                      <a:pt x="30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8" name="Google Shape;3328;p80"/>
              <p:cNvSpPr/>
              <p:nvPr/>
            </p:nvSpPr>
            <p:spPr>
              <a:xfrm>
                <a:off x="3547150" y="320625"/>
                <a:ext cx="16850" cy="16575"/>
              </a:xfrm>
              <a:custGeom>
                <a:rect b="b" l="l" r="r" t="t"/>
                <a:pathLst>
                  <a:path extrusionOk="0" h="663" w="674">
                    <a:moveTo>
                      <a:pt x="284" y="0"/>
                    </a:moveTo>
                    <a:cubicBezTo>
                      <a:pt x="211" y="0"/>
                      <a:pt x="137" y="42"/>
                      <a:pt x="95" y="116"/>
                    </a:cubicBezTo>
                    <a:cubicBezTo>
                      <a:pt x="85" y="148"/>
                      <a:pt x="64" y="190"/>
                      <a:pt x="53" y="222"/>
                    </a:cubicBezTo>
                    <a:cubicBezTo>
                      <a:pt x="1" y="337"/>
                      <a:pt x="53" y="495"/>
                      <a:pt x="127" y="558"/>
                    </a:cubicBezTo>
                    <a:cubicBezTo>
                      <a:pt x="148" y="568"/>
                      <a:pt x="169" y="589"/>
                      <a:pt x="179" y="600"/>
                    </a:cubicBezTo>
                    <a:cubicBezTo>
                      <a:pt x="242" y="631"/>
                      <a:pt x="305" y="663"/>
                      <a:pt x="379" y="663"/>
                    </a:cubicBezTo>
                    <a:cubicBezTo>
                      <a:pt x="389" y="663"/>
                      <a:pt x="410" y="652"/>
                      <a:pt x="431" y="652"/>
                    </a:cubicBezTo>
                    <a:cubicBezTo>
                      <a:pt x="505" y="642"/>
                      <a:pt x="568" y="610"/>
                      <a:pt x="610" y="537"/>
                    </a:cubicBezTo>
                    <a:cubicBezTo>
                      <a:pt x="663" y="453"/>
                      <a:pt x="673" y="379"/>
                      <a:pt x="673" y="295"/>
                    </a:cubicBezTo>
                    <a:cubicBezTo>
                      <a:pt x="673" y="222"/>
                      <a:pt x="652" y="169"/>
                      <a:pt x="610" y="126"/>
                    </a:cubicBezTo>
                    <a:cubicBezTo>
                      <a:pt x="526" y="53"/>
                      <a:pt x="431" y="0"/>
                      <a:pt x="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80"/>
              <p:cNvSpPr/>
              <p:nvPr/>
            </p:nvSpPr>
            <p:spPr>
              <a:xfrm>
                <a:off x="3606550" y="448850"/>
                <a:ext cx="16825" cy="16325"/>
              </a:xfrm>
              <a:custGeom>
                <a:rect b="b" l="l" r="r" t="t"/>
                <a:pathLst>
                  <a:path extrusionOk="0" h="653" w="673">
                    <a:moveTo>
                      <a:pt x="284" y="1"/>
                    </a:moveTo>
                    <a:cubicBezTo>
                      <a:pt x="199" y="1"/>
                      <a:pt x="136" y="43"/>
                      <a:pt x="94" y="117"/>
                    </a:cubicBezTo>
                    <a:cubicBezTo>
                      <a:pt x="84" y="148"/>
                      <a:pt x="63" y="180"/>
                      <a:pt x="52" y="222"/>
                    </a:cubicBezTo>
                    <a:cubicBezTo>
                      <a:pt x="0" y="337"/>
                      <a:pt x="42" y="484"/>
                      <a:pt x="126" y="558"/>
                    </a:cubicBezTo>
                    <a:cubicBezTo>
                      <a:pt x="147" y="568"/>
                      <a:pt x="157" y="579"/>
                      <a:pt x="178" y="589"/>
                    </a:cubicBezTo>
                    <a:cubicBezTo>
                      <a:pt x="242" y="631"/>
                      <a:pt x="305" y="652"/>
                      <a:pt x="379" y="652"/>
                    </a:cubicBezTo>
                    <a:lnTo>
                      <a:pt x="431" y="652"/>
                    </a:lnTo>
                    <a:cubicBezTo>
                      <a:pt x="505" y="642"/>
                      <a:pt x="568" y="600"/>
                      <a:pt x="610" y="526"/>
                    </a:cubicBezTo>
                    <a:cubicBezTo>
                      <a:pt x="652" y="453"/>
                      <a:pt x="673" y="369"/>
                      <a:pt x="673" y="285"/>
                    </a:cubicBezTo>
                    <a:cubicBezTo>
                      <a:pt x="673" y="222"/>
                      <a:pt x="652" y="169"/>
                      <a:pt x="610" y="127"/>
                    </a:cubicBezTo>
                    <a:cubicBezTo>
                      <a:pt x="526" y="43"/>
                      <a:pt x="431" y="1"/>
                      <a:pt x="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30" name="Google Shape;3330;p80"/>
          <p:cNvGrpSpPr/>
          <p:nvPr/>
        </p:nvGrpSpPr>
        <p:grpSpPr>
          <a:xfrm flipH="1" rot="-10351467">
            <a:off x="-47109" y="1577150"/>
            <a:ext cx="594751" cy="579407"/>
            <a:chOff x="3342329" y="-2014112"/>
            <a:chExt cx="392190" cy="382046"/>
          </a:xfrm>
        </p:grpSpPr>
        <p:sp>
          <p:nvSpPr>
            <p:cNvPr id="3331" name="Google Shape;3331;p80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32" name="Google Shape;3332;p80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3333" name="Google Shape;3333;p80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4" name="Google Shape;3334;p80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5" name="Google Shape;3335;p80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6" name="Google Shape;3336;p80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7" name="Google Shape;3337;p80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80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80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80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p80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2" name="Google Shape;3342;p80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3" name="Google Shape;3343;p80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4" name="Google Shape;3344;p80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45" name="Google Shape;3345;p80"/>
          <p:cNvGrpSpPr/>
          <p:nvPr/>
        </p:nvGrpSpPr>
        <p:grpSpPr>
          <a:xfrm flipH="1">
            <a:off x="5091703" y="4598202"/>
            <a:ext cx="1000679" cy="764183"/>
            <a:chOff x="2577983" y="-694619"/>
            <a:chExt cx="544409" cy="415769"/>
          </a:xfrm>
        </p:grpSpPr>
        <p:sp>
          <p:nvSpPr>
            <p:cNvPr id="3346" name="Google Shape;3346;p80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47" name="Google Shape;3347;p80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3348" name="Google Shape;3348;p80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80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0" name="Google Shape;3350;p80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1" name="Google Shape;3351;p80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2" name="Google Shape;3352;p80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p80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p80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5" name="Google Shape;3355;p80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6" name="Google Shape;3356;p80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7" name="Google Shape;3357;p80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8" name="Google Shape;3358;p80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9" name="Google Shape;3359;p80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0" name="Google Shape;3360;p80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1" name="Google Shape;3361;p80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2" name="Google Shape;3362;p80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63" name="Google Shape;3363;p80"/>
          <p:cNvGrpSpPr/>
          <p:nvPr/>
        </p:nvGrpSpPr>
        <p:grpSpPr>
          <a:xfrm flipH="1">
            <a:off x="613232" y="1965167"/>
            <a:ext cx="890241" cy="651836"/>
            <a:chOff x="2508643" y="-1895034"/>
            <a:chExt cx="398532" cy="291832"/>
          </a:xfrm>
        </p:grpSpPr>
        <p:sp>
          <p:nvSpPr>
            <p:cNvPr id="3364" name="Google Shape;3364;p80"/>
            <p:cNvSpPr/>
            <p:nvPr/>
          </p:nvSpPr>
          <p:spPr>
            <a:xfrm rot="-5400000">
              <a:off x="2561998" y="-1948348"/>
              <a:ext cx="291829" cy="398457"/>
            </a:xfrm>
            <a:custGeom>
              <a:rect b="b" l="l" r="r" t="t"/>
              <a:pathLst>
                <a:path extrusionOk="0" h="5340" w="3911">
                  <a:moveTo>
                    <a:pt x="3574" y="2712"/>
                  </a:moveTo>
                  <a:cubicBezTo>
                    <a:pt x="3911" y="399"/>
                    <a:pt x="379" y="0"/>
                    <a:pt x="148" y="2481"/>
                  </a:cubicBezTo>
                  <a:cubicBezTo>
                    <a:pt x="1" y="4520"/>
                    <a:pt x="3175" y="5339"/>
                    <a:pt x="3574" y="271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65" name="Google Shape;3365;p80"/>
            <p:cNvGrpSpPr/>
            <p:nvPr/>
          </p:nvGrpSpPr>
          <p:grpSpPr>
            <a:xfrm>
              <a:off x="2508643" y="-1895031"/>
              <a:ext cx="398532" cy="291829"/>
              <a:chOff x="4456850" y="320625"/>
              <a:chExt cx="133525" cy="97775"/>
            </a:xfrm>
          </p:grpSpPr>
          <p:sp>
            <p:nvSpPr>
              <p:cNvPr id="3366" name="Google Shape;3366;p80"/>
              <p:cNvSpPr/>
              <p:nvPr/>
            </p:nvSpPr>
            <p:spPr>
              <a:xfrm>
                <a:off x="4456850" y="320625"/>
                <a:ext cx="133525" cy="97775"/>
              </a:xfrm>
              <a:custGeom>
                <a:rect b="b" l="l" r="r" t="t"/>
                <a:pathLst>
                  <a:path extrusionOk="0" h="3911" w="5341">
                    <a:moveTo>
                      <a:pt x="2713" y="337"/>
                    </a:moveTo>
                    <a:cubicBezTo>
                      <a:pt x="400" y="0"/>
                      <a:pt x="1" y="3532"/>
                      <a:pt x="2491" y="3763"/>
                    </a:cubicBezTo>
                    <a:cubicBezTo>
                      <a:pt x="4520" y="3910"/>
                      <a:pt x="5340" y="736"/>
                      <a:pt x="2713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7" name="Google Shape;3367;p80"/>
              <p:cNvSpPr/>
              <p:nvPr/>
            </p:nvSpPr>
            <p:spPr>
              <a:xfrm>
                <a:off x="4469725" y="330875"/>
                <a:ext cx="106975" cy="78050"/>
              </a:xfrm>
              <a:custGeom>
                <a:rect b="b" l="l" r="r" t="t"/>
                <a:pathLst>
                  <a:path extrusionOk="0" h="3122" w="4279">
                    <a:moveTo>
                      <a:pt x="2177" y="263"/>
                    </a:moveTo>
                    <a:cubicBezTo>
                      <a:pt x="316" y="1"/>
                      <a:pt x="0" y="2828"/>
                      <a:pt x="1987" y="3007"/>
                    </a:cubicBezTo>
                    <a:cubicBezTo>
                      <a:pt x="3616" y="3122"/>
                      <a:pt x="4279" y="589"/>
                      <a:pt x="2177" y="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8" name="Google Shape;3368;p80"/>
              <p:cNvSpPr/>
              <p:nvPr/>
            </p:nvSpPr>
            <p:spPr>
              <a:xfrm>
                <a:off x="4502050" y="370550"/>
                <a:ext cx="18425" cy="29850"/>
              </a:xfrm>
              <a:custGeom>
                <a:rect b="b" l="l" r="r" t="t"/>
                <a:pathLst>
                  <a:path extrusionOk="0" h="1194" w="737">
                    <a:moveTo>
                      <a:pt x="736" y="0"/>
                    </a:moveTo>
                    <a:lnTo>
                      <a:pt x="736" y="0"/>
                    </a:lnTo>
                    <a:cubicBezTo>
                      <a:pt x="578" y="180"/>
                      <a:pt x="442" y="379"/>
                      <a:pt x="284" y="568"/>
                    </a:cubicBezTo>
                    <a:cubicBezTo>
                      <a:pt x="211" y="673"/>
                      <a:pt x="95" y="715"/>
                      <a:pt x="43" y="831"/>
                    </a:cubicBezTo>
                    <a:cubicBezTo>
                      <a:pt x="1" y="967"/>
                      <a:pt x="64" y="1125"/>
                      <a:pt x="200" y="1178"/>
                    </a:cubicBezTo>
                    <a:cubicBezTo>
                      <a:pt x="230" y="1188"/>
                      <a:pt x="260" y="1193"/>
                      <a:pt x="291" y="1193"/>
                    </a:cubicBezTo>
                    <a:cubicBezTo>
                      <a:pt x="410" y="1193"/>
                      <a:pt x="524" y="1114"/>
                      <a:pt x="557" y="988"/>
                    </a:cubicBezTo>
                    <a:cubicBezTo>
                      <a:pt x="673" y="663"/>
                      <a:pt x="662" y="327"/>
                      <a:pt x="7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9" name="Google Shape;3369;p80"/>
              <p:cNvSpPr/>
              <p:nvPr/>
            </p:nvSpPr>
            <p:spPr>
              <a:xfrm>
                <a:off x="4520450" y="344775"/>
                <a:ext cx="15800" cy="25800"/>
              </a:xfrm>
              <a:custGeom>
                <a:rect b="b" l="l" r="r" t="t"/>
                <a:pathLst>
                  <a:path extrusionOk="0" h="1032" w="632">
                    <a:moveTo>
                      <a:pt x="287" y="1"/>
                    </a:moveTo>
                    <a:cubicBezTo>
                      <a:pt x="148" y="1"/>
                      <a:pt x="32" y="112"/>
                      <a:pt x="32" y="254"/>
                    </a:cubicBezTo>
                    <a:cubicBezTo>
                      <a:pt x="21" y="517"/>
                      <a:pt x="32" y="769"/>
                      <a:pt x="0" y="1031"/>
                    </a:cubicBezTo>
                    <a:cubicBezTo>
                      <a:pt x="179" y="842"/>
                      <a:pt x="337" y="622"/>
                      <a:pt x="494" y="433"/>
                    </a:cubicBezTo>
                    <a:cubicBezTo>
                      <a:pt x="631" y="265"/>
                      <a:pt x="515" y="1"/>
                      <a:pt x="305" y="1"/>
                    </a:cubicBezTo>
                    <a:cubicBezTo>
                      <a:pt x="299" y="1"/>
                      <a:pt x="293" y="1"/>
                      <a:pt x="2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0" name="Google Shape;3370;p80"/>
              <p:cNvSpPr/>
              <p:nvPr/>
            </p:nvSpPr>
            <p:spPr>
              <a:xfrm>
                <a:off x="4520450" y="370550"/>
                <a:ext cx="32000" cy="15850"/>
              </a:xfrm>
              <a:custGeom>
                <a:rect b="b" l="l" r="r" t="t"/>
                <a:pathLst>
                  <a:path extrusionOk="0" h="634" w="1280">
                    <a:moveTo>
                      <a:pt x="0" y="0"/>
                    </a:moveTo>
                    <a:cubicBezTo>
                      <a:pt x="263" y="180"/>
                      <a:pt x="505" y="369"/>
                      <a:pt x="746" y="579"/>
                    </a:cubicBezTo>
                    <a:cubicBezTo>
                      <a:pt x="788" y="600"/>
                      <a:pt x="830" y="621"/>
                      <a:pt x="872" y="631"/>
                    </a:cubicBezTo>
                    <a:cubicBezTo>
                      <a:pt x="886" y="633"/>
                      <a:pt x="899" y="634"/>
                      <a:pt x="912" y="634"/>
                    </a:cubicBezTo>
                    <a:cubicBezTo>
                      <a:pt x="1215" y="634"/>
                      <a:pt x="1279" y="177"/>
                      <a:pt x="956" y="116"/>
                    </a:cubicBezTo>
                    <a:cubicBezTo>
                      <a:pt x="641" y="74"/>
                      <a:pt x="316" y="2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1" name="Google Shape;3371;p80"/>
              <p:cNvSpPr/>
              <p:nvPr/>
            </p:nvSpPr>
            <p:spPr>
              <a:xfrm>
                <a:off x="4490225" y="356250"/>
                <a:ext cx="31300" cy="14600"/>
              </a:xfrm>
              <a:custGeom>
                <a:rect b="b" l="l" r="r" t="t"/>
                <a:pathLst>
                  <a:path extrusionOk="0" h="584" w="1252">
                    <a:moveTo>
                      <a:pt x="297" y="0"/>
                    </a:moveTo>
                    <a:cubicBezTo>
                      <a:pt x="181" y="0"/>
                      <a:pt x="68" y="71"/>
                      <a:pt x="42" y="194"/>
                    </a:cubicBezTo>
                    <a:cubicBezTo>
                      <a:pt x="0" y="341"/>
                      <a:pt x="95" y="478"/>
                      <a:pt x="231" y="520"/>
                    </a:cubicBezTo>
                    <a:cubicBezTo>
                      <a:pt x="401" y="568"/>
                      <a:pt x="558" y="580"/>
                      <a:pt x="716" y="580"/>
                    </a:cubicBezTo>
                    <a:cubicBezTo>
                      <a:pt x="802" y="580"/>
                      <a:pt x="889" y="576"/>
                      <a:pt x="978" y="572"/>
                    </a:cubicBezTo>
                    <a:cubicBezTo>
                      <a:pt x="1251" y="562"/>
                      <a:pt x="1251" y="583"/>
                      <a:pt x="1009" y="446"/>
                    </a:cubicBezTo>
                    <a:cubicBezTo>
                      <a:pt x="831" y="352"/>
                      <a:pt x="621" y="226"/>
                      <a:pt x="495" y="89"/>
                    </a:cubicBezTo>
                    <a:cubicBezTo>
                      <a:pt x="442" y="28"/>
                      <a:pt x="369" y="0"/>
                      <a:pt x="2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2" name="Google Shape;3372;p80"/>
              <p:cNvSpPr/>
              <p:nvPr/>
            </p:nvSpPr>
            <p:spPr>
              <a:xfrm>
                <a:off x="4520450" y="370550"/>
                <a:ext cx="17375" cy="29500"/>
              </a:xfrm>
              <a:custGeom>
                <a:rect b="b" l="l" r="r" t="t"/>
                <a:pathLst>
                  <a:path extrusionOk="0" h="1180" w="695">
                    <a:moveTo>
                      <a:pt x="0" y="0"/>
                    </a:moveTo>
                    <a:cubicBezTo>
                      <a:pt x="63" y="327"/>
                      <a:pt x="74" y="642"/>
                      <a:pt x="148" y="978"/>
                    </a:cubicBezTo>
                    <a:cubicBezTo>
                      <a:pt x="175" y="1101"/>
                      <a:pt x="290" y="1179"/>
                      <a:pt x="405" y="1179"/>
                    </a:cubicBezTo>
                    <a:cubicBezTo>
                      <a:pt x="468" y="1179"/>
                      <a:pt x="530" y="1156"/>
                      <a:pt x="578" y="1104"/>
                    </a:cubicBezTo>
                    <a:cubicBezTo>
                      <a:pt x="683" y="1009"/>
                      <a:pt x="694" y="852"/>
                      <a:pt x="589" y="747"/>
                    </a:cubicBezTo>
                    <a:cubicBezTo>
                      <a:pt x="389" y="516"/>
                      <a:pt x="211" y="23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3" name="Google Shape;3373;p80"/>
              <p:cNvSpPr/>
              <p:nvPr/>
            </p:nvSpPr>
            <p:spPr>
              <a:xfrm>
                <a:off x="4502050" y="344775"/>
                <a:ext cx="18425" cy="25800"/>
              </a:xfrm>
              <a:custGeom>
                <a:rect b="b" l="l" r="r" t="t"/>
                <a:pathLst>
                  <a:path extrusionOk="0" h="1032" w="737">
                    <a:moveTo>
                      <a:pt x="295" y="1"/>
                    </a:moveTo>
                    <a:cubicBezTo>
                      <a:pt x="236" y="1"/>
                      <a:pt x="177" y="21"/>
                      <a:pt x="127" y="64"/>
                    </a:cubicBezTo>
                    <a:cubicBezTo>
                      <a:pt x="22" y="159"/>
                      <a:pt x="1" y="328"/>
                      <a:pt x="95" y="443"/>
                    </a:cubicBezTo>
                    <a:cubicBezTo>
                      <a:pt x="200" y="569"/>
                      <a:pt x="326" y="674"/>
                      <a:pt x="431" y="758"/>
                    </a:cubicBezTo>
                    <a:cubicBezTo>
                      <a:pt x="536" y="853"/>
                      <a:pt x="641" y="926"/>
                      <a:pt x="736" y="1031"/>
                    </a:cubicBezTo>
                    <a:cubicBezTo>
                      <a:pt x="694" y="779"/>
                      <a:pt x="589" y="496"/>
                      <a:pt x="568" y="265"/>
                    </a:cubicBezTo>
                    <a:cubicBezTo>
                      <a:pt x="568" y="109"/>
                      <a:pt x="434" y="1"/>
                      <a:pt x="2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4" name="Google Shape;3374;p80"/>
              <p:cNvSpPr/>
              <p:nvPr/>
            </p:nvSpPr>
            <p:spPr>
              <a:xfrm>
                <a:off x="4520450" y="353550"/>
                <a:ext cx="29450" cy="17025"/>
              </a:xfrm>
              <a:custGeom>
                <a:rect b="b" l="l" r="r" t="t"/>
                <a:pathLst>
                  <a:path extrusionOk="0" h="681" w="1178">
                    <a:moveTo>
                      <a:pt x="878" y="1"/>
                    </a:moveTo>
                    <a:cubicBezTo>
                      <a:pt x="802" y="1"/>
                      <a:pt x="727" y="36"/>
                      <a:pt x="673" y="103"/>
                    </a:cubicBezTo>
                    <a:cubicBezTo>
                      <a:pt x="505" y="313"/>
                      <a:pt x="253" y="502"/>
                      <a:pt x="0" y="680"/>
                    </a:cubicBezTo>
                    <a:cubicBezTo>
                      <a:pt x="305" y="659"/>
                      <a:pt x="620" y="628"/>
                      <a:pt x="946" y="512"/>
                    </a:cubicBezTo>
                    <a:cubicBezTo>
                      <a:pt x="999" y="502"/>
                      <a:pt x="1051" y="470"/>
                      <a:pt x="1083" y="428"/>
                    </a:cubicBezTo>
                    <a:cubicBezTo>
                      <a:pt x="1178" y="313"/>
                      <a:pt x="1157" y="145"/>
                      <a:pt x="1041" y="61"/>
                    </a:cubicBezTo>
                    <a:cubicBezTo>
                      <a:pt x="991" y="20"/>
                      <a:pt x="935" y="1"/>
                      <a:pt x="8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5" name="Google Shape;3375;p80"/>
              <p:cNvSpPr/>
              <p:nvPr/>
            </p:nvSpPr>
            <p:spPr>
              <a:xfrm>
                <a:off x="4489975" y="370550"/>
                <a:ext cx="30500" cy="16375"/>
              </a:xfrm>
              <a:custGeom>
                <a:rect b="b" l="l" r="r" t="t"/>
                <a:pathLst>
                  <a:path extrusionOk="0" h="655" w="1220">
                    <a:moveTo>
                      <a:pt x="1219" y="0"/>
                    </a:moveTo>
                    <a:lnTo>
                      <a:pt x="1219" y="0"/>
                    </a:lnTo>
                    <a:cubicBezTo>
                      <a:pt x="904" y="21"/>
                      <a:pt x="589" y="42"/>
                      <a:pt x="273" y="137"/>
                    </a:cubicBezTo>
                    <a:cubicBezTo>
                      <a:pt x="63" y="180"/>
                      <a:pt x="0" y="463"/>
                      <a:pt x="168" y="600"/>
                    </a:cubicBezTo>
                    <a:cubicBezTo>
                      <a:pt x="218" y="636"/>
                      <a:pt x="276" y="655"/>
                      <a:pt x="334" y="655"/>
                    </a:cubicBezTo>
                    <a:cubicBezTo>
                      <a:pt x="409" y="655"/>
                      <a:pt x="482" y="623"/>
                      <a:pt x="536" y="558"/>
                    </a:cubicBezTo>
                    <a:cubicBezTo>
                      <a:pt x="578" y="505"/>
                      <a:pt x="631" y="463"/>
                      <a:pt x="683" y="411"/>
                    </a:cubicBezTo>
                    <a:cubicBezTo>
                      <a:pt x="851" y="264"/>
                      <a:pt x="1030" y="127"/>
                      <a:pt x="12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76" name="Google Shape;3376;p80"/>
          <p:cNvGrpSpPr/>
          <p:nvPr/>
        </p:nvGrpSpPr>
        <p:grpSpPr>
          <a:xfrm rot="-1701067">
            <a:off x="1089327" y="4208387"/>
            <a:ext cx="1293111" cy="1096031"/>
            <a:chOff x="1809851" y="-1311528"/>
            <a:chExt cx="586723" cy="497333"/>
          </a:xfrm>
        </p:grpSpPr>
        <p:sp>
          <p:nvSpPr>
            <p:cNvPr id="3377" name="Google Shape;3377;p80"/>
            <p:cNvSpPr/>
            <p:nvPr/>
          </p:nvSpPr>
          <p:spPr>
            <a:xfrm rot="-5400000">
              <a:off x="1858059" y="-1352717"/>
              <a:ext cx="497326" cy="579703"/>
            </a:xfrm>
            <a:custGeom>
              <a:rect b="b" l="l" r="r" t="t"/>
              <a:pathLst>
                <a:path extrusionOk="0" h="7769" w="6665">
                  <a:moveTo>
                    <a:pt x="1241" y="5267"/>
                  </a:moveTo>
                  <a:cubicBezTo>
                    <a:pt x="2029" y="5929"/>
                    <a:pt x="2975" y="6339"/>
                    <a:pt x="3921" y="5729"/>
                  </a:cubicBezTo>
                  <a:cubicBezTo>
                    <a:pt x="3711" y="6244"/>
                    <a:pt x="3616" y="6812"/>
                    <a:pt x="3753" y="7348"/>
                  </a:cubicBezTo>
                  <a:cubicBezTo>
                    <a:pt x="4047" y="7127"/>
                    <a:pt x="4257" y="6769"/>
                    <a:pt x="4341" y="6391"/>
                  </a:cubicBezTo>
                  <a:cubicBezTo>
                    <a:pt x="4499" y="6886"/>
                    <a:pt x="4752" y="7379"/>
                    <a:pt x="5004" y="7768"/>
                  </a:cubicBezTo>
                  <a:cubicBezTo>
                    <a:pt x="5161" y="7432"/>
                    <a:pt x="5161" y="7043"/>
                    <a:pt x="5077" y="6685"/>
                  </a:cubicBezTo>
                  <a:cubicBezTo>
                    <a:pt x="5424" y="6970"/>
                    <a:pt x="5824" y="7201"/>
                    <a:pt x="6223" y="7295"/>
                  </a:cubicBezTo>
                  <a:cubicBezTo>
                    <a:pt x="6086" y="6980"/>
                    <a:pt x="5866" y="6664"/>
                    <a:pt x="5603" y="6370"/>
                  </a:cubicBezTo>
                  <a:cubicBezTo>
                    <a:pt x="5719" y="6391"/>
                    <a:pt x="5834" y="6402"/>
                    <a:pt x="5950" y="6391"/>
                  </a:cubicBezTo>
                  <a:cubicBezTo>
                    <a:pt x="6191" y="6391"/>
                    <a:pt x="6433" y="6339"/>
                    <a:pt x="6665" y="6213"/>
                  </a:cubicBezTo>
                  <a:cubicBezTo>
                    <a:pt x="6433" y="6087"/>
                    <a:pt x="6223" y="6013"/>
                    <a:pt x="6023" y="5929"/>
                  </a:cubicBezTo>
                  <a:cubicBezTo>
                    <a:pt x="5782" y="5845"/>
                    <a:pt x="5350" y="5687"/>
                    <a:pt x="5035" y="5582"/>
                  </a:cubicBezTo>
                  <a:cubicBezTo>
                    <a:pt x="5540" y="5582"/>
                    <a:pt x="6055" y="5393"/>
                    <a:pt x="6359" y="5025"/>
                  </a:cubicBezTo>
                  <a:cubicBezTo>
                    <a:pt x="5771" y="4899"/>
                    <a:pt x="5119" y="4920"/>
                    <a:pt x="4541" y="5120"/>
                  </a:cubicBezTo>
                  <a:cubicBezTo>
                    <a:pt x="5698" y="3039"/>
                    <a:pt x="1914" y="1"/>
                    <a:pt x="547" y="2639"/>
                  </a:cubicBezTo>
                  <a:cubicBezTo>
                    <a:pt x="1" y="3732"/>
                    <a:pt x="452" y="4604"/>
                    <a:pt x="1241" y="52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78" name="Google Shape;3378;p80"/>
            <p:cNvGrpSpPr/>
            <p:nvPr/>
          </p:nvGrpSpPr>
          <p:grpSpPr>
            <a:xfrm>
              <a:off x="1809851" y="-1311522"/>
              <a:ext cx="586717" cy="497326"/>
              <a:chOff x="4222725" y="516125"/>
              <a:chExt cx="196575" cy="166625"/>
            </a:xfrm>
          </p:grpSpPr>
          <p:sp>
            <p:nvSpPr>
              <p:cNvPr id="3379" name="Google Shape;3379;p80"/>
              <p:cNvSpPr/>
              <p:nvPr/>
            </p:nvSpPr>
            <p:spPr>
              <a:xfrm>
                <a:off x="4222725" y="533475"/>
                <a:ext cx="164000" cy="149275"/>
              </a:xfrm>
              <a:custGeom>
                <a:rect b="b" l="l" r="r" t="t"/>
                <a:pathLst>
                  <a:path extrusionOk="0" h="5971" w="6560">
                    <a:moveTo>
                      <a:pt x="5445" y="1577"/>
                    </a:moveTo>
                    <a:cubicBezTo>
                      <a:pt x="3375" y="0"/>
                      <a:pt x="0" y="4005"/>
                      <a:pt x="2744" y="5424"/>
                    </a:cubicBezTo>
                    <a:cubicBezTo>
                      <a:pt x="3826" y="5970"/>
                      <a:pt x="4699" y="5519"/>
                      <a:pt x="5361" y="4730"/>
                    </a:cubicBezTo>
                    <a:cubicBezTo>
                      <a:pt x="6129" y="3816"/>
                      <a:pt x="6559" y="2670"/>
                      <a:pt x="5445" y="15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0" name="Google Shape;3380;p80"/>
              <p:cNvSpPr/>
              <p:nvPr/>
            </p:nvSpPr>
            <p:spPr>
              <a:xfrm>
                <a:off x="4358575" y="527150"/>
                <a:ext cx="48900" cy="52325"/>
              </a:xfrm>
              <a:custGeom>
                <a:rect b="b" l="l" r="r" t="t"/>
                <a:pathLst>
                  <a:path extrusionOk="0" h="2093" w="1956">
                    <a:moveTo>
                      <a:pt x="1956" y="1"/>
                    </a:moveTo>
                    <a:cubicBezTo>
                      <a:pt x="1136" y="358"/>
                      <a:pt x="316" y="1262"/>
                      <a:pt x="1" y="2093"/>
                    </a:cubicBezTo>
                    <a:cubicBezTo>
                      <a:pt x="894" y="1820"/>
                      <a:pt x="1735" y="905"/>
                      <a:pt x="19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1" name="Google Shape;3381;p80"/>
              <p:cNvSpPr/>
              <p:nvPr/>
            </p:nvSpPr>
            <p:spPr>
              <a:xfrm>
                <a:off x="4357775" y="516125"/>
                <a:ext cx="27875" cy="62550"/>
              </a:xfrm>
              <a:custGeom>
                <a:rect b="b" l="l" r="r" t="t"/>
                <a:pathLst>
                  <a:path extrusionOk="0" h="2502" w="1115">
                    <a:moveTo>
                      <a:pt x="905" y="0"/>
                    </a:moveTo>
                    <a:cubicBezTo>
                      <a:pt x="779" y="232"/>
                      <a:pt x="706" y="442"/>
                      <a:pt x="632" y="642"/>
                    </a:cubicBezTo>
                    <a:cubicBezTo>
                      <a:pt x="526" y="936"/>
                      <a:pt x="306" y="1535"/>
                      <a:pt x="201" y="1829"/>
                    </a:cubicBezTo>
                    <a:cubicBezTo>
                      <a:pt x="127" y="2039"/>
                      <a:pt x="54" y="2250"/>
                      <a:pt x="1" y="2502"/>
                    </a:cubicBezTo>
                    <a:cubicBezTo>
                      <a:pt x="695" y="2219"/>
                      <a:pt x="1115" y="1451"/>
                      <a:pt x="1094" y="715"/>
                    </a:cubicBezTo>
                    <a:cubicBezTo>
                      <a:pt x="1084" y="474"/>
                      <a:pt x="1031" y="232"/>
                      <a:pt x="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2" name="Google Shape;3382;p80"/>
              <p:cNvSpPr/>
              <p:nvPr/>
            </p:nvSpPr>
            <p:spPr>
              <a:xfrm>
                <a:off x="4359875" y="554475"/>
                <a:ext cx="59425" cy="23525"/>
              </a:xfrm>
              <a:custGeom>
                <a:rect b="b" l="l" r="r" t="t"/>
                <a:pathLst>
                  <a:path extrusionOk="0" h="941" w="2377">
                    <a:moveTo>
                      <a:pt x="1747" y="1"/>
                    </a:moveTo>
                    <a:cubicBezTo>
                      <a:pt x="1074" y="1"/>
                      <a:pt x="375" y="412"/>
                      <a:pt x="1" y="937"/>
                    </a:cubicBezTo>
                    <a:cubicBezTo>
                      <a:pt x="43" y="940"/>
                      <a:pt x="86" y="941"/>
                      <a:pt x="129" y="941"/>
                    </a:cubicBezTo>
                    <a:cubicBezTo>
                      <a:pt x="881" y="941"/>
                      <a:pt x="1760" y="525"/>
                      <a:pt x="2376" y="138"/>
                    </a:cubicBezTo>
                    <a:cubicBezTo>
                      <a:pt x="2177" y="43"/>
                      <a:pt x="1963" y="1"/>
                      <a:pt x="17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3" name="Google Shape;3383;p80"/>
              <p:cNvSpPr/>
              <p:nvPr/>
            </p:nvSpPr>
            <p:spPr>
              <a:xfrm>
                <a:off x="4346750" y="523750"/>
                <a:ext cx="22100" cy="56250"/>
              </a:xfrm>
              <a:custGeom>
                <a:rect b="b" l="l" r="r" t="t"/>
                <a:pathLst>
                  <a:path extrusionOk="0" h="2250" w="884">
                    <a:moveTo>
                      <a:pt x="169" y="1"/>
                    </a:moveTo>
                    <a:cubicBezTo>
                      <a:pt x="0" y="736"/>
                      <a:pt x="74" y="1587"/>
                      <a:pt x="453" y="2250"/>
                    </a:cubicBezTo>
                    <a:cubicBezTo>
                      <a:pt x="883" y="1598"/>
                      <a:pt x="778" y="505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4" name="Google Shape;3384;p80"/>
              <p:cNvSpPr/>
              <p:nvPr/>
            </p:nvSpPr>
            <p:spPr>
              <a:xfrm>
                <a:off x="4357250" y="573300"/>
                <a:ext cx="51525" cy="17225"/>
              </a:xfrm>
              <a:custGeom>
                <a:rect b="b" l="l" r="r" t="t"/>
                <a:pathLst>
                  <a:path extrusionOk="0" h="689" w="2061">
                    <a:moveTo>
                      <a:pt x="769" y="0"/>
                    </a:moveTo>
                    <a:cubicBezTo>
                      <a:pt x="491" y="0"/>
                      <a:pt x="220" y="76"/>
                      <a:pt x="1" y="247"/>
                    </a:cubicBezTo>
                    <a:cubicBezTo>
                      <a:pt x="469" y="501"/>
                      <a:pt x="1004" y="689"/>
                      <a:pt x="1540" y="689"/>
                    </a:cubicBezTo>
                    <a:cubicBezTo>
                      <a:pt x="1714" y="689"/>
                      <a:pt x="1889" y="669"/>
                      <a:pt x="2061" y="625"/>
                    </a:cubicBezTo>
                    <a:cubicBezTo>
                      <a:pt x="1778" y="242"/>
                      <a:pt x="1263" y="0"/>
                      <a:pt x="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Google Shape;3385;p80"/>
              <p:cNvSpPr/>
              <p:nvPr/>
            </p:nvSpPr>
            <p:spPr>
              <a:xfrm>
                <a:off x="4318125" y="567950"/>
                <a:ext cx="55975" cy="48125"/>
              </a:xfrm>
              <a:custGeom>
                <a:rect b="b" l="l" r="r" t="t"/>
                <a:pathLst>
                  <a:path extrusionOk="0" h="1925" w="2239">
                    <a:moveTo>
                      <a:pt x="423" y="0"/>
                    </a:moveTo>
                    <a:cubicBezTo>
                      <a:pt x="244" y="0"/>
                      <a:pt x="64" y="57"/>
                      <a:pt x="21" y="251"/>
                    </a:cubicBezTo>
                    <a:cubicBezTo>
                      <a:pt x="0" y="345"/>
                      <a:pt x="21" y="429"/>
                      <a:pt x="94" y="492"/>
                    </a:cubicBezTo>
                    <a:cubicBezTo>
                      <a:pt x="115" y="513"/>
                      <a:pt x="147" y="534"/>
                      <a:pt x="168" y="534"/>
                    </a:cubicBezTo>
                    <a:cubicBezTo>
                      <a:pt x="234" y="553"/>
                      <a:pt x="300" y="561"/>
                      <a:pt x="365" y="561"/>
                    </a:cubicBezTo>
                    <a:cubicBezTo>
                      <a:pt x="407" y="561"/>
                      <a:pt x="448" y="558"/>
                      <a:pt x="490" y="551"/>
                    </a:cubicBezTo>
                    <a:lnTo>
                      <a:pt x="490" y="551"/>
                    </a:lnTo>
                    <a:cubicBezTo>
                      <a:pt x="428" y="618"/>
                      <a:pt x="382" y="698"/>
                      <a:pt x="368" y="797"/>
                    </a:cubicBezTo>
                    <a:cubicBezTo>
                      <a:pt x="368" y="949"/>
                      <a:pt x="514" y="1071"/>
                      <a:pt x="656" y="1071"/>
                    </a:cubicBezTo>
                    <a:cubicBezTo>
                      <a:pt x="662" y="1071"/>
                      <a:pt x="667" y="1071"/>
                      <a:pt x="673" y="1070"/>
                    </a:cubicBezTo>
                    <a:cubicBezTo>
                      <a:pt x="763" y="1066"/>
                      <a:pt x="847" y="1044"/>
                      <a:pt x="925" y="1008"/>
                    </a:cubicBezTo>
                    <a:lnTo>
                      <a:pt x="925" y="1008"/>
                    </a:lnTo>
                    <a:cubicBezTo>
                      <a:pt x="887" y="1105"/>
                      <a:pt x="875" y="1207"/>
                      <a:pt x="925" y="1302"/>
                    </a:cubicBezTo>
                    <a:cubicBezTo>
                      <a:pt x="1016" y="1489"/>
                      <a:pt x="1161" y="1569"/>
                      <a:pt x="1310" y="1569"/>
                    </a:cubicBezTo>
                    <a:cubicBezTo>
                      <a:pt x="1393" y="1569"/>
                      <a:pt x="1478" y="1544"/>
                      <a:pt x="1556" y="1500"/>
                    </a:cubicBezTo>
                    <a:lnTo>
                      <a:pt x="1556" y="1500"/>
                    </a:lnTo>
                    <a:cubicBezTo>
                      <a:pt x="1530" y="1598"/>
                      <a:pt x="1537" y="1699"/>
                      <a:pt x="1608" y="1785"/>
                    </a:cubicBezTo>
                    <a:cubicBezTo>
                      <a:pt x="1684" y="1873"/>
                      <a:pt x="1805" y="1924"/>
                      <a:pt x="1920" y="1924"/>
                    </a:cubicBezTo>
                    <a:cubicBezTo>
                      <a:pt x="2011" y="1924"/>
                      <a:pt x="2098" y="1891"/>
                      <a:pt x="2154" y="1816"/>
                    </a:cubicBezTo>
                    <a:cubicBezTo>
                      <a:pt x="2239" y="1701"/>
                      <a:pt x="2196" y="1554"/>
                      <a:pt x="2144" y="1438"/>
                    </a:cubicBezTo>
                    <a:lnTo>
                      <a:pt x="2144" y="1438"/>
                    </a:lnTo>
                    <a:cubicBezTo>
                      <a:pt x="2186" y="1554"/>
                      <a:pt x="2218" y="1690"/>
                      <a:pt x="2133" y="1795"/>
                    </a:cubicBezTo>
                    <a:cubicBezTo>
                      <a:pt x="2085" y="1850"/>
                      <a:pt x="2016" y="1875"/>
                      <a:pt x="1943" y="1875"/>
                    </a:cubicBezTo>
                    <a:cubicBezTo>
                      <a:pt x="1781" y="1875"/>
                      <a:pt x="1604" y="1753"/>
                      <a:pt x="1619" y="1585"/>
                    </a:cubicBezTo>
                    <a:cubicBezTo>
                      <a:pt x="1624" y="1521"/>
                      <a:pt x="1650" y="1459"/>
                      <a:pt x="1686" y="1403"/>
                    </a:cubicBezTo>
                    <a:lnTo>
                      <a:pt x="1686" y="1403"/>
                    </a:lnTo>
                    <a:cubicBezTo>
                      <a:pt x="1724" y="1367"/>
                      <a:pt x="1758" y="1326"/>
                      <a:pt x="1787" y="1281"/>
                    </a:cubicBezTo>
                    <a:lnTo>
                      <a:pt x="1787" y="1281"/>
                    </a:lnTo>
                    <a:cubicBezTo>
                      <a:pt x="1787" y="1281"/>
                      <a:pt x="1787" y="1281"/>
                      <a:pt x="1787" y="1281"/>
                    </a:cubicBezTo>
                    <a:cubicBezTo>
                      <a:pt x="1818" y="1241"/>
                      <a:pt x="1791" y="1202"/>
                      <a:pt x="1758" y="1202"/>
                    </a:cubicBezTo>
                    <a:cubicBezTo>
                      <a:pt x="1747" y="1202"/>
                      <a:pt x="1735" y="1207"/>
                      <a:pt x="1724" y="1218"/>
                    </a:cubicBezTo>
                    <a:cubicBezTo>
                      <a:pt x="1708" y="1235"/>
                      <a:pt x="1692" y="1253"/>
                      <a:pt x="1677" y="1273"/>
                    </a:cubicBezTo>
                    <a:lnTo>
                      <a:pt x="1677" y="1273"/>
                    </a:lnTo>
                    <a:cubicBezTo>
                      <a:pt x="1581" y="1374"/>
                      <a:pt x="1447" y="1457"/>
                      <a:pt x="1316" y="1457"/>
                    </a:cubicBezTo>
                    <a:cubicBezTo>
                      <a:pt x="1250" y="1457"/>
                      <a:pt x="1184" y="1436"/>
                      <a:pt x="1124" y="1386"/>
                    </a:cubicBezTo>
                    <a:cubicBezTo>
                      <a:pt x="1040" y="1323"/>
                      <a:pt x="988" y="1218"/>
                      <a:pt x="1009" y="1113"/>
                    </a:cubicBezTo>
                    <a:cubicBezTo>
                      <a:pt x="1040" y="996"/>
                      <a:pt x="1114" y="902"/>
                      <a:pt x="1198" y="807"/>
                    </a:cubicBezTo>
                    <a:cubicBezTo>
                      <a:pt x="1219" y="776"/>
                      <a:pt x="1219" y="744"/>
                      <a:pt x="1187" y="723"/>
                    </a:cubicBezTo>
                    <a:cubicBezTo>
                      <a:pt x="1177" y="713"/>
                      <a:pt x="1161" y="707"/>
                      <a:pt x="1145" y="707"/>
                    </a:cubicBezTo>
                    <a:cubicBezTo>
                      <a:pt x="1130" y="707"/>
                      <a:pt x="1114" y="713"/>
                      <a:pt x="1103" y="723"/>
                    </a:cubicBezTo>
                    <a:cubicBezTo>
                      <a:pt x="1100" y="727"/>
                      <a:pt x="1097" y="732"/>
                      <a:pt x="1093" y="736"/>
                    </a:cubicBezTo>
                    <a:lnTo>
                      <a:pt x="1093" y="736"/>
                    </a:lnTo>
                    <a:cubicBezTo>
                      <a:pt x="1030" y="815"/>
                      <a:pt x="930" y="883"/>
                      <a:pt x="830" y="923"/>
                    </a:cubicBezTo>
                    <a:cubicBezTo>
                      <a:pt x="781" y="944"/>
                      <a:pt x="727" y="956"/>
                      <a:pt x="677" y="956"/>
                    </a:cubicBezTo>
                    <a:cubicBezTo>
                      <a:pt x="577" y="956"/>
                      <a:pt x="490" y="909"/>
                      <a:pt x="484" y="797"/>
                    </a:cubicBezTo>
                    <a:cubicBezTo>
                      <a:pt x="505" y="629"/>
                      <a:pt x="673" y="524"/>
                      <a:pt x="809" y="440"/>
                    </a:cubicBezTo>
                    <a:cubicBezTo>
                      <a:pt x="830" y="419"/>
                      <a:pt x="841" y="398"/>
                      <a:pt x="830" y="377"/>
                    </a:cubicBezTo>
                    <a:cubicBezTo>
                      <a:pt x="824" y="356"/>
                      <a:pt x="808" y="345"/>
                      <a:pt x="790" y="345"/>
                    </a:cubicBezTo>
                    <a:cubicBezTo>
                      <a:pt x="779" y="345"/>
                      <a:pt x="768" y="348"/>
                      <a:pt x="757" y="356"/>
                    </a:cubicBezTo>
                    <a:cubicBezTo>
                      <a:pt x="744" y="363"/>
                      <a:pt x="730" y="371"/>
                      <a:pt x="717" y="379"/>
                    </a:cubicBezTo>
                    <a:lnTo>
                      <a:pt x="717" y="379"/>
                    </a:lnTo>
                    <a:cubicBezTo>
                      <a:pt x="617" y="430"/>
                      <a:pt x="447" y="487"/>
                      <a:pt x="306" y="487"/>
                    </a:cubicBezTo>
                    <a:cubicBezTo>
                      <a:pt x="196" y="487"/>
                      <a:pt x="103" y="453"/>
                      <a:pt x="73" y="356"/>
                    </a:cubicBezTo>
                    <a:cubicBezTo>
                      <a:pt x="22" y="90"/>
                      <a:pt x="299" y="20"/>
                      <a:pt x="522" y="20"/>
                    </a:cubicBezTo>
                    <a:cubicBezTo>
                      <a:pt x="573" y="20"/>
                      <a:pt x="621" y="24"/>
                      <a:pt x="662" y="29"/>
                    </a:cubicBezTo>
                    <a:cubicBezTo>
                      <a:pt x="592" y="13"/>
                      <a:pt x="507" y="0"/>
                      <a:pt x="4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6" name="Google Shape;3386;p80"/>
              <p:cNvSpPr/>
              <p:nvPr/>
            </p:nvSpPr>
            <p:spPr>
              <a:xfrm>
                <a:off x="4293150" y="577350"/>
                <a:ext cx="70975" cy="65250"/>
              </a:xfrm>
              <a:custGeom>
                <a:rect b="b" l="l" r="r" t="t"/>
                <a:pathLst>
                  <a:path extrusionOk="0" h="2610" w="2839">
                    <a:moveTo>
                      <a:pt x="602" y="0"/>
                    </a:moveTo>
                    <a:cubicBezTo>
                      <a:pt x="390" y="0"/>
                      <a:pt x="163" y="114"/>
                      <a:pt x="42" y="284"/>
                    </a:cubicBezTo>
                    <a:cubicBezTo>
                      <a:pt x="0" y="358"/>
                      <a:pt x="0" y="452"/>
                      <a:pt x="42" y="526"/>
                    </a:cubicBezTo>
                    <a:cubicBezTo>
                      <a:pt x="109" y="646"/>
                      <a:pt x="230" y="689"/>
                      <a:pt x="366" y="689"/>
                    </a:cubicBezTo>
                    <a:cubicBezTo>
                      <a:pt x="459" y="689"/>
                      <a:pt x="558" y="669"/>
                      <a:pt x="651" y="639"/>
                    </a:cubicBezTo>
                    <a:lnTo>
                      <a:pt x="651" y="639"/>
                    </a:lnTo>
                    <a:cubicBezTo>
                      <a:pt x="564" y="727"/>
                      <a:pt x="495" y="830"/>
                      <a:pt x="495" y="957"/>
                    </a:cubicBezTo>
                    <a:cubicBezTo>
                      <a:pt x="516" y="1115"/>
                      <a:pt x="652" y="1230"/>
                      <a:pt x="810" y="1251"/>
                    </a:cubicBezTo>
                    <a:cubicBezTo>
                      <a:pt x="828" y="1253"/>
                      <a:pt x="846" y="1254"/>
                      <a:pt x="864" y="1254"/>
                    </a:cubicBezTo>
                    <a:cubicBezTo>
                      <a:pt x="962" y="1254"/>
                      <a:pt x="1054" y="1228"/>
                      <a:pt x="1144" y="1190"/>
                    </a:cubicBezTo>
                    <a:lnTo>
                      <a:pt x="1144" y="1190"/>
                    </a:lnTo>
                    <a:cubicBezTo>
                      <a:pt x="1118" y="1228"/>
                      <a:pt x="1093" y="1269"/>
                      <a:pt x="1072" y="1314"/>
                    </a:cubicBezTo>
                    <a:cubicBezTo>
                      <a:pt x="999" y="1461"/>
                      <a:pt x="1093" y="1640"/>
                      <a:pt x="1219" y="1725"/>
                    </a:cubicBezTo>
                    <a:cubicBezTo>
                      <a:pt x="1305" y="1781"/>
                      <a:pt x="1402" y="1807"/>
                      <a:pt x="1501" y="1807"/>
                    </a:cubicBezTo>
                    <a:cubicBezTo>
                      <a:pt x="1573" y="1807"/>
                      <a:pt x="1645" y="1793"/>
                      <a:pt x="1714" y="1768"/>
                    </a:cubicBezTo>
                    <a:lnTo>
                      <a:pt x="1714" y="1768"/>
                    </a:lnTo>
                    <a:cubicBezTo>
                      <a:pt x="1670" y="1855"/>
                      <a:pt x="1649" y="1949"/>
                      <a:pt x="1682" y="2050"/>
                    </a:cubicBezTo>
                    <a:cubicBezTo>
                      <a:pt x="1770" y="2234"/>
                      <a:pt x="1895" y="2308"/>
                      <a:pt x="2026" y="2308"/>
                    </a:cubicBezTo>
                    <a:cubicBezTo>
                      <a:pt x="2131" y="2308"/>
                      <a:pt x="2239" y="2260"/>
                      <a:pt x="2333" y="2183"/>
                    </a:cubicBezTo>
                    <a:lnTo>
                      <a:pt x="2333" y="2183"/>
                    </a:lnTo>
                    <a:cubicBezTo>
                      <a:pt x="2280" y="2390"/>
                      <a:pt x="2311" y="2610"/>
                      <a:pt x="2559" y="2610"/>
                    </a:cubicBezTo>
                    <a:cubicBezTo>
                      <a:pt x="2574" y="2610"/>
                      <a:pt x="2590" y="2609"/>
                      <a:pt x="2607" y="2607"/>
                    </a:cubicBezTo>
                    <a:cubicBezTo>
                      <a:pt x="2786" y="2544"/>
                      <a:pt x="2817" y="2323"/>
                      <a:pt x="2838" y="2166"/>
                    </a:cubicBezTo>
                    <a:lnTo>
                      <a:pt x="2838" y="2166"/>
                    </a:lnTo>
                    <a:cubicBezTo>
                      <a:pt x="2817" y="2281"/>
                      <a:pt x="2786" y="2386"/>
                      <a:pt x="2723" y="2481"/>
                    </a:cubicBezTo>
                    <a:cubicBezTo>
                      <a:pt x="2684" y="2547"/>
                      <a:pt x="2623" y="2580"/>
                      <a:pt x="2561" y="2580"/>
                    </a:cubicBezTo>
                    <a:cubicBezTo>
                      <a:pt x="2523" y="2580"/>
                      <a:pt x="2485" y="2568"/>
                      <a:pt x="2450" y="2544"/>
                    </a:cubicBezTo>
                    <a:cubicBezTo>
                      <a:pt x="2291" y="2429"/>
                      <a:pt x="2369" y="2204"/>
                      <a:pt x="2460" y="2047"/>
                    </a:cubicBezTo>
                    <a:lnTo>
                      <a:pt x="2460" y="2047"/>
                    </a:lnTo>
                    <a:cubicBezTo>
                      <a:pt x="2479" y="2021"/>
                      <a:pt x="2497" y="1994"/>
                      <a:pt x="2513" y="1966"/>
                    </a:cubicBezTo>
                    <a:lnTo>
                      <a:pt x="2513" y="1966"/>
                    </a:lnTo>
                    <a:cubicBezTo>
                      <a:pt x="2513" y="1966"/>
                      <a:pt x="2513" y="1966"/>
                      <a:pt x="2513" y="1966"/>
                    </a:cubicBezTo>
                    <a:cubicBezTo>
                      <a:pt x="2528" y="1936"/>
                      <a:pt x="2500" y="1906"/>
                      <a:pt x="2476" y="1906"/>
                    </a:cubicBezTo>
                    <a:cubicBezTo>
                      <a:pt x="2466" y="1906"/>
                      <a:pt x="2456" y="1911"/>
                      <a:pt x="2450" y="1924"/>
                    </a:cubicBezTo>
                    <a:cubicBezTo>
                      <a:pt x="2450" y="1924"/>
                      <a:pt x="2450" y="1924"/>
                      <a:pt x="2450" y="1924"/>
                    </a:cubicBezTo>
                    <a:lnTo>
                      <a:pt x="2450" y="1924"/>
                    </a:lnTo>
                    <a:cubicBezTo>
                      <a:pt x="2440" y="1937"/>
                      <a:pt x="2431" y="1951"/>
                      <a:pt x="2422" y="1967"/>
                    </a:cubicBezTo>
                    <a:lnTo>
                      <a:pt x="2422" y="1967"/>
                    </a:lnTo>
                    <a:cubicBezTo>
                      <a:pt x="2360" y="2054"/>
                      <a:pt x="2277" y="2131"/>
                      <a:pt x="2186" y="2176"/>
                    </a:cubicBezTo>
                    <a:cubicBezTo>
                      <a:pt x="2143" y="2205"/>
                      <a:pt x="2096" y="2218"/>
                      <a:pt x="2051" y="2218"/>
                    </a:cubicBezTo>
                    <a:cubicBezTo>
                      <a:pt x="1933" y="2218"/>
                      <a:pt x="1822" y="2132"/>
                      <a:pt x="1777" y="2019"/>
                    </a:cubicBezTo>
                    <a:cubicBezTo>
                      <a:pt x="1742" y="1870"/>
                      <a:pt x="1845" y="1750"/>
                      <a:pt x="1942" y="1629"/>
                    </a:cubicBezTo>
                    <a:lnTo>
                      <a:pt x="1942" y="1629"/>
                    </a:lnTo>
                    <a:cubicBezTo>
                      <a:pt x="1966" y="1607"/>
                      <a:pt x="1988" y="1582"/>
                      <a:pt x="2008" y="1556"/>
                    </a:cubicBezTo>
                    <a:cubicBezTo>
                      <a:pt x="2039" y="1518"/>
                      <a:pt x="1997" y="1469"/>
                      <a:pt x="1956" y="1469"/>
                    </a:cubicBezTo>
                    <a:cubicBezTo>
                      <a:pt x="1940" y="1469"/>
                      <a:pt x="1925" y="1476"/>
                      <a:pt x="1913" y="1493"/>
                    </a:cubicBezTo>
                    <a:cubicBezTo>
                      <a:pt x="1906" y="1502"/>
                      <a:pt x="1899" y="1512"/>
                      <a:pt x="1891" y="1521"/>
                    </a:cubicBezTo>
                    <a:lnTo>
                      <a:pt x="1891" y="1521"/>
                    </a:lnTo>
                    <a:cubicBezTo>
                      <a:pt x="1799" y="1627"/>
                      <a:pt x="1652" y="1688"/>
                      <a:pt x="1511" y="1688"/>
                    </a:cubicBezTo>
                    <a:cubicBezTo>
                      <a:pt x="1376" y="1688"/>
                      <a:pt x="1247" y="1632"/>
                      <a:pt x="1177" y="1503"/>
                    </a:cubicBezTo>
                    <a:cubicBezTo>
                      <a:pt x="1114" y="1325"/>
                      <a:pt x="1304" y="1199"/>
                      <a:pt x="1399" y="1052"/>
                    </a:cubicBezTo>
                    <a:cubicBezTo>
                      <a:pt x="1409" y="1031"/>
                      <a:pt x="1420" y="1010"/>
                      <a:pt x="1399" y="989"/>
                    </a:cubicBezTo>
                    <a:cubicBezTo>
                      <a:pt x="1392" y="969"/>
                      <a:pt x="1372" y="961"/>
                      <a:pt x="1354" y="961"/>
                    </a:cubicBezTo>
                    <a:cubicBezTo>
                      <a:pt x="1343" y="961"/>
                      <a:pt x="1332" y="964"/>
                      <a:pt x="1325" y="968"/>
                    </a:cubicBezTo>
                    <a:cubicBezTo>
                      <a:pt x="1219" y="1041"/>
                      <a:pt x="1104" y="1094"/>
                      <a:pt x="988" y="1125"/>
                    </a:cubicBezTo>
                    <a:cubicBezTo>
                      <a:pt x="950" y="1138"/>
                      <a:pt x="909" y="1145"/>
                      <a:pt x="868" y="1145"/>
                    </a:cubicBezTo>
                    <a:cubicBezTo>
                      <a:pt x="743" y="1145"/>
                      <a:pt x="623" y="1081"/>
                      <a:pt x="600" y="947"/>
                    </a:cubicBezTo>
                    <a:cubicBezTo>
                      <a:pt x="600" y="768"/>
                      <a:pt x="778" y="652"/>
                      <a:pt x="904" y="536"/>
                    </a:cubicBezTo>
                    <a:cubicBezTo>
                      <a:pt x="932" y="510"/>
                      <a:pt x="904" y="459"/>
                      <a:pt x="869" y="459"/>
                    </a:cubicBezTo>
                    <a:cubicBezTo>
                      <a:pt x="864" y="459"/>
                      <a:pt x="858" y="460"/>
                      <a:pt x="852" y="463"/>
                    </a:cubicBezTo>
                    <a:cubicBezTo>
                      <a:pt x="852" y="463"/>
                      <a:pt x="852" y="463"/>
                      <a:pt x="852" y="463"/>
                    </a:cubicBezTo>
                    <a:lnTo>
                      <a:pt x="852" y="463"/>
                    </a:lnTo>
                    <a:cubicBezTo>
                      <a:pt x="701" y="552"/>
                      <a:pt x="521" y="618"/>
                      <a:pt x="342" y="618"/>
                    </a:cubicBezTo>
                    <a:cubicBezTo>
                      <a:pt x="309" y="618"/>
                      <a:pt x="276" y="615"/>
                      <a:pt x="242" y="610"/>
                    </a:cubicBezTo>
                    <a:cubicBezTo>
                      <a:pt x="137" y="589"/>
                      <a:pt x="63" y="505"/>
                      <a:pt x="53" y="400"/>
                    </a:cubicBezTo>
                    <a:cubicBezTo>
                      <a:pt x="63" y="179"/>
                      <a:pt x="432" y="1"/>
                      <a:pt x="631" y="1"/>
                    </a:cubicBezTo>
                    <a:cubicBezTo>
                      <a:pt x="621" y="0"/>
                      <a:pt x="612" y="0"/>
                      <a:pt x="6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7" name="Google Shape;3387;p80"/>
              <p:cNvSpPr/>
              <p:nvPr/>
            </p:nvSpPr>
            <p:spPr>
              <a:xfrm>
                <a:off x="4269575" y="595475"/>
                <a:ext cx="76425" cy="67975"/>
              </a:xfrm>
              <a:custGeom>
                <a:rect b="b" l="l" r="r" t="t"/>
                <a:pathLst>
                  <a:path extrusionOk="0" h="2719" w="3057">
                    <a:moveTo>
                      <a:pt x="681" y="1"/>
                    </a:moveTo>
                    <a:cubicBezTo>
                      <a:pt x="1" y="294"/>
                      <a:pt x="136" y="765"/>
                      <a:pt x="554" y="765"/>
                    </a:cubicBezTo>
                    <a:cubicBezTo>
                      <a:pt x="626" y="765"/>
                      <a:pt x="706" y="751"/>
                      <a:pt x="793" y="719"/>
                    </a:cubicBezTo>
                    <a:lnTo>
                      <a:pt x="793" y="719"/>
                    </a:lnTo>
                    <a:cubicBezTo>
                      <a:pt x="617" y="900"/>
                      <a:pt x="442" y="1113"/>
                      <a:pt x="639" y="1325"/>
                    </a:cubicBezTo>
                    <a:cubicBezTo>
                      <a:pt x="725" y="1404"/>
                      <a:pt x="825" y="1436"/>
                      <a:pt x="930" y="1436"/>
                    </a:cubicBezTo>
                    <a:cubicBezTo>
                      <a:pt x="1033" y="1436"/>
                      <a:pt x="1140" y="1405"/>
                      <a:pt x="1240" y="1357"/>
                    </a:cubicBezTo>
                    <a:lnTo>
                      <a:pt x="1240" y="1357"/>
                    </a:lnTo>
                    <a:cubicBezTo>
                      <a:pt x="1191" y="1444"/>
                      <a:pt x="1160" y="1538"/>
                      <a:pt x="1174" y="1640"/>
                    </a:cubicBezTo>
                    <a:cubicBezTo>
                      <a:pt x="1217" y="1808"/>
                      <a:pt x="1375" y="1871"/>
                      <a:pt x="1532" y="1893"/>
                    </a:cubicBezTo>
                    <a:cubicBezTo>
                      <a:pt x="1545" y="1894"/>
                      <a:pt x="1559" y="1895"/>
                      <a:pt x="1572" y="1895"/>
                    </a:cubicBezTo>
                    <a:cubicBezTo>
                      <a:pt x="1641" y="1895"/>
                      <a:pt x="1706" y="1878"/>
                      <a:pt x="1769" y="1850"/>
                    </a:cubicBezTo>
                    <a:lnTo>
                      <a:pt x="1769" y="1850"/>
                    </a:lnTo>
                    <a:cubicBezTo>
                      <a:pt x="1676" y="2014"/>
                      <a:pt x="1650" y="2191"/>
                      <a:pt x="1858" y="2324"/>
                    </a:cubicBezTo>
                    <a:cubicBezTo>
                      <a:pt x="1925" y="2359"/>
                      <a:pt x="1993" y="2373"/>
                      <a:pt x="2061" y="2373"/>
                    </a:cubicBezTo>
                    <a:cubicBezTo>
                      <a:pt x="2201" y="2373"/>
                      <a:pt x="2340" y="2311"/>
                      <a:pt x="2466" y="2230"/>
                    </a:cubicBezTo>
                    <a:lnTo>
                      <a:pt x="2466" y="2230"/>
                    </a:lnTo>
                    <a:cubicBezTo>
                      <a:pt x="2382" y="2360"/>
                      <a:pt x="2321" y="2509"/>
                      <a:pt x="2394" y="2628"/>
                    </a:cubicBezTo>
                    <a:cubicBezTo>
                      <a:pt x="2444" y="2687"/>
                      <a:pt x="2527" y="2719"/>
                      <a:pt x="2607" y="2719"/>
                    </a:cubicBezTo>
                    <a:cubicBezTo>
                      <a:pt x="2627" y="2719"/>
                      <a:pt x="2648" y="2717"/>
                      <a:pt x="2667" y="2712"/>
                    </a:cubicBezTo>
                    <a:cubicBezTo>
                      <a:pt x="2846" y="2670"/>
                      <a:pt x="2972" y="2502"/>
                      <a:pt x="3056" y="2345"/>
                    </a:cubicBezTo>
                    <a:lnTo>
                      <a:pt x="3056" y="2345"/>
                    </a:lnTo>
                    <a:cubicBezTo>
                      <a:pt x="2962" y="2490"/>
                      <a:pt x="2806" y="2683"/>
                      <a:pt x="2626" y="2683"/>
                    </a:cubicBezTo>
                    <a:cubicBezTo>
                      <a:pt x="2585" y="2683"/>
                      <a:pt x="2542" y="2673"/>
                      <a:pt x="2499" y="2649"/>
                    </a:cubicBezTo>
                    <a:cubicBezTo>
                      <a:pt x="2279" y="2523"/>
                      <a:pt x="2573" y="2208"/>
                      <a:pt x="2667" y="2082"/>
                    </a:cubicBezTo>
                    <a:cubicBezTo>
                      <a:pt x="2692" y="2057"/>
                      <a:pt x="2672" y="2020"/>
                      <a:pt x="2642" y="2020"/>
                    </a:cubicBezTo>
                    <a:cubicBezTo>
                      <a:pt x="2633" y="2020"/>
                      <a:pt x="2624" y="2023"/>
                      <a:pt x="2615" y="2030"/>
                    </a:cubicBezTo>
                    <a:cubicBezTo>
                      <a:pt x="2615" y="2030"/>
                      <a:pt x="2615" y="2030"/>
                      <a:pt x="2615" y="2030"/>
                    </a:cubicBezTo>
                    <a:lnTo>
                      <a:pt x="2615" y="2030"/>
                    </a:lnTo>
                    <a:cubicBezTo>
                      <a:pt x="2510" y="2114"/>
                      <a:pt x="2394" y="2187"/>
                      <a:pt x="2268" y="2229"/>
                    </a:cubicBezTo>
                    <a:cubicBezTo>
                      <a:pt x="2207" y="2259"/>
                      <a:pt x="2138" y="2276"/>
                      <a:pt x="2072" y="2276"/>
                    </a:cubicBezTo>
                    <a:cubicBezTo>
                      <a:pt x="1954" y="2276"/>
                      <a:pt x="1845" y="2224"/>
                      <a:pt x="1805" y="2103"/>
                    </a:cubicBezTo>
                    <a:cubicBezTo>
                      <a:pt x="1784" y="1914"/>
                      <a:pt x="1973" y="1777"/>
                      <a:pt x="2089" y="1630"/>
                    </a:cubicBezTo>
                    <a:cubicBezTo>
                      <a:pt x="2123" y="1588"/>
                      <a:pt x="2083" y="1534"/>
                      <a:pt x="2039" y="1534"/>
                    </a:cubicBezTo>
                    <a:cubicBezTo>
                      <a:pt x="2028" y="1534"/>
                      <a:pt x="2016" y="1537"/>
                      <a:pt x="2005" y="1546"/>
                    </a:cubicBezTo>
                    <a:cubicBezTo>
                      <a:pt x="1878" y="1663"/>
                      <a:pt x="1743" y="1780"/>
                      <a:pt x="1582" y="1780"/>
                    </a:cubicBezTo>
                    <a:cubicBezTo>
                      <a:pt x="1569" y="1780"/>
                      <a:pt x="1556" y="1779"/>
                      <a:pt x="1543" y="1777"/>
                    </a:cubicBezTo>
                    <a:cubicBezTo>
                      <a:pt x="1448" y="1766"/>
                      <a:pt x="1312" y="1714"/>
                      <a:pt x="1291" y="1619"/>
                    </a:cubicBezTo>
                    <a:cubicBezTo>
                      <a:pt x="1269" y="1441"/>
                      <a:pt x="1427" y="1294"/>
                      <a:pt x="1532" y="1157"/>
                    </a:cubicBezTo>
                    <a:cubicBezTo>
                      <a:pt x="1564" y="1117"/>
                      <a:pt x="1530" y="1065"/>
                      <a:pt x="1488" y="1065"/>
                    </a:cubicBezTo>
                    <a:cubicBezTo>
                      <a:pt x="1475" y="1065"/>
                      <a:pt x="1461" y="1071"/>
                      <a:pt x="1448" y="1084"/>
                    </a:cubicBezTo>
                    <a:cubicBezTo>
                      <a:pt x="1446" y="1085"/>
                      <a:pt x="1444" y="1087"/>
                      <a:pt x="1442" y="1088"/>
                    </a:cubicBezTo>
                    <a:lnTo>
                      <a:pt x="1442" y="1088"/>
                    </a:lnTo>
                    <a:lnTo>
                      <a:pt x="1438" y="1084"/>
                    </a:lnTo>
                    <a:cubicBezTo>
                      <a:pt x="1432" y="1092"/>
                      <a:pt x="1425" y="1100"/>
                      <a:pt x="1419" y="1108"/>
                    </a:cubicBezTo>
                    <a:lnTo>
                      <a:pt x="1419" y="1108"/>
                    </a:lnTo>
                    <a:cubicBezTo>
                      <a:pt x="1287" y="1219"/>
                      <a:pt x="1101" y="1331"/>
                      <a:pt x="930" y="1331"/>
                    </a:cubicBezTo>
                    <a:cubicBezTo>
                      <a:pt x="852" y="1331"/>
                      <a:pt x="778" y="1308"/>
                      <a:pt x="712" y="1252"/>
                    </a:cubicBezTo>
                    <a:cubicBezTo>
                      <a:pt x="670" y="1210"/>
                      <a:pt x="649" y="1147"/>
                      <a:pt x="660" y="1094"/>
                    </a:cubicBezTo>
                    <a:cubicBezTo>
                      <a:pt x="710" y="892"/>
                      <a:pt x="897" y="767"/>
                      <a:pt x="1023" y="599"/>
                    </a:cubicBezTo>
                    <a:lnTo>
                      <a:pt x="1023" y="599"/>
                    </a:lnTo>
                    <a:cubicBezTo>
                      <a:pt x="1028" y="596"/>
                      <a:pt x="1033" y="593"/>
                      <a:pt x="1038" y="589"/>
                    </a:cubicBezTo>
                    <a:lnTo>
                      <a:pt x="1034" y="585"/>
                    </a:lnTo>
                    <a:lnTo>
                      <a:pt x="1034" y="585"/>
                    </a:lnTo>
                    <a:cubicBezTo>
                      <a:pt x="1035" y="583"/>
                      <a:pt x="1037" y="581"/>
                      <a:pt x="1038" y="579"/>
                    </a:cubicBezTo>
                    <a:cubicBezTo>
                      <a:pt x="1048" y="568"/>
                      <a:pt x="1048" y="547"/>
                      <a:pt x="1038" y="526"/>
                    </a:cubicBezTo>
                    <a:cubicBezTo>
                      <a:pt x="1032" y="520"/>
                      <a:pt x="1022" y="514"/>
                      <a:pt x="1011" y="514"/>
                    </a:cubicBezTo>
                    <a:cubicBezTo>
                      <a:pt x="1003" y="514"/>
                      <a:pt x="994" y="517"/>
                      <a:pt x="985" y="526"/>
                    </a:cubicBezTo>
                    <a:cubicBezTo>
                      <a:pt x="983" y="528"/>
                      <a:pt x="981" y="529"/>
                      <a:pt x="980" y="530"/>
                    </a:cubicBezTo>
                    <a:lnTo>
                      <a:pt x="980" y="530"/>
                    </a:lnTo>
                    <a:lnTo>
                      <a:pt x="975" y="526"/>
                    </a:lnTo>
                    <a:cubicBezTo>
                      <a:pt x="970" y="532"/>
                      <a:pt x="965" y="539"/>
                      <a:pt x="959" y="545"/>
                    </a:cubicBezTo>
                    <a:lnTo>
                      <a:pt x="959" y="545"/>
                    </a:lnTo>
                    <a:cubicBezTo>
                      <a:pt x="847" y="625"/>
                      <a:pt x="682" y="703"/>
                      <a:pt x="532" y="703"/>
                    </a:cubicBezTo>
                    <a:cubicBezTo>
                      <a:pt x="437" y="703"/>
                      <a:pt x="348" y="671"/>
                      <a:pt x="281" y="589"/>
                    </a:cubicBezTo>
                    <a:cubicBezTo>
                      <a:pt x="250" y="547"/>
                      <a:pt x="229" y="484"/>
                      <a:pt x="250" y="421"/>
                    </a:cubicBezTo>
                    <a:cubicBezTo>
                      <a:pt x="313" y="222"/>
                      <a:pt x="502" y="106"/>
                      <a:pt x="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8" name="Google Shape;3388;p80"/>
              <p:cNvSpPr/>
              <p:nvPr/>
            </p:nvSpPr>
            <p:spPr>
              <a:xfrm>
                <a:off x="4265775" y="624650"/>
                <a:ext cx="53425" cy="47200"/>
              </a:xfrm>
              <a:custGeom>
                <a:rect b="b" l="l" r="r" t="t"/>
                <a:pathLst>
                  <a:path extrusionOk="0" h="1888" w="2137">
                    <a:moveTo>
                      <a:pt x="317" y="1"/>
                    </a:moveTo>
                    <a:cubicBezTo>
                      <a:pt x="1" y="310"/>
                      <a:pt x="113" y="563"/>
                      <a:pt x="360" y="563"/>
                    </a:cubicBezTo>
                    <a:cubicBezTo>
                      <a:pt x="406" y="563"/>
                      <a:pt x="457" y="554"/>
                      <a:pt x="510" y="536"/>
                    </a:cubicBezTo>
                    <a:lnTo>
                      <a:pt x="510" y="536"/>
                    </a:lnTo>
                    <a:cubicBezTo>
                      <a:pt x="451" y="617"/>
                      <a:pt x="403" y="707"/>
                      <a:pt x="391" y="810"/>
                    </a:cubicBezTo>
                    <a:cubicBezTo>
                      <a:pt x="386" y="1030"/>
                      <a:pt x="540" y="1110"/>
                      <a:pt x="721" y="1110"/>
                    </a:cubicBezTo>
                    <a:cubicBezTo>
                      <a:pt x="768" y="1110"/>
                      <a:pt x="816" y="1105"/>
                      <a:pt x="864" y="1095"/>
                    </a:cubicBezTo>
                    <a:lnTo>
                      <a:pt x="864" y="1095"/>
                    </a:lnTo>
                    <a:cubicBezTo>
                      <a:pt x="850" y="1115"/>
                      <a:pt x="836" y="1135"/>
                      <a:pt x="822" y="1157"/>
                    </a:cubicBezTo>
                    <a:cubicBezTo>
                      <a:pt x="728" y="1283"/>
                      <a:pt x="738" y="1461"/>
                      <a:pt x="885" y="1545"/>
                    </a:cubicBezTo>
                    <a:cubicBezTo>
                      <a:pt x="956" y="1587"/>
                      <a:pt x="1036" y="1606"/>
                      <a:pt x="1119" y="1606"/>
                    </a:cubicBezTo>
                    <a:cubicBezTo>
                      <a:pt x="1230" y="1606"/>
                      <a:pt x="1344" y="1573"/>
                      <a:pt x="1443" y="1520"/>
                    </a:cubicBezTo>
                    <a:lnTo>
                      <a:pt x="1443" y="1520"/>
                    </a:lnTo>
                    <a:cubicBezTo>
                      <a:pt x="1397" y="1719"/>
                      <a:pt x="1562" y="1888"/>
                      <a:pt x="1791" y="1888"/>
                    </a:cubicBezTo>
                    <a:cubicBezTo>
                      <a:pt x="1830" y="1888"/>
                      <a:pt x="1872" y="1883"/>
                      <a:pt x="1915" y="1872"/>
                    </a:cubicBezTo>
                    <a:cubicBezTo>
                      <a:pt x="2010" y="1851"/>
                      <a:pt x="2094" y="1777"/>
                      <a:pt x="2136" y="1692"/>
                    </a:cubicBezTo>
                    <a:lnTo>
                      <a:pt x="2136" y="1692"/>
                    </a:lnTo>
                    <a:cubicBezTo>
                      <a:pt x="2067" y="1797"/>
                      <a:pt x="1942" y="1851"/>
                      <a:pt x="1819" y="1851"/>
                    </a:cubicBezTo>
                    <a:cubicBezTo>
                      <a:pt x="1757" y="1851"/>
                      <a:pt x="1695" y="1837"/>
                      <a:pt x="1642" y="1809"/>
                    </a:cubicBezTo>
                    <a:cubicBezTo>
                      <a:pt x="1464" y="1710"/>
                      <a:pt x="1482" y="1537"/>
                      <a:pt x="1597" y="1411"/>
                    </a:cubicBezTo>
                    <a:lnTo>
                      <a:pt x="1597" y="1411"/>
                    </a:lnTo>
                    <a:cubicBezTo>
                      <a:pt x="1605" y="1404"/>
                      <a:pt x="1613" y="1396"/>
                      <a:pt x="1621" y="1388"/>
                    </a:cubicBezTo>
                    <a:lnTo>
                      <a:pt x="1621" y="1388"/>
                    </a:lnTo>
                    <a:cubicBezTo>
                      <a:pt x="1621" y="1388"/>
                      <a:pt x="1621" y="1388"/>
                      <a:pt x="1621" y="1388"/>
                    </a:cubicBezTo>
                    <a:cubicBezTo>
                      <a:pt x="1652" y="1349"/>
                      <a:pt x="1625" y="1310"/>
                      <a:pt x="1592" y="1310"/>
                    </a:cubicBezTo>
                    <a:cubicBezTo>
                      <a:pt x="1581" y="1310"/>
                      <a:pt x="1568" y="1314"/>
                      <a:pt x="1558" y="1325"/>
                    </a:cubicBezTo>
                    <a:cubicBezTo>
                      <a:pt x="1462" y="1421"/>
                      <a:pt x="1283" y="1496"/>
                      <a:pt x="1127" y="1496"/>
                    </a:cubicBezTo>
                    <a:cubicBezTo>
                      <a:pt x="1060" y="1496"/>
                      <a:pt x="998" y="1482"/>
                      <a:pt x="948" y="1451"/>
                    </a:cubicBezTo>
                    <a:cubicBezTo>
                      <a:pt x="854" y="1388"/>
                      <a:pt x="854" y="1304"/>
                      <a:pt x="917" y="1209"/>
                    </a:cubicBezTo>
                    <a:cubicBezTo>
                      <a:pt x="980" y="1125"/>
                      <a:pt x="1064" y="1041"/>
                      <a:pt x="1158" y="968"/>
                    </a:cubicBezTo>
                    <a:cubicBezTo>
                      <a:pt x="1179" y="947"/>
                      <a:pt x="1179" y="915"/>
                      <a:pt x="1169" y="884"/>
                    </a:cubicBezTo>
                    <a:cubicBezTo>
                      <a:pt x="1156" y="871"/>
                      <a:pt x="1135" y="861"/>
                      <a:pt x="1116" y="861"/>
                    </a:cubicBezTo>
                    <a:cubicBezTo>
                      <a:pt x="1104" y="861"/>
                      <a:pt x="1093" y="865"/>
                      <a:pt x="1085" y="873"/>
                    </a:cubicBezTo>
                    <a:cubicBezTo>
                      <a:pt x="1085" y="873"/>
                      <a:pt x="1085" y="873"/>
                      <a:pt x="1085" y="873"/>
                    </a:cubicBezTo>
                    <a:lnTo>
                      <a:pt x="1085" y="873"/>
                    </a:lnTo>
                    <a:cubicBezTo>
                      <a:pt x="1001" y="936"/>
                      <a:pt x="896" y="978"/>
                      <a:pt x="801" y="989"/>
                    </a:cubicBezTo>
                    <a:cubicBezTo>
                      <a:pt x="770" y="995"/>
                      <a:pt x="739" y="998"/>
                      <a:pt x="710" y="998"/>
                    </a:cubicBezTo>
                    <a:cubicBezTo>
                      <a:pt x="591" y="998"/>
                      <a:pt x="497" y="944"/>
                      <a:pt x="497" y="810"/>
                    </a:cubicBezTo>
                    <a:cubicBezTo>
                      <a:pt x="518" y="652"/>
                      <a:pt x="633" y="536"/>
                      <a:pt x="738" y="410"/>
                    </a:cubicBezTo>
                    <a:cubicBezTo>
                      <a:pt x="763" y="377"/>
                      <a:pt x="736" y="338"/>
                      <a:pt x="702" y="338"/>
                    </a:cubicBezTo>
                    <a:cubicBezTo>
                      <a:pt x="693" y="338"/>
                      <a:pt x="684" y="341"/>
                      <a:pt x="675" y="347"/>
                    </a:cubicBezTo>
                    <a:cubicBezTo>
                      <a:pt x="673" y="349"/>
                      <a:pt x="671" y="350"/>
                      <a:pt x="669" y="351"/>
                    </a:cubicBezTo>
                    <a:lnTo>
                      <a:pt x="669" y="351"/>
                    </a:lnTo>
                    <a:lnTo>
                      <a:pt x="665" y="347"/>
                    </a:lnTo>
                    <a:cubicBezTo>
                      <a:pt x="659" y="353"/>
                      <a:pt x="654" y="360"/>
                      <a:pt x="649" y="366"/>
                    </a:cubicBezTo>
                    <a:lnTo>
                      <a:pt x="649" y="366"/>
                    </a:lnTo>
                    <a:cubicBezTo>
                      <a:pt x="586" y="412"/>
                      <a:pt x="528" y="455"/>
                      <a:pt x="455" y="473"/>
                    </a:cubicBezTo>
                    <a:cubicBezTo>
                      <a:pt x="414" y="489"/>
                      <a:pt x="374" y="497"/>
                      <a:pt x="338" y="497"/>
                    </a:cubicBezTo>
                    <a:cubicBezTo>
                      <a:pt x="208" y="497"/>
                      <a:pt x="123" y="397"/>
                      <a:pt x="181" y="232"/>
                    </a:cubicBezTo>
                    <a:cubicBezTo>
                      <a:pt x="212" y="148"/>
                      <a:pt x="265" y="74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89" name="Google Shape;3389;p80"/>
          <p:cNvGrpSpPr/>
          <p:nvPr/>
        </p:nvGrpSpPr>
        <p:grpSpPr>
          <a:xfrm flipH="1">
            <a:off x="8033311" y="161498"/>
            <a:ext cx="756010" cy="755998"/>
            <a:chOff x="7363942" y="1216423"/>
            <a:chExt cx="756010" cy="755998"/>
          </a:xfrm>
        </p:grpSpPr>
        <p:sp>
          <p:nvSpPr>
            <p:cNvPr id="3390" name="Google Shape;3390;p80"/>
            <p:cNvSpPr/>
            <p:nvPr/>
          </p:nvSpPr>
          <p:spPr>
            <a:xfrm>
              <a:off x="7363942" y="1216423"/>
              <a:ext cx="755998" cy="755998"/>
            </a:xfrm>
            <a:custGeom>
              <a:rect b="b" l="l" r="r" t="t"/>
              <a:pathLst>
                <a:path extrusionOk="0" h="10112" w="10112">
                  <a:moveTo>
                    <a:pt x="5051" y="1"/>
                  </a:moveTo>
                  <a:cubicBezTo>
                    <a:pt x="4747" y="621"/>
                    <a:pt x="4128" y="975"/>
                    <a:pt x="3490" y="975"/>
                  </a:cubicBezTo>
                  <a:cubicBezTo>
                    <a:pt x="3158" y="975"/>
                    <a:pt x="2821" y="880"/>
                    <a:pt x="2520" y="677"/>
                  </a:cubicBezTo>
                  <a:lnTo>
                    <a:pt x="2520" y="677"/>
                  </a:lnTo>
                  <a:cubicBezTo>
                    <a:pt x="2599" y="1677"/>
                    <a:pt x="1796" y="2526"/>
                    <a:pt x="811" y="2526"/>
                  </a:cubicBezTo>
                  <a:cubicBezTo>
                    <a:pt x="766" y="2526"/>
                    <a:pt x="721" y="2525"/>
                    <a:pt x="676" y="2521"/>
                  </a:cubicBezTo>
                  <a:lnTo>
                    <a:pt x="676" y="2521"/>
                  </a:lnTo>
                  <a:cubicBezTo>
                    <a:pt x="1270" y="3402"/>
                    <a:pt x="943" y="4591"/>
                    <a:pt x="0" y="5051"/>
                  </a:cubicBezTo>
                  <a:cubicBezTo>
                    <a:pt x="943" y="5513"/>
                    <a:pt x="1270" y="6711"/>
                    <a:pt x="676" y="7582"/>
                  </a:cubicBezTo>
                  <a:cubicBezTo>
                    <a:pt x="721" y="7578"/>
                    <a:pt x="766" y="7577"/>
                    <a:pt x="811" y="7577"/>
                  </a:cubicBezTo>
                  <a:cubicBezTo>
                    <a:pt x="1796" y="7577"/>
                    <a:pt x="2599" y="8427"/>
                    <a:pt x="2520" y="9436"/>
                  </a:cubicBezTo>
                  <a:cubicBezTo>
                    <a:pt x="2823" y="9232"/>
                    <a:pt x="3162" y="9135"/>
                    <a:pt x="3495" y="9135"/>
                  </a:cubicBezTo>
                  <a:cubicBezTo>
                    <a:pt x="4132" y="9135"/>
                    <a:pt x="4748" y="9487"/>
                    <a:pt x="5051" y="10112"/>
                  </a:cubicBezTo>
                  <a:cubicBezTo>
                    <a:pt x="5353" y="9487"/>
                    <a:pt x="5974" y="9135"/>
                    <a:pt x="6610" y="9135"/>
                  </a:cubicBezTo>
                  <a:cubicBezTo>
                    <a:pt x="6944" y="9135"/>
                    <a:pt x="7282" y="9232"/>
                    <a:pt x="7581" y="9436"/>
                  </a:cubicBezTo>
                  <a:cubicBezTo>
                    <a:pt x="7503" y="8427"/>
                    <a:pt x="8306" y="7577"/>
                    <a:pt x="9300" y="7577"/>
                  </a:cubicBezTo>
                  <a:cubicBezTo>
                    <a:pt x="9345" y="7577"/>
                    <a:pt x="9390" y="7578"/>
                    <a:pt x="9436" y="7582"/>
                  </a:cubicBezTo>
                  <a:cubicBezTo>
                    <a:pt x="8842" y="6711"/>
                    <a:pt x="9159" y="5513"/>
                    <a:pt x="10112" y="5051"/>
                  </a:cubicBezTo>
                  <a:cubicBezTo>
                    <a:pt x="9159" y="4591"/>
                    <a:pt x="8842" y="3402"/>
                    <a:pt x="9436" y="2521"/>
                  </a:cubicBezTo>
                  <a:lnTo>
                    <a:pt x="9436" y="2521"/>
                  </a:lnTo>
                  <a:cubicBezTo>
                    <a:pt x="9390" y="2525"/>
                    <a:pt x="9345" y="2526"/>
                    <a:pt x="9300" y="2526"/>
                  </a:cubicBezTo>
                  <a:cubicBezTo>
                    <a:pt x="8306" y="2526"/>
                    <a:pt x="7503" y="1677"/>
                    <a:pt x="7581" y="677"/>
                  </a:cubicBezTo>
                  <a:lnTo>
                    <a:pt x="7581" y="677"/>
                  </a:lnTo>
                  <a:cubicBezTo>
                    <a:pt x="7284" y="880"/>
                    <a:pt x="6948" y="975"/>
                    <a:pt x="6616" y="975"/>
                  </a:cubicBezTo>
                  <a:cubicBezTo>
                    <a:pt x="5977" y="975"/>
                    <a:pt x="5354" y="621"/>
                    <a:pt x="50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91" name="Google Shape;3391;p80"/>
            <p:cNvGrpSpPr/>
            <p:nvPr/>
          </p:nvGrpSpPr>
          <p:grpSpPr>
            <a:xfrm>
              <a:off x="7363954" y="1216423"/>
              <a:ext cx="755998" cy="755998"/>
              <a:chOff x="1226825" y="4230200"/>
              <a:chExt cx="252800" cy="252800"/>
            </a:xfrm>
          </p:grpSpPr>
          <p:sp>
            <p:nvSpPr>
              <p:cNvPr id="3392" name="Google Shape;3392;p80"/>
              <p:cNvSpPr/>
              <p:nvPr/>
            </p:nvSpPr>
            <p:spPr>
              <a:xfrm>
                <a:off x="1226825" y="4230200"/>
                <a:ext cx="252800" cy="252800"/>
              </a:xfrm>
              <a:custGeom>
                <a:rect b="b" l="l" r="r" t="t"/>
                <a:pathLst>
                  <a:path extrusionOk="0" h="10112" w="10112">
                    <a:moveTo>
                      <a:pt x="5051" y="1"/>
                    </a:moveTo>
                    <a:cubicBezTo>
                      <a:pt x="4747" y="621"/>
                      <a:pt x="4128" y="975"/>
                      <a:pt x="3490" y="975"/>
                    </a:cubicBezTo>
                    <a:cubicBezTo>
                      <a:pt x="3158" y="975"/>
                      <a:pt x="2821" y="880"/>
                      <a:pt x="2520" y="677"/>
                    </a:cubicBezTo>
                    <a:lnTo>
                      <a:pt x="2520" y="677"/>
                    </a:lnTo>
                    <a:cubicBezTo>
                      <a:pt x="2599" y="1677"/>
                      <a:pt x="1796" y="2526"/>
                      <a:pt x="811" y="2526"/>
                    </a:cubicBezTo>
                    <a:cubicBezTo>
                      <a:pt x="766" y="2526"/>
                      <a:pt x="721" y="2525"/>
                      <a:pt x="676" y="2521"/>
                    </a:cubicBezTo>
                    <a:lnTo>
                      <a:pt x="676" y="2521"/>
                    </a:lnTo>
                    <a:cubicBezTo>
                      <a:pt x="1270" y="3402"/>
                      <a:pt x="943" y="4591"/>
                      <a:pt x="0" y="5051"/>
                    </a:cubicBezTo>
                    <a:cubicBezTo>
                      <a:pt x="943" y="5513"/>
                      <a:pt x="1270" y="6711"/>
                      <a:pt x="676" y="7582"/>
                    </a:cubicBezTo>
                    <a:cubicBezTo>
                      <a:pt x="721" y="7578"/>
                      <a:pt x="766" y="7577"/>
                      <a:pt x="811" y="7577"/>
                    </a:cubicBezTo>
                    <a:cubicBezTo>
                      <a:pt x="1796" y="7577"/>
                      <a:pt x="2599" y="8427"/>
                      <a:pt x="2520" y="9436"/>
                    </a:cubicBezTo>
                    <a:cubicBezTo>
                      <a:pt x="2823" y="9232"/>
                      <a:pt x="3162" y="9135"/>
                      <a:pt x="3495" y="9135"/>
                    </a:cubicBezTo>
                    <a:cubicBezTo>
                      <a:pt x="4132" y="9135"/>
                      <a:pt x="4748" y="9487"/>
                      <a:pt x="5051" y="10112"/>
                    </a:cubicBezTo>
                    <a:cubicBezTo>
                      <a:pt x="5353" y="9487"/>
                      <a:pt x="5974" y="9135"/>
                      <a:pt x="6610" y="9135"/>
                    </a:cubicBezTo>
                    <a:cubicBezTo>
                      <a:pt x="6944" y="9135"/>
                      <a:pt x="7282" y="9232"/>
                      <a:pt x="7581" y="9436"/>
                    </a:cubicBezTo>
                    <a:cubicBezTo>
                      <a:pt x="7503" y="8427"/>
                      <a:pt x="8306" y="7577"/>
                      <a:pt x="9300" y="7577"/>
                    </a:cubicBezTo>
                    <a:cubicBezTo>
                      <a:pt x="9345" y="7577"/>
                      <a:pt x="9390" y="7578"/>
                      <a:pt x="9436" y="7582"/>
                    </a:cubicBezTo>
                    <a:cubicBezTo>
                      <a:pt x="8842" y="6711"/>
                      <a:pt x="9159" y="5513"/>
                      <a:pt x="10112" y="5051"/>
                    </a:cubicBezTo>
                    <a:cubicBezTo>
                      <a:pt x="9159" y="4591"/>
                      <a:pt x="8842" y="3402"/>
                      <a:pt x="9436" y="2521"/>
                    </a:cubicBezTo>
                    <a:lnTo>
                      <a:pt x="9436" y="2521"/>
                    </a:lnTo>
                    <a:cubicBezTo>
                      <a:pt x="9390" y="2525"/>
                      <a:pt x="9345" y="2526"/>
                      <a:pt x="9300" y="2526"/>
                    </a:cubicBezTo>
                    <a:cubicBezTo>
                      <a:pt x="8306" y="2526"/>
                      <a:pt x="7503" y="1677"/>
                      <a:pt x="7581" y="677"/>
                    </a:cubicBezTo>
                    <a:lnTo>
                      <a:pt x="7581" y="677"/>
                    </a:lnTo>
                    <a:cubicBezTo>
                      <a:pt x="7284" y="880"/>
                      <a:pt x="6948" y="975"/>
                      <a:pt x="6616" y="975"/>
                    </a:cubicBezTo>
                    <a:cubicBezTo>
                      <a:pt x="5977" y="975"/>
                      <a:pt x="5354" y="621"/>
                      <a:pt x="50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3" name="Google Shape;3393;p80"/>
              <p:cNvSpPr/>
              <p:nvPr/>
            </p:nvSpPr>
            <p:spPr>
              <a:xfrm>
                <a:off x="1243975" y="4247350"/>
                <a:ext cx="218250" cy="218250"/>
              </a:xfrm>
              <a:custGeom>
                <a:rect b="b" l="l" r="r" t="t"/>
                <a:pathLst>
                  <a:path extrusionOk="0" h="8730" w="8730">
                    <a:moveTo>
                      <a:pt x="4365" y="1200"/>
                    </a:moveTo>
                    <a:cubicBezTo>
                      <a:pt x="6116" y="1200"/>
                      <a:pt x="7530" y="2624"/>
                      <a:pt x="7530" y="4365"/>
                    </a:cubicBezTo>
                    <a:cubicBezTo>
                      <a:pt x="7530" y="6117"/>
                      <a:pt x="6116" y="7531"/>
                      <a:pt x="4365" y="7531"/>
                    </a:cubicBezTo>
                    <a:cubicBezTo>
                      <a:pt x="2623" y="7531"/>
                      <a:pt x="1199" y="6117"/>
                      <a:pt x="1199" y="4365"/>
                    </a:cubicBezTo>
                    <a:cubicBezTo>
                      <a:pt x="1199" y="2624"/>
                      <a:pt x="2623" y="1200"/>
                      <a:pt x="4365" y="1200"/>
                    </a:cubicBezTo>
                    <a:close/>
                    <a:moveTo>
                      <a:pt x="4365" y="1"/>
                    </a:moveTo>
                    <a:cubicBezTo>
                      <a:pt x="4108" y="544"/>
                      <a:pt x="3566" y="841"/>
                      <a:pt x="3023" y="841"/>
                    </a:cubicBezTo>
                    <a:cubicBezTo>
                      <a:pt x="2736" y="841"/>
                      <a:pt x="2439" y="759"/>
                      <a:pt x="2182" y="585"/>
                    </a:cubicBezTo>
                    <a:lnTo>
                      <a:pt x="2182" y="585"/>
                    </a:lnTo>
                    <a:cubicBezTo>
                      <a:pt x="2244" y="1456"/>
                      <a:pt x="1558" y="2183"/>
                      <a:pt x="697" y="2183"/>
                    </a:cubicBezTo>
                    <a:lnTo>
                      <a:pt x="584" y="2183"/>
                    </a:lnTo>
                    <a:cubicBezTo>
                      <a:pt x="1097" y="2942"/>
                      <a:pt x="820" y="3966"/>
                      <a:pt x="1" y="4365"/>
                    </a:cubicBezTo>
                    <a:cubicBezTo>
                      <a:pt x="820" y="4765"/>
                      <a:pt x="1097" y="5799"/>
                      <a:pt x="584" y="6548"/>
                    </a:cubicBezTo>
                    <a:lnTo>
                      <a:pt x="697" y="6548"/>
                    </a:lnTo>
                    <a:cubicBezTo>
                      <a:pt x="1558" y="6548"/>
                      <a:pt x="2244" y="7275"/>
                      <a:pt x="2182" y="8146"/>
                    </a:cubicBezTo>
                    <a:cubicBezTo>
                      <a:pt x="2439" y="7971"/>
                      <a:pt x="2736" y="7889"/>
                      <a:pt x="3023" y="7889"/>
                    </a:cubicBezTo>
                    <a:cubicBezTo>
                      <a:pt x="3566" y="7889"/>
                      <a:pt x="4108" y="8197"/>
                      <a:pt x="4365" y="8729"/>
                    </a:cubicBezTo>
                    <a:cubicBezTo>
                      <a:pt x="4631" y="8197"/>
                      <a:pt x="5164" y="7889"/>
                      <a:pt x="5717" y="7889"/>
                    </a:cubicBezTo>
                    <a:cubicBezTo>
                      <a:pt x="6004" y="7889"/>
                      <a:pt x="6291" y="7971"/>
                      <a:pt x="6547" y="8146"/>
                    </a:cubicBezTo>
                    <a:cubicBezTo>
                      <a:pt x="6485" y="7275"/>
                      <a:pt x="7182" y="6548"/>
                      <a:pt x="8033" y="6548"/>
                    </a:cubicBezTo>
                    <a:lnTo>
                      <a:pt x="8145" y="6548"/>
                    </a:lnTo>
                    <a:cubicBezTo>
                      <a:pt x="7633" y="5799"/>
                      <a:pt x="7910" y="4765"/>
                      <a:pt x="8729" y="4365"/>
                    </a:cubicBezTo>
                    <a:cubicBezTo>
                      <a:pt x="7910" y="3966"/>
                      <a:pt x="7633" y="2942"/>
                      <a:pt x="8145" y="2183"/>
                    </a:cubicBezTo>
                    <a:lnTo>
                      <a:pt x="8033" y="2183"/>
                    </a:lnTo>
                    <a:cubicBezTo>
                      <a:pt x="7182" y="2183"/>
                      <a:pt x="6485" y="1456"/>
                      <a:pt x="6547" y="585"/>
                    </a:cubicBezTo>
                    <a:lnTo>
                      <a:pt x="6547" y="585"/>
                    </a:lnTo>
                    <a:cubicBezTo>
                      <a:pt x="6291" y="759"/>
                      <a:pt x="6004" y="841"/>
                      <a:pt x="5717" y="841"/>
                    </a:cubicBezTo>
                    <a:cubicBezTo>
                      <a:pt x="5164" y="841"/>
                      <a:pt x="4631" y="544"/>
                      <a:pt x="4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80"/>
              <p:cNvSpPr/>
              <p:nvPr/>
            </p:nvSpPr>
            <p:spPr>
              <a:xfrm>
                <a:off x="1273950" y="4277325"/>
                <a:ext cx="158300" cy="158325"/>
              </a:xfrm>
              <a:custGeom>
                <a:rect b="b" l="l" r="r" t="t"/>
                <a:pathLst>
                  <a:path extrusionOk="0" h="6333" w="6332">
                    <a:moveTo>
                      <a:pt x="3166" y="1"/>
                    </a:moveTo>
                    <a:cubicBezTo>
                      <a:pt x="1424" y="1"/>
                      <a:pt x="0" y="1425"/>
                      <a:pt x="0" y="3166"/>
                    </a:cubicBezTo>
                    <a:cubicBezTo>
                      <a:pt x="0" y="4918"/>
                      <a:pt x="1424" y="6332"/>
                      <a:pt x="3166" y="6332"/>
                    </a:cubicBezTo>
                    <a:cubicBezTo>
                      <a:pt x="4917" y="6332"/>
                      <a:pt x="6331" y="4918"/>
                      <a:pt x="6331" y="3166"/>
                    </a:cubicBezTo>
                    <a:cubicBezTo>
                      <a:pt x="6331" y="1425"/>
                      <a:pt x="4917" y="1"/>
                      <a:pt x="3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95" name="Google Shape;3395;p80"/>
          <p:cNvGrpSpPr/>
          <p:nvPr/>
        </p:nvGrpSpPr>
        <p:grpSpPr>
          <a:xfrm flipH="1">
            <a:off x="717131" y="361902"/>
            <a:ext cx="464784" cy="405599"/>
            <a:chOff x="2002811" y="-1926445"/>
            <a:chExt cx="307499" cy="268325"/>
          </a:xfrm>
        </p:grpSpPr>
        <p:sp>
          <p:nvSpPr>
            <p:cNvPr id="3396" name="Google Shape;3396;p80"/>
            <p:cNvSpPr/>
            <p:nvPr/>
          </p:nvSpPr>
          <p:spPr>
            <a:xfrm rot="-5400000">
              <a:off x="2023619" y="-1939773"/>
              <a:ext cx="265862" cy="294963"/>
            </a:xfrm>
            <a:custGeom>
              <a:rect b="b" l="l" r="r" t="t"/>
              <a:pathLst>
                <a:path extrusionOk="0" h="3953" w="3563">
                  <a:moveTo>
                    <a:pt x="1009" y="253"/>
                  </a:moveTo>
                  <a:cubicBezTo>
                    <a:pt x="788" y="778"/>
                    <a:pt x="505" y="1525"/>
                    <a:pt x="305" y="2282"/>
                  </a:cubicBezTo>
                  <a:lnTo>
                    <a:pt x="305" y="2282"/>
                  </a:lnTo>
                  <a:cubicBezTo>
                    <a:pt x="295" y="2292"/>
                    <a:pt x="295" y="2313"/>
                    <a:pt x="284" y="2334"/>
                  </a:cubicBezTo>
                  <a:lnTo>
                    <a:pt x="284" y="2334"/>
                  </a:lnTo>
                  <a:cubicBezTo>
                    <a:pt x="274" y="2355"/>
                    <a:pt x="274" y="2376"/>
                    <a:pt x="274" y="2387"/>
                  </a:cubicBezTo>
                  <a:lnTo>
                    <a:pt x="263" y="2397"/>
                  </a:lnTo>
                  <a:cubicBezTo>
                    <a:pt x="263" y="2418"/>
                    <a:pt x="253" y="2439"/>
                    <a:pt x="253" y="2450"/>
                  </a:cubicBezTo>
                  <a:lnTo>
                    <a:pt x="253" y="2460"/>
                  </a:lnTo>
                  <a:cubicBezTo>
                    <a:pt x="242" y="2481"/>
                    <a:pt x="242" y="2492"/>
                    <a:pt x="242" y="2513"/>
                  </a:cubicBezTo>
                  <a:lnTo>
                    <a:pt x="242" y="2513"/>
                  </a:lnTo>
                  <a:cubicBezTo>
                    <a:pt x="221" y="2576"/>
                    <a:pt x="211" y="2628"/>
                    <a:pt x="200" y="2681"/>
                  </a:cubicBezTo>
                  <a:cubicBezTo>
                    <a:pt x="189" y="2681"/>
                    <a:pt x="189" y="2691"/>
                    <a:pt x="189" y="2691"/>
                  </a:cubicBezTo>
                  <a:cubicBezTo>
                    <a:pt x="189" y="2702"/>
                    <a:pt x="189" y="2723"/>
                    <a:pt x="179" y="2733"/>
                  </a:cubicBezTo>
                  <a:lnTo>
                    <a:pt x="179" y="2754"/>
                  </a:lnTo>
                  <a:cubicBezTo>
                    <a:pt x="179" y="2765"/>
                    <a:pt x="168" y="2786"/>
                    <a:pt x="168" y="2796"/>
                  </a:cubicBezTo>
                  <a:lnTo>
                    <a:pt x="168" y="2817"/>
                  </a:lnTo>
                  <a:cubicBezTo>
                    <a:pt x="158" y="2828"/>
                    <a:pt x="158" y="2838"/>
                    <a:pt x="158" y="2859"/>
                  </a:cubicBezTo>
                  <a:cubicBezTo>
                    <a:pt x="158" y="2859"/>
                    <a:pt x="147" y="2870"/>
                    <a:pt x="147" y="2880"/>
                  </a:cubicBezTo>
                  <a:lnTo>
                    <a:pt x="147" y="2912"/>
                  </a:lnTo>
                  <a:cubicBezTo>
                    <a:pt x="137" y="2922"/>
                    <a:pt x="137" y="2933"/>
                    <a:pt x="137" y="2943"/>
                  </a:cubicBezTo>
                  <a:cubicBezTo>
                    <a:pt x="137" y="2954"/>
                    <a:pt x="137" y="2964"/>
                    <a:pt x="126" y="2975"/>
                  </a:cubicBezTo>
                  <a:lnTo>
                    <a:pt x="126" y="3006"/>
                  </a:lnTo>
                  <a:cubicBezTo>
                    <a:pt x="126" y="3017"/>
                    <a:pt x="115" y="3027"/>
                    <a:pt x="115" y="3038"/>
                  </a:cubicBezTo>
                  <a:lnTo>
                    <a:pt x="115" y="3059"/>
                  </a:lnTo>
                  <a:cubicBezTo>
                    <a:pt x="105" y="3080"/>
                    <a:pt x="105" y="3111"/>
                    <a:pt x="94" y="3122"/>
                  </a:cubicBezTo>
                  <a:lnTo>
                    <a:pt x="94" y="3153"/>
                  </a:lnTo>
                  <a:cubicBezTo>
                    <a:pt x="94" y="3164"/>
                    <a:pt x="94" y="3175"/>
                    <a:pt x="84" y="3185"/>
                  </a:cubicBezTo>
                  <a:lnTo>
                    <a:pt x="84" y="3217"/>
                  </a:lnTo>
                  <a:cubicBezTo>
                    <a:pt x="84" y="3227"/>
                    <a:pt x="84" y="3238"/>
                    <a:pt x="73" y="3249"/>
                  </a:cubicBezTo>
                  <a:lnTo>
                    <a:pt x="73" y="3280"/>
                  </a:lnTo>
                  <a:cubicBezTo>
                    <a:pt x="73" y="3291"/>
                    <a:pt x="73" y="3301"/>
                    <a:pt x="63" y="3312"/>
                  </a:cubicBezTo>
                  <a:lnTo>
                    <a:pt x="63" y="3343"/>
                  </a:lnTo>
                  <a:lnTo>
                    <a:pt x="63" y="3364"/>
                  </a:lnTo>
                  <a:cubicBezTo>
                    <a:pt x="52" y="3375"/>
                    <a:pt x="52" y="3385"/>
                    <a:pt x="52" y="3396"/>
                  </a:cubicBezTo>
                  <a:lnTo>
                    <a:pt x="52" y="3427"/>
                  </a:lnTo>
                  <a:cubicBezTo>
                    <a:pt x="52" y="3438"/>
                    <a:pt x="42" y="3448"/>
                    <a:pt x="42" y="3459"/>
                  </a:cubicBezTo>
                  <a:lnTo>
                    <a:pt x="42" y="3490"/>
                  </a:lnTo>
                  <a:cubicBezTo>
                    <a:pt x="42" y="3501"/>
                    <a:pt x="31" y="3522"/>
                    <a:pt x="31" y="3543"/>
                  </a:cubicBezTo>
                  <a:lnTo>
                    <a:pt x="31" y="3553"/>
                  </a:lnTo>
                  <a:lnTo>
                    <a:pt x="31" y="3595"/>
                  </a:lnTo>
                  <a:cubicBezTo>
                    <a:pt x="21" y="3606"/>
                    <a:pt x="21" y="3616"/>
                    <a:pt x="21" y="3627"/>
                  </a:cubicBezTo>
                  <a:lnTo>
                    <a:pt x="21" y="3658"/>
                  </a:lnTo>
                  <a:lnTo>
                    <a:pt x="21" y="3679"/>
                  </a:lnTo>
                  <a:cubicBezTo>
                    <a:pt x="21" y="3690"/>
                    <a:pt x="21" y="3700"/>
                    <a:pt x="10" y="3711"/>
                  </a:cubicBezTo>
                  <a:lnTo>
                    <a:pt x="10" y="3742"/>
                  </a:lnTo>
                  <a:lnTo>
                    <a:pt x="10" y="3774"/>
                  </a:lnTo>
                  <a:lnTo>
                    <a:pt x="10" y="3795"/>
                  </a:lnTo>
                  <a:lnTo>
                    <a:pt x="10" y="3826"/>
                  </a:lnTo>
                  <a:cubicBezTo>
                    <a:pt x="10" y="3837"/>
                    <a:pt x="0" y="3837"/>
                    <a:pt x="0" y="3847"/>
                  </a:cubicBezTo>
                  <a:lnTo>
                    <a:pt x="0" y="3879"/>
                  </a:lnTo>
                  <a:lnTo>
                    <a:pt x="0" y="3900"/>
                  </a:lnTo>
                  <a:lnTo>
                    <a:pt x="0" y="3952"/>
                  </a:lnTo>
                  <a:lnTo>
                    <a:pt x="94" y="3921"/>
                  </a:lnTo>
                  <a:cubicBezTo>
                    <a:pt x="105" y="3921"/>
                    <a:pt x="126" y="3910"/>
                    <a:pt x="137" y="3910"/>
                  </a:cubicBezTo>
                  <a:cubicBezTo>
                    <a:pt x="158" y="3900"/>
                    <a:pt x="179" y="3900"/>
                    <a:pt x="200" y="3889"/>
                  </a:cubicBezTo>
                  <a:cubicBezTo>
                    <a:pt x="211" y="3879"/>
                    <a:pt x="221" y="3879"/>
                    <a:pt x="242" y="3868"/>
                  </a:cubicBezTo>
                  <a:cubicBezTo>
                    <a:pt x="263" y="3868"/>
                    <a:pt x="274" y="3858"/>
                    <a:pt x="295" y="3847"/>
                  </a:cubicBezTo>
                  <a:cubicBezTo>
                    <a:pt x="316" y="3847"/>
                    <a:pt x="326" y="3837"/>
                    <a:pt x="347" y="3837"/>
                  </a:cubicBezTo>
                  <a:cubicBezTo>
                    <a:pt x="358" y="3826"/>
                    <a:pt x="379" y="3826"/>
                    <a:pt x="389" y="3816"/>
                  </a:cubicBezTo>
                  <a:cubicBezTo>
                    <a:pt x="410" y="3805"/>
                    <a:pt x="431" y="3805"/>
                    <a:pt x="442" y="3795"/>
                  </a:cubicBezTo>
                  <a:cubicBezTo>
                    <a:pt x="463" y="3795"/>
                    <a:pt x="473" y="3784"/>
                    <a:pt x="494" y="3774"/>
                  </a:cubicBezTo>
                  <a:cubicBezTo>
                    <a:pt x="515" y="3774"/>
                    <a:pt x="536" y="3763"/>
                    <a:pt x="547" y="3753"/>
                  </a:cubicBezTo>
                  <a:cubicBezTo>
                    <a:pt x="568" y="3753"/>
                    <a:pt x="578" y="3742"/>
                    <a:pt x="589" y="3742"/>
                  </a:cubicBezTo>
                  <a:cubicBezTo>
                    <a:pt x="610" y="3732"/>
                    <a:pt x="631" y="3721"/>
                    <a:pt x="652" y="3721"/>
                  </a:cubicBezTo>
                  <a:cubicBezTo>
                    <a:pt x="662" y="3711"/>
                    <a:pt x="673" y="3711"/>
                    <a:pt x="694" y="3700"/>
                  </a:cubicBezTo>
                  <a:cubicBezTo>
                    <a:pt x="715" y="3690"/>
                    <a:pt x="736" y="3690"/>
                    <a:pt x="757" y="3679"/>
                  </a:cubicBezTo>
                  <a:cubicBezTo>
                    <a:pt x="767" y="3669"/>
                    <a:pt x="767" y="3669"/>
                    <a:pt x="778" y="3669"/>
                  </a:cubicBezTo>
                  <a:cubicBezTo>
                    <a:pt x="1629" y="3333"/>
                    <a:pt x="2533" y="2901"/>
                    <a:pt x="3280" y="2534"/>
                  </a:cubicBezTo>
                  <a:cubicBezTo>
                    <a:pt x="3343" y="2649"/>
                    <a:pt x="3563" y="2628"/>
                    <a:pt x="3553" y="2460"/>
                  </a:cubicBezTo>
                  <a:cubicBezTo>
                    <a:pt x="3511" y="1945"/>
                    <a:pt x="3280" y="1462"/>
                    <a:pt x="2964" y="1062"/>
                  </a:cubicBezTo>
                  <a:cubicBezTo>
                    <a:pt x="2649" y="673"/>
                    <a:pt x="2250" y="337"/>
                    <a:pt x="1797" y="147"/>
                  </a:cubicBezTo>
                  <a:cubicBezTo>
                    <a:pt x="1587" y="53"/>
                    <a:pt x="1356" y="0"/>
                    <a:pt x="1125" y="11"/>
                  </a:cubicBezTo>
                  <a:cubicBezTo>
                    <a:pt x="998" y="21"/>
                    <a:pt x="956" y="168"/>
                    <a:pt x="1009" y="2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97" name="Google Shape;3397;p80"/>
            <p:cNvGrpSpPr/>
            <p:nvPr/>
          </p:nvGrpSpPr>
          <p:grpSpPr>
            <a:xfrm>
              <a:off x="2002811" y="-1926445"/>
              <a:ext cx="307499" cy="268325"/>
              <a:chOff x="4287375" y="310100"/>
              <a:chExt cx="103025" cy="89900"/>
            </a:xfrm>
          </p:grpSpPr>
          <p:sp>
            <p:nvSpPr>
              <p:cNvPr id="3398" name="Google Shape;3398;p80"/>
              <p:cNvSpPr/>
              <p:nvPr/>
            </p:nvSpPr>
            <p:spPr>
              <a:xfrm>
                <a:off x="4287375" y="310100"/>
                <a:ext cx="103025" cy="89900"/>
              </a:xfrm>
              <a:custGeom>
                <a:rect b="b" l="l" r="r" t="t"/>
                <a:pathLst>
                  <a:path extrusionOk="0" h="3596" w="4121">
                    <a:moveTo>
                      <a:pt x="221" y="2513"/>
                    </a:moveTo>
                    <a:cubicBezTo>
                      <a:pt x="1114" y="2902"/>
                      <a:pt x="2922" y="3554"/>
                      <a:pt x="4120" y="3596"/>
                    </a:cubicBezTo>
                    <a:cubicBezTo>
                      <a:pt x="3753" y="2513"/>
                      <a:pt x="3132" y="1178"/>
                      <a:pt x="2628" y="190"/>
                    </a:cubicBezTo>
                    <a:cubicBezTo>
                      <a:pt x="1798" y="1"/>
                      <a:pt x="0" y="1514"/>
                      <a:pt x="221" y="25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9" name="Google Shape;3399;p80"/>
              <p:cNvSpPr/>
              <p:nvPr/>
            </p:nvSpPr>
            <p:spPr>
              <a:xfrm>
                <a:off x="4302075" y="322475"/>
                <a:ext cx="88325" cy="77525"/>
              </a:xfrm>
              <a:custGeom>
                <a:rect b="b" l="l" r="r" t="t"/>
                <a:pathLst>
                  <a:path extrusionOk="0" h="3101" w="3533">
                    <a:moveTo>
                      <a:pt x="1" y="2166"/>
                    </a:moveTo>
                    <a:cubicBezTo>
                      <a:pt x="957" y="2554"/>
                      <a:pt x="2481" y="3069"/>
                      <a:pt x="3532" y="3101"/>
                    </a:cubicBezTo>
                    <a:cubicBezTo>
                      <a:pt x="3196" y="2124"/>
                      <a:pt x="2660" y="956"/>
                      <a:pt x="2198" y="0"/>
                    </a:cubicBezTo>
                    <a:cubicBezTo>
                      <a:pt x="1094" y="253"/>
                      <a:pt x="295" y="1125"/>
                      <a:pt x="1" y="21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0" name="Google Shape;3400;p80"/>
              <p:cNvSpPr/>
              <p:nvPr/>
            </p:nvSpPr>
            <p:spPr>
              <a:xfrm>
                <a:off x="4291325" y="311150"/>
                <a:ext cx="66475" cy="64300"/>
              </a:xfrm>
              <a:custGeom>
                <a:rect b="b" l="l" r="r" t="t"/>
                <a:pathLst>
                  <a:path extrusionOk="0" h="2572" w="2659">
                    <a:moveTo>
                      <a:pt x="2469" y="1"/>
                    </a:moveTo>
                    <a:cubicBezTo>
                      <a:pt x="2466" y="1"/>
                      <a:pt x="2463" y="1"/>
                      <a:pt x="2460" y="1"/>
                    </a:cubicBezTo>
                    <a:cubicBezTo>
                      <a:pt x="1944" y="43"/>
                      <a:pt x="1472" y="274"/>
                      <a:pt x="1061" y="590"/>
                    </a:cubicBezTo>
                    <a:cubicBezTo>
                      <a:pt x="673" y="905"/>
                      <a:pt x="336" y="1304"/>
                      <a:pt x="147" y="1757"/>
                    </a:cubicBezTo>
                    <a:cubicBezTo>
                      <a:pt x="63" y="1967"/>
                      <a:pt x="0" y="2198"/>
                      <a:pt x="10" y="2429"/>
                    </a:cubicBezTo>
                    <a:cubicBezTo>
                      <a:pt x="21" y="2524"/>
                      <a:pt x="100" y="2571"/>
                      <a:pt x="174" y="2571"/>
                    </a:cubicBezTo>
                    <a:cubicBezTo>
                      <a:pt x="249" y="2571"/>
                      <a:pt x="320" y="2524"/>
                      <a:pt x="315" y="2429"/>
                    </a:cubicBezTo>
                    <a:cubicBezTo>
                      <a:pt x="283" y="2051"/>
                      <a:pt x="484" y="1683"/>
                      <a:pt x="694" y="1388"/>
                    </a:cubicBezTo>
                    <a:cubicBezTo>
                      <a:pt x="967" y="1021"/>
                      <a:pt x="1335" y="706"/>
                      <a:pt x="1745" y="505"/>
                    </a:cubicBezTo>
                    <a:cubicBezTo>
                      <a:pt x="1965" y="390"/>
                      <a:pt x="2217" y="316"/>
                      <a:pt x="2460" y="295"/>
                    </a:cubicBezTo>
                    <a:cubicBezTo>
                      <a:pt x="2656" y="285"/>
                      <a:pt x="2659" y="1"/>
                      <a:pt x="24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1" name="Google Shape;3401;p80"/>
              <p:cNvSpPr/>
              <p:nvPr/>
            </p:nvSpPr>
            <p:spPr>
              <a:xfrm>
                <a:off x="4353850" y="371100"/>
                <a:ext cx="11600" cy="8925"/>
              </a:xfrm>
              <a:custGeom>
                <a:rect b="b" l="l" r="r" t="t"/>
                <a:pathLst>
                  <a:path extrusionOk="0" h="357" w="464">
                    <a:moveTo>
                      <a:pt x="136" y="1"/>
                    </a:moveTo>
                    <a:cubicBezTo>
                      <a:pt x="83" y="1"/>
                      <a:pt x="29" y="33"/>
                      <a:pt x="11" y="94"/>
                    </a:cubicBezTo>
                    <a:cubicBezTo>
                      <a:pt x="1" y="158"/>
                      <a:pt x="32" y="221"/>
                      <a:pt x="106" y="242"/>
                    </a:cubicBezTo>
                    <a:lnTo>
                      <a:pt x="463" y="357"/>
                    </a:lnTo>
                    <a:lnTo>
                      <a:pt x="232" y="52"/>
                    </a:lnTo>
                    <a:cubicBezTo>
                      <a:pt x="210" y="17"/>
                      <a:pt x="173" y="1"/>
                      <a:pt x="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80"/>
              <p:cNvSpPr/>
              <p:nvPr/>
            </p:nvSpPr>
            <p:spPr>
              <a:xfrm>
                <a:off x="4332300" y="372425"/>
                <a:ext cx="13175" cy="9700"/>
              </a:xfrm>
              <a:custGeom>
                <a:rect b="b" l="l" r="r" t="t"/>
                <a:pathLst>
                  <a:path extrusionOk="0" h="388" w="527">
                    <a:moveTo>
                      <a:pt x="130" y="1"/>
                    </a:moveTo>
                    <a:cubicBezTo>
                      <a:pt x="73" y="1"/>
                      <a:pt x="18" y="41"/>
                      <a:pt x="11" y="105"/>
                    </a:cubicBezTo>
                    <a:cubicBezTo>
                      <a:pt x="1" y="178"/>
                      <a:pt x="43" y="241"/>
                      <a:pt x="116" y="252"/>
                    </a:cubicBezTo>
                    <a:cubicBezTo>
                      <a:pt x="253" y="273"/>
                      <a:pt x="389" y="315"/>
                      <a:pt x="526" y="388"/>
                    </a:cubicBezTo>
                    <a:cubicBezTo>
                      <a:pt x="442" y="262"/>
                      <a:pt x="337" y="136"/>
                      <a:pt x="211" y="31"/>
                    </a:cubicBezTo>
                    <a:cubicBezTo>
                      <a:pt x="187" y="10"/>
                      <a:pt x="158" y="1"/>
                      <a:pt x="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80"/>
              <p:cNvSpPr/>
              <p:nvPr/>
            </p:nvSpPr>
            <p:spPr>
              <a:xfrm>
                <a:off x="4354900" y="349050"/>
                <a:ext cx="8175" cy="12850"/>
              </a:xfrm>
              <a:custGeom>
                <a:rect b="b" l="l" r="r" t="t"/>
                <a:pathLst>
                  <a:path extrusionOk="0" h="514" w="327">
                    <a:moveTo>
                      <a:pt x="132" y="0"/>
                    </a:moveTo>
                    <a:cubicBezTo>
                      <a:pt x="99" y="0"/>
                      <a:pt x="67" y="13"/>
                      <a:pt x="43" y="41"/>
                    </a:cubicBezTo>
                    <a:cubicBezTo>
                      <a:pt x="1" y="94"/>
                      <a:pt x="1" y="167"/>
                      <a:pt x="53" y="220"/>
                    </a:cubicBezTo>
                    <a:cubicBezTo>
                      <a:pt x="158" y="314"/>
                      <a:pt x="253" y="398"/>
                      <a:pt x="326" y="514"/>
                    </a:cubicBezTo>
                    <a:cubicBezTo>
                      <a:pt x="326" y="377"/>
                      <a:pt x="295" y="230"/>
                      <a:pt x="253" y="94"/>
                    </a:cubicBezTo>
                    <a:cubicBezTo>
                      <a:pt x="240" y="34"/>
                      <a:pt x="186" y="0"/>
                      <a:pt x="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4" name="Google Shape;3404;p80"/>
              <p:cNvSpPr/>
              <p:nvPr/>
            </p:nvSpPr>
            <p:spPr>
              <a:xfrm>
                <a:off x="4329400" y="348225"/>
                <a:ext cx="11600" cy="12100"/>
              </a:xfrm>
              <a:custGeom>
                <a:rect b="b" l="l" r="r" t="t"/>
                <a:pathLst>
                  <a:path extrusionOk="0" h="484" w="464">
                    <a:moveTo>
                      <a:pt x="139" y="0"/>
                    </a:moveTo>
                    <a:cubicBezTo>
                      <a:pt x="96" y="0"/>
                      <a:pt x="54" y="21"/>
                      <a:pt x="33" y="63"/>
                    </a:cubicBezTo>
                    <a:cubicBezTo>
                      <a:pt x="1" y="127"/>
                      <a:pt x="22" y="200"/>
                      <a:pt x="85" y="232"/>
                    </a:cubicBezTo>
                    <a:cubicBezTo>
                      <a:pt x="211" y="295"/>
                      <a:pt x="327" y="410"/>
                      <a:pt x="463" y="484"/>
                    </a:cubicBezTo>
                    <a:cubicBezTo>
                      <a:pt x="379" y="358"/>
                      <a:pt x="348" y="211"/>
                      <a:pt x="253" y="63"/>
                    </a:cubicBezTo>
                    <a:cubicBezTo>
                      <a:pt x="227" y="21"/>
                      <a:pt x="182" y="0"/>
                      <a:pt x="1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05" name="Google Shape;3405;p80"/>
          <p:cNvGrpSpPr/>
          <p:nvPr/>
        </p:nvGrpSpPr>
        <p:grpSpPr>
          <a:xfrm flipH="1" rot="-1800043">
            <a:off x="8894854" y="3094232"/>
            <a:ext cx="438061" cy="408389"/>
            <a:chOff x="1155379" y="-1029459"/>
            <a:chExt cx="446737" cy="416440"/>
          </a:xfrm>
        </p:grpSpPr>
        <p:sp>
          <p:nvSpPr>
            <p:cNvPr id="3406" name="Google Shape;3406;p80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7" name="Google Shape;3407;p80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3408" name="Google Shape;3408;p80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9" name="Google Shape;3409;p80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80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80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80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80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80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80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80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7" name="Google Shape;3417;p80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80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9" name="Google Shape;3419;p80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80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80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22" name="Google Shape;3422;p80"/>
          <p:cNvGrpSpPr/>
          <p:nvPr/>
        </p:nvGrpSpPr>
        <p:grpSpPr>
          <a:xfrm flipH="1">
            <a:off x="7861028" y="4512216"/>
            <a:ext cx="172274" cy="183549"/>
            <a:chOff x="3797575" y="537425"/>
            <a:chExt cx="23925" cy="25500"/>
          </a:xfrm>
        </p:grpSpPr>
        <p:sp>
          <p:nvSpPr>
            <p:cNvPr id="3423" name="Google Shape;3423;p8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8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8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6" name="Google Shape;3426;p80"/>
          <p:cNvGrpSpPr/>
          <p:nvPr/>
        </p:nvGrpSpPr>
        <p:grpSpPr>
          <a:xfrm flipH="1">
            <a:off x="734365" y="4512216"/>
            <a:ext cx="172274" cy="183549"/>
            <a:chOff x="3797575" y="537425"/>
            <a:chExt cx="23925" cy="25500"/>
          </a:xfrm>
        </p:grpSpPr>
        <p:sp>
          <p:nvSpPr>
            <p:cNvPr id="3427" name="Google Shape;3427;p8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8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8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0" name="Google Shape;3430;p80"/>
          <p:cNvGrpSpPr/>
          <p:nvPr/>
        </p:nvGrpSpPr>
        <p:grpSpPr>
          <a:xfrm flipH="1">
            <a:off x="1475990" y="361904"/>
            <a:ext cx="172274" cy="183549"/>
            <a:chOff x="3797575" y="537425"/>
            <a:chExt cx="23925" cy="25500"/>
          </a:xfrm>
        </p:grpSpPr>
        <p:sp>
          <p:nvSpPr>
            <p:cNvPr id="3431" name="Google Shape;3431;p8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8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8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4" name="Google Shape;3434;p80"/>
          <p:cNvGrpSpPr/>
          <p:nvPr/>
        </p:nvGrpSpPr>
        <p:grpSpPr>
          <a:xfrm flipH="1">
            <a:off x="7159190" y="281041"/>
            <a:ext cx="172274" cy="183549"/>
            <a:chOff x="3797575" y="537425"/>
            <a:chExt cx="23925" cy="25500"/>
          </a:xfrm>
        </p:grpSpPr>
        <p:sp>
          <p:nvSpPr>
            <p:cNvPr id="3435" name="Google Shape;3435;p80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80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80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8" name="Google Shape;3438;p80"/>
          <p:cNvGrpSpPr/>
          <p:nvPr/>
        </p:nvGrpSpPr>
        <p:grpSpPr>
          <a:xfrm>
            <a:off x="7151917" y="3369309"/>
            <a:ext cx="1196853" cy="1027345"/>
            <a:chOff x="5385326" y="-1318771"/>
            <a:chExt cx="402263" cy="345326"/>
          </a:xfrm>
        </p:grpSpPr>
        <p:sp>
          <p:nvSpPr>
            <p:cNvPr id="3439" name="Google Shape;3439;p80"/>
            <p:cNvSpPr/>
            <p:nvPr/>
          </p:nvSpPr>
          <p:spPr>
            <a:xfrm rot="-5400000">
              <a:off x="5422912" y="-1352498"/>
              <a:ext cx="315334" cy="382788"/>
            </a:xfrm>
            <a:custGeom>
              <a:rect b="b" l="l" r="r" t="t"/>
              <a:pathLst>
                <a:path extrusionOk="0" h="5130" w="4226">
                  <a:moveTo>
                    <a:pt x="4151" y="4320"/>
                  </a:moveTo>
                  <a:cubicBezTo>
                    <a:pt x="4183" y="4299"/>
                    <a:pt x="4204" y="4268"/>
                    <a:pt x="4204" y="4236"/>
                  </a:cubicBezTo>
                  <a:cubicBezTo>
                    <a:pt x="4215" y="4236"/>
                    <a:pt x="4215" y="4226"/>
                    <a:pt x="4215" y="4226"/>
                  </a:cubicBezTo>
                  <a:lnTo>
                    <a:pt x="4215" y="4215"/>
                  </a:lnTo>
                  <a:cubicBezTo>
                    <a:pt x="4225" y="4152"/>
                    <a:pt x="4183" y="4078"/>
                    <a:pt x="4130" y="4046"/>
                  </a:cubicBezTo>
                  <a:cubicBezTo>
                    <a:pt x="3605" y="3058"/>
                    <a:pt x="2470" y="862"/>
                    <a:pt x="2186" y="305"/>
                  </a:cubicBezTo>
                  <a:cubicBezTo>
                    <a:pt x="2312" y="231"/>
                    <a:pt x="2228" y="0"/>
                    <a:pt x="2060" y="31"/>
                  </a:cubicBezTo>
                  <a:cubicBezTo>
                    <a:pt x="1430" y="178"/>
                    <a:pt x="872" y="547"/>
                    <a:pt x="505" y="1093"/>
                  </a:cubicBezTo>
                  <a:cubicBezTo>
                    <a:pt x="147" y="1608"/>
                    <a:pt x="0" y="2271"/>
                    <a:pt x="63" y="2890"/>
                  </a:cubicBezTo>
                  <a:cubicBezTo>
                    <a:pt x="105" y="3238"/>
                    <a:pt x="199" y="3563"/>
                    <a:pt x="336" y="3878"/>
                  </a:cubicBezTo>
                  <a:cubicBezTo>
                    <a:pt x="463" y="4162"/>
                    <a:pt x="641" y="4446"/>
                    <a:pt x="883" y="4646"/>
                  </a:cubicBezTo>
                  <a:cubicBezTo>
                    <a:pt x="1293" y="5013"/>
                    <a:pt x="1829" y="5129"/>
                    <a:pt x="2365" y="5055"/>
                  </a:cubicBezTo>
                  <a:cubicBezTo>
                    <a:pt x="3006" y="4971"/>
                    <a:pt x="3616" y="4677"/>
                    <a:pt x="4151" y="4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0" name="Google Shape;3440;p80"/>
            <p:cNvGrpSpPr/>
            <p:nvPr/>
          </p:nvGrpSpPr>
          <p:grpSpPr>
            <a:xfrm>
              <a:off x="5385326" y="-1311537"/>
              <a:ext cx="402263" cy="338092"/>
              <a:chOff x="4778776" y="-710437"/>
              <a:chExt cx="402263" cy="338092"/>
            </a:xfrm>
          </p:grpSpPr>
          <p:sp>
            <p:nvSpPr>
              <p:cNvPr id="3441" name="Google Shape;3441;p80"/>
              <p:cNvSpPr/>
              <p:nvPr/>
            </p:nvSpPr>
            <p:spPr>
              <a:xfrm>
                <a:off x="4791237" y="-710437"/>
                <a:ext cx="389802" cy="338092"/>
              </a:xfrm>
              <a:custGeom>
                <a:rect b="b" l="l" r="r" t="t"/>
                <a:pathLst>
                  <a:path extrusionOk="0" h="4531" w="5224">
                    <a:moveTo>
                      <a:pt x="4046" y="0"/>
                    </a:moveTo>
                    <a:cubicBezTo>
                      <a:pt x="3048" y="526"/>
                      <a:pt x="0" y="2103"/>
                      <a:pt x="0" y="2103"/>
                    </a:cubicBezTo>
                    <a:cubicBezTo>
                      <a:pt x="904" y="4530"/>
                      <a:pt x="2838" y="4163"/>
                      <a:pt x="3826" y="3563"/>
                    </a:cubicBezTo>
                    <a:cubicBezTo>
                      <a:pt x="5224" y="2701"/>
                      <a:pt x="4971" y="1125"/>
                      <a:pt x="4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2" name="Google Shape;3442;p80"/>
              <p:cNvSpPr/>
              <p:nvPr/>
            </p:nvSpPr>
            <p:spPr>
              <a:xfrm>
                <a:off x="4810787" y="-691634"/>
                <a:ext cx="306753" cy="258102"/>
              </a:xfrm>
              <a:custGeom>
                <a:rect b="b" l="l" r="r" t="t"/>
                <a:pathLst>
                  <a:path extrusionOk="0" h="3459" w="4111">
                    <a:moveTo>
                      <a:pt x="106" y="1830"/>
                    </a:moveTo>
                    <a:cubicBezTo>
                      <a:pt x="232" y="2145"/>
                      <a:pt x="348" y="2397"/>
                      <a:pt x="589" y="2638"/>
                    </a:cubicBezTo>
                    <a:cubicBezTo>
                      <a:pt x="810" y="2849"/>
                      <a:pt x="1063" y="3038"/>
                      <a:pt x="1336" y="3164"/>
                    </a:cubicBezTo>
                    <a:cubicBezTo>
                      <a:pt x="1956" y="3458"/>
                      <a:pt x="2649" y="3343"/>
                      <a:pt x="3238" y="3017"/>
                    </a:cubicBezTo>
                    <a:cubicBezTo>
                      <a:pt x="3774" y="2733"/>
                      <a:pt x="4111" y="2271"/>
                      <a:pt x="4069" y="1629"/>
                    </a:cubicBezTo>
                    <a:cubicBezTo>
                      <a:pt x="4037" y="1293"/>
                      <a:pt x="3922" y="999"/>
                      <a:pt x="3774" y="694"/>
                    </a:cubicBezTo>
                    <a:cubicBezTo>
                      <a:pt x="3648" y="442"/>
                      <a:pt x="3448" y="242"/>
                      <a:pt x="3312" y="1"/>
                    </a:cubicBezTo>
                    <a:cubicBezTo>
                      <a:pt x="2313" y="515"/>
                      <a:pt x="652" y="1377"/>
                      <a:pt x="1" y="1703"/>
                    </a:cubicBezTo>
                    <a:cubicBezTo>
                      <a:pt x="54" y="1735"/>
                      <a:pt x="85" y="1777"/>
                      <a:pt x="106" y="18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3" name="Google Shape;3443;p80"/>
              <p:cNvSpPr/>
              <p:nvPr/>
            </p:nvSpPr>
            <p:spPr>
              <a:xfrm>
                <a:off x="4778776" y="-709990"/>
                <a:ext cx="381892" cy="310409"/>
              </a:xfrm>
              <a:custGeom>
                <a:rect b="b" l="l" r="r" t="t"/>
                <a:pathLst>
                  <a:path extrusionOk="0" h="4160" w="5118">
                    <a:moveTo>
                      <a:pt x="4187" y="0"/>
                    </a:moveTo>
                    <a:cubicBezTo>
                      <a:pt x="4083" y="0"/>
                      <a:pt x="3983" y="105"/>
                      <a:pt x="4056" y="215"/>
                    </a:cubicBezTo>
                    <a:cubicBezTo>
                      <a:pt x="4561" y="971"/>
                      <a:pt x="5107" y="2107"/>
                      <a:pt x="4540" y="2969"/>
                    </a:cubicBezTo>
                    <a:cubicBezTo>
                      <a:pt x="4234" y="3452"/>
                      <a:pt x="3625" y="3704"/>
                      <a:pt x="3089" y="3809"/>
                    </a:cubicBezTo>
                    <a:cubicBezTo>
                      <a:pt x="2926" y="3843"/>
                      <a:pt x="2760" y="3860"/>
                      <a:pt x="2593" y="3860"/>
                    </a:cubicBezTo>
                    <a:cubicBezTo>
                      <a:pt x="2190" y="3860"/>
                      <a:pt x="1786" y="3761"/>
                      <a:pt x="1429" y="3568"/>
                    </a:cubicBezTo>
                    <a:cubicBezTo>
                      <a:pt x="850" y="3253"/>
                      <a:pt x="451" y="2706"/>
                      <a:pt x="314" y="2065"/>
                    </a:cubicBezTo>
                    <a:cubicBezTo>
                      <a:pt x="298" y="1994"/>
                      <a:pt x="243" y="1963"/>
                      <a:pt x="185" y="1963"/>
                    </a:cubicBezTo>
                    <a:cubicBezTo>
                      <a:pt x="97" y="1963"/>
                      <a:pt x="1" y="2035"/>
                      <a:pt x="20" y="2149"/>
                    </a:cubicBezTo>
                    <a:cubicBezTo>
                      <a:pt x="167" y="2779"/>
                      <a:pt x="546" y="3337"/>
                      <a:pt x="1081" y="3704"/>
                    </a:cubicBezTo>
                    <a:cubicBezTo>
                      <a:pt x="1528" y="4008"/>
                      <a:pt x="2066" y="4160"/>
                      <a:pt x="2604" y="4160"/>
                    </a:cubicBezTo>
                    <a:cubicBezTo>
                      <a:pt x="2699" y="4160"/>
                      <a:pt x="2795" y="4155"/>
                      <a:pt x="2889" y="4146"/>
                    </a:cubicBezTo>
                    <a:cubicBezTo>
                      <a:pt x="3225" y="4104"/>
                      <a:pt x="3552" y="4009"/>
                      <a:pt x="3867" y="3872"/>
                    </a:cubicBezTo>
                    <a:cubicBezTo>
                      <a:pt x="4161" y="3746"/>
                      <a:pt x="4435" y="3568"/>
                      <a:pt x="4645" y="3326"/>
                    </a:cubicBezTo>
                    <a:cubicBezTo>
                      <a:pt x="5002" y="2916"/>
                      <a:pt x="5117" y="2380"/>
                      <a:pt x="5054" y="1844"/>
                    </a:cubicBezTo>
                    <a:cubicBezTo>
                      <a:pt x="4970" y="1203"/>
                      <a:pt x="4666" y="593"/>
                      <a:pt x="4308" y="68"/>
                    </a:cubicBezTo>
                    <a:cubicBezTo>
                      <a:pt x="4277" y="20"/>
                      <a:pt x="4231" y="0"/>
                      <a:pt x="4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4" name="Google Shape;3444;p80"/>
              <p:cNvSpPr/>
              <p:nvPr/>
            </p:nvSpPr>
            <p:spPr>
              <a:xfrm>
                <a:off x="4951963" y="-599108"/>
                <a:ext cx="27310" cy="37234"/>
              </a:xfrm>
              <a:custGeom>
                <a:rect b="b" l="l" r="r" t="t"/>
                <a:pathLst>
                  <a:path extrusionOk="0" h="499" w="366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127"/>
                      <a:pt x="75" y="263"/>
                      <a:pt x="75" y="368"/>
                    </a:cubicBezTo>
                    <a:cubicBezTo>
                      <a:pt x="64" y="389"/>
                      <a:pt x="75" y="421"/>
                      <a:pt x="96" y="442"/>
                    </a:cubicBezTo>
                    <a:cubicBezTo>
                      <a:pt x="123" y="482"/>
                      <a:pt x="160" y="499"/>
                      <a:pt x="196" y="499"/>
                    </a:cubicBezTo>
                    <a:cubicBezTo>
                      <a:pt x="283" y="499"/>
                      <a:pt x="365" y="402"/>
                      <a:pt x="306" y="305"/>
                    </a:cubicBezTo>
                    <a:cubicBezTo>
                      <a:pt x="222" y="179"/>
                      <a:pt x="117" y="9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5" name="Google Shape;3445;p80"/>
              <p:cNvSpPr/>
              <p:nvPr/>
            </p:nvSpPr>
            <p:spPr>
              <a:xfrm>
                <a:off x="4896298" y="-552845"/>
                <a:ext cx="21266" cy="40293"/>
              </a:xfrm>
              <a:custGeom>
                <a:rect b="b" l="l" r="r" t="t"/>
                <a:pathLst>
                  <a:path extrusionOk="0" h="540" w="285">
                    <a:moveTo>
                      <a:pt x="53" y="1"/>
                    </a:moveTo>
                    <a:cubicBezTo>
                      <a:pt x="43" y="138"/>
                      <a:pt x="1" y="253"/>
                      <a:pt x="11" y="400"/>
                    </a:cubicBezTo>
                    <a:cubicBezTo>
                      <a:pt x="11" y="442"/>
                      <a:pt x="22" y="474"/>
                      <a:pt x="43" y="495"/>
                    </a:cubicBezTo>
                    <a:cubicBezTo>
                      <a:pt x="71" y="524"/>
                      <a:pt x="107" y="540"/>
                      <a:pt x="141" y="540"/>
                    </a:cubicBezTo>
                    <a:cubicBezTo>
                      <a:pt x="170" y="540"/>
                      <a:pt x="198" y="529"/>
                      <a:pt x="221" y="505"/>
                    </a:cubicBezTo>
                    <a:cubicBezTo>
                      <a:pt x="274" y="463"/>
                      <a:pt x="284" y="379"/>
                      <a:pt x="242" y="327"/>
                    </a:cubicBezTo>
                    <a:cubicBezTo>
                      <a:pt x="169" y="243"/>
                      <a:pt x="116" y="106"/>
                      <a:pt x="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6" name="Google Shape;3446;p80"/>
              <p:cNvSpPr/>
              <p:nvPr/>
            </p:nvSpPr>
            <p:spPr>
              <a:xfrm>
                <a:off x="5038221" y="-614031"/>
                <a:ext cx="35443" cy="34772"/>
              </a:xfrm>
              <a:custGeom>
                <a:rect b="b" l="l" r="r" t="t"/>
                <a:pathLst>
                  <a:path extrusionOk="0" h="466" w="475">
                    <a:moveTo>
                      <a:pt x="1" y="1"/>
                    </a:moveTo>
                    <a:lnTo>
                      <a:pt x="1" y="1"/>
                    </a:lnTo>
                    <a:cubicBezTo>
                      <a:pt x="106" y="127"/>
                      <a:pt x="138" y="253"/>
                      <a:pt x="222" y="400"/>
                    </a:cubicBezTo>
                    <a:cubicBezTo>
                      <a:pt x="232" y="421"/>
                      <a:pt x="253" y="432"/>
                      <a:pt x="274" y="453"/>
                    </a:cubicBezTo>
                    <a:cubicBezTo>
                      <a:pt x="291" y="462"/>
                      <a:pt x="309" y="466"/>
                      <a:pt x="327" y="466"/>
                    </a:cubicBezTo>
                    <a:cubicBezTo>
                      <a:pt x="374" y="466"/>
                      <a:pt x="420" y="439"/>
                      <a:pt x="442" y="400"/>
                    </a:cubicBezTo>
                    <a:cubicBezTo>
                      <a:pt x="474" y="337"/>
                      <a:pt x="453" y="264"/>
                      <a:pt x="390" y="232"/>
                    </a:cubicBezTo>
                    <a:cubicBezTo>
                      <a:pt x="264" y="159"/>
                      <a:pt x="138" y="43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7" name="Google Shape;3447;p80"/>
              <p:cNvSpPr/>
              <p:nvPr/>
            </p:nvSpPr>
            <p:spPr>
              <a:xfrm>
                <a:off x="4952784" y="-503374"/>
                <a:ext cx="21564" cy="37980"/>
              </a:xfrm>
              <a:custGeom>
                <a:rect b="b" l="l" r="r" t="t"/>
                <a:pathLst>
                  <a:path extrusionOk="0" h="509" w="289">
                    <a:moveTo>
                      <a:pt x="64" y="0"/>
                    </a:moveTo>
                    <a:cubicBezTo>
                      <a:pt x="64" y="115"/>
                      <a:pt x="53" y="242"/>
                      <a:pt x="21" y="326"/>
                    </a:cubicBezTo>
                    <a:cubicBezTo>
                      <a:pt x="0" y="358"/>
                      <a:pt x="0" y="389"/>
                      <a:pt x="11" y="421"/>
                    </a:cubicBezTo>
                    <a:cubicBezTo>
                      <a:pt x="31" y="482"/>
                      <a:pt x="80" y="508"/>
                      <a:pt x="130" y="508"/>
                    </a:cubicBezTo>
                    <a:cubicBezTo>
                      <a:pt x="208" y="508"/>
                      <a:pt x="289" y="443"/>
                      <a:pt x="263" y="347"/>
                    </a:cubicBezTo>
                    <a:cubicBezTo>
                      <a:pt x="221" y="200"/>
                      <a:pt x="137" y="94"/>
                      <a:pt x="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8" name="Google Shape;3448;p80"/>
              <p:cNvSpPr/>
              <p:nvPr/>
            </p:nvSpPr>
            <p:spPr>
              <a:xfrm>
                <a:off x="5038221" y="-539489"/>
                <a:ext cx="29922" cy="33802"/>
              </a:xfrm>
              <a:custGeom>
                <a:rect b="b" l="l" r="r" t="t"/>
                <a:pathLst>
                  <a:path extrusionOk="0" h="453" w="401">
                    <a:moveTo>
                      <a:pt x="1" y="1"/>
                    </a:moveTo>
                    <a:lnTo>
                      <a:pt x="138" y="368"/>
                    </a:lnTo>
                    <a:cubicBezTo>
                      <a:pt x="156" y="423"/>
                      <a:pt x="208" y="453"/>
                      <a:pt x="260" y="453"/>
                    </a:cubicBezTo>
                    <a:cubicBezTo>
                      <a:pt x="298" y="453"/>
                      <a:pt x="336" y="436"/>
                      <a:pt x="358" y="400"/>
                    </a:cubicBezTo>
                    <a:cubicBezTo>
                      <a:pt x="400" y="337"/>
                      <a:pt x="379" y="263"/>
                      <a:pt x="327" y="22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49" name="Google Shape;3449;p80"/>
          <p:cNvGrpSpPr/>
          <p:nvPr/>
        </p:nvGrpSpPr>
        <p:grpSpPr>
          <a:xfrm flipH="1" rot="-6299921">
            <a:off x="2366171" y="-196793"/>
            <a:ext cx="1000690" cy="764193"/>
            <a:chOff x="2577983" y="-694619"/>
            <a:chExt cx="544409" cy="415769"/>
          </a:xfrm>
        </p:grpSpPr>
        <p:sp>
          <p:nvSpPr>
            <p:cNvPr id="3450" name="Google Shape;3450;p80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1" name="Google Shape;3451;p80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3452" name="Google Shape;3452;p80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3" name="Google Shape;3453;p80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4" name="Google Shape;3454;p80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80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6" name="Google Shape;3456;p80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7" name="Google Shape;3457;p80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8" name="Google Shape;3458;p80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p80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0" name="Google Shape;3460;p80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1" name="Google Shape;3461;p80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2" name="Google Shape;3462;p80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3" name="Google Shape;3463;p80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4" name="Google Shape;3464;p80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5" name="Google Shape;3465;p80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6" name="Google Shape;3466;p80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67" name="Google Shape;3467;p80"/>
          <p:cNvGrpSpPr/>
          <p:nvPr/>
        </p:nvGrpSpPr>
        <p:grpSpPr>
          <a:xfrm flipH="1" rot="-1800043">
            <a:off x="979404" y="3451457"/>
            <a:ext cx="438061" cy="408389"/>
            <a:chOff x="1155379" y="-1029459"/>
            <a:chExt cx="446737" cy="416440"/>
          </a:xfrm>
        </p:grpSpPr>
        <p:sp>
          <p:nvSpPr>
            <p:cNvPr id="3468" name="Google Shape;3468;p80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69" name="Google Shape;3469;p80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3470" name="Google Shape;3470;p80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1" name="Google Shape;3471;p80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2" name="Google Shape;3472;p80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3" name="Google Shape;3473;p80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4" name="Google Shape;3474;p80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5" name="Google Shape;3475;p80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6" name="Google Shape;3476;p80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7" name="Google Shape;3477;p80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8" name="Google Shape;3478;p80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9" name="Google Shape;3479;p80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0" name="Google Shape;3480;p80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1" name="Google Shape;3481;p80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2" name="Google Shape;3482;p80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3" name="Google Shape;3483;p80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/>
          <p:nvPr/>
        </p:nvSpPr>
        <p:spPr>
          <a:xfrm flipH="1" rot="5081888">
            <a:off x="8904310" y="2029109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1"/>
          <p:cNvSpPr/>
          <p:nvPr/>
        </p:nvSpPr>
        <p:spPr>
          <a:xfrm>
            <a:off x="6649471" y="-209650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1"/>
          <p:cNvSpPr/>
          <p:nvPr/>
        </p:nvSpPr>
        <p:spPr>
          <a:xfrm flipH="1" rot="10800000">
            <a:off x="2750275" y="4408613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1"/>
          <p:cNvSpPr/>
          <p:nvPr/>
        </p:nvSpPr>
        <p:spPr>
          <a:xfrm rot="10800000">
            <a:off x="-113753" y="4176306"/>
            <a:ext cx="1653943" cy="1023476"/>
          </a:xfrm>
          <a:custGeom>
            <a:rect b="b" l="l" r="r" t="t"/>
            <a:pathLst>
              <a:path extrusionOk="0" h="20168" w="32590">
                <a:moveTo>
                  <a:pt x="1" y="0"/>
                </a:moveTo>
                <a:cubicBezTo>
                  <a:pt x="221" y="6273"/>
                  <a:pt x="6068" y="8542"/>
                  <a:pt x="13151" y="8542"/>
                </a:cubicBezTo>
                <a:cubicBezTo>
                  <a:pt x="14942" y="8542"/>
                  <a:pt x="16812" y="8397"/>
                  <a:pt x="18690" y="8135"/>
                </a:cubicBezTo>
                <a:cubicBezTo>
                  <a:pt x="19595" y="8008"/>
                  <a:pt x="20442" y="7949"/>
                  <a:pt x="21233" y="7949"/>
                </a:cubicBezTo>
                <a:cubicBezTo>
                  <a:pt x="32589" y="7949"/>
                  <a:pt x="32589" y="20168"/>
                  <a:pt x="32589" y="20168"/>
                </a:cubicBezTo>
                <a:lnTo>
                  <a:pt x="32589" y="0"/>
                </a:ln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1"/>
          <p:cNvSpPr/>
          <p:nvPr/>
        </p:nvSpPr>
        <p:spPr>
          <a:xfrm flipH="1" rot="10800000">
            <a:off x="-56754" y="-66296"/>
            <a:ext cx="2994474" cy="878248"/>
          </a:xfrm>
          <a:custGeom>
            <a:rect b="b" l="l" r="r" t="t"/>
            <a:pathLst>
              <a:path extrusionOk="0" h="3396" w="11579">
                <a:moveTo>
                  <a:pt x="0" y="1"/>
                </a:moveTo>
                <a:lnTo>
                  <a:pt x="0" y="3395"/>
                </a:lnTo>
                <a:lnTo>
                  <a:pt x="11579" y="3395"/>
                </a:lnTo>
                <a:cubicBezTo>
                  <a:pt x="11579" y="3395"/>
                  <a:pt x="9094" y="1040"/>
                  <a:pt x="7389" y="1040"/>
                </a:cubicBezTo>
                <a:cubicBezTo>
                  <a:pt x="5482" y="1040"/>
                  <a:pt x="6139" y="2467"/>
                  <a:pt x="3523" y="2467"/>
                </a:cubicBezTo>
                <a:cubicBezTo>
                  <a:pt x="3377" y="2467"/>
                  <a:pt x="3221" y="2463"/>
                  <a:pt x="3053" y="2453"/>
                </a:cubicBezTo>
                <a:cubicBezTo>
                  <a:pt x="2111" y="2404"/>
                  <a:pt x="1154" y="1072"/>
                  <a:pt x="0" y="1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51"/>
          <p:cNvGrpSpPr/>
          <p:nvPr/>
        </p:nvGrpSpPr>
        <p:grpSpPr>
          <a:xfrm>
            <a:off x="-76217" y="3884255"/>
            <a:ext cx="543737" cy="818478"/>
            <a:chOff x="900964" y="-1155438"/>
            <a:chExt cx="616832" cy="928505"/>
          </a:xfrm>
        </p:grpSpPr>
        <p:sp>
          <p:nvSpPr>
            <p:cNvPr id="415" name="Google Shape;415;p51"/>
            <p:cNvSpPr/>
            <p:nvPr/>
          </p:nvSpPr>
          <p:spPr>
            <a:xfrm rot="-5400000">
              <a:off x="890565" y="-1000566"/>
              <a:ext cx="599013" cy="578215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" name="Google Shape;416;p51"/>
            <p:cNvGrpSpPr/>
            <p:nvPr/>
          </p:nvGrpSpPr>
          <p:grpSpPr>
            <a:xfrm>
              <a:off x="900977" y="-1155438"/>
              <a:ext cx="616819" cy="928505"/>
              <a:chOff x="3918225" y="568425"/>
              <a:chExt cx="108250" cy="162950"/>
            </a:xfrm>
          </p:grpSpPr>
          <p:sp>
            <p:nvSpPr>
              <p:cNvPr id="417" name="Google Shape;417;p51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51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1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1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51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51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1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1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51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51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51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1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51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51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1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1"/>
              <p:cNvSpPr/>
              <p:nvPr/>
            </p:nvSpPr>
            <p:spPr>
              <a:xfrm>
                <a:off x="3944450" y="568425"/>
                <a:ext cx="17100" cy="17100"/>
              </a:xfrm>
              <a:custGeom>
                <a:rect b="b" l="l" r="r" t="t"/>
                <a:pathLst>
                  <a:path extrusionOk="0" h="684" w="684">
                    <a:moveTo>
                      <a:pt x="347" y="0"/>
                    </a:moveTo>
                    <a:cubicBezTo>
                      <a:pt x="305" y="0"/>
                      <a:pt x="263" y="10"/>
                      <a:pt x="221" y="32"/>
                    </a:cubicBezTo>
                    <a:cubicBezTo>
                      <a:pt x="148" y="74"/>
                      <a:pt x="85" y="137"/>
                      <a:pt x="43" y="211"/>
                    </a:cubicBezTo>
                    <a:cubicBezTo>
                      <a:pt x="11" y="263"/>
                      <a:pt x="1" y="316"/>
                      <a:pt x="11" y="379"/>
                    </a:cubicBezTo>
                    <a:cubicBezTo>
                      <a:pt x="53" y="505"/>
                      <a:pt x="116" y="599"/>
                      <a:pt x="232" y="662"/>
                    </a:cubicBezTo>
                    <a:cubicBezTo>
                      <a:pt x="263" y="673"/>
                      <a:pt x="295" y="683"/>
                      <a:pt x="337" y="683"/>
                    </a:cubicBezTo>
                    <a:cubicBezTo>
                      <a:pt x="368" y="683"/>
                      <a:pt x="410" y="673"/>
                      <a:pt x="442" y="652"/>
                    </a:cubicBezTo>
                    <a:cubicBezTo>
                      <a:pt x="484" y="631"/>
                      <a:pt x="516" y="610"/>
                      <a:pt x="548" y="589"/>
                    </a:cubicBezTo>
                    <a:cubicBezTo>
                      <a:pt x="642" y="515"/>
                      <a:pt x="684" y="358"/>
                      <a:pt x="653" y="263"/>
                    </a:cubicBezTo>
                    <a:lnTo>
                      <a:pt x="621" y="200"/>
                    </a:lnTo>
                    <a:cubicBezTo>
                      <a:pt x="590" y="116"/>
                      <a:pt x="526" y="53"/>
                      <a:pt x="442" y="21"/>
                    </a:cubicBezTo>
                    <a:cubicBezTo>
                      <a:pt x="410" y="10"/>
                      <a:pt x="379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1"/>
              <p:cNvSpPr/>
              <p:nvPr/>
            </p:nvSpPr>
            <p:spPr>
              <a:xfrm>
                <a:off x="4009625" y="710050"/>
                <a:ext cx="16850" cy="16300"/>
              </a:xfrm>
              <a:custGeom>
                <a:rect b="b" l="l" r="r" t="t"/>
                <a:pathLst>
                  <a:path extrusionOk="0" h="652" w="674">
                    <a:moveTo>
                      <a:pt x="358" y="0"/>
                    </a:moveTo>
                    <a:cubicBezTo>
                      <a:pt x="242" y="0"/>
                      <a:pt x="148" y="42"/>
                      <a:pt x="64" y="126"/>
                    </a:cubicBezTo>
                    <a:cubicBezTo>
                      <a:pt x="11" y="168"/>
                      <a:pt x="1" y="221"/>
                      <a:pt x="1" y="284"/>
                    </a:cubicBezTo>
                    <a:cubicBezTo>
                      <a:pt x="1" y="379"/>
                      <a:pt x="11" y="453"/>
                      <a:pt x="64" y="526"/>
                    </a:cubicBezTo>
                    <a:cubicBezTo>
                      <a:pt x="106" y="600"/>
                      <a:pt x="169" y="642"/>
                      <a:pt x="242" y="652"/>
                    </a:cubicBezTo>
                    <a:lnTo>
                      <a:pt x="295" y="652"/>
                    </a:lnTo>
                    <a:cubicBezTo>
                      <a:pt x="368" y="652"/>
                      <a:pt x="431" y="631"/>
                      <a:pt x="484" y="589"/>
                    </a:cubicBezTo>
                    <a:lnTo>
                      <a:pt x="547" y="558"/>
                    </a:lnTo>
                    <a:cubicBezTo>
                      <a:pt x="620" y="484"/>
                      <a:pt x="673" y="337"/>
                      <a:pt x="620" y="221"/>
                    </a:cubicBezTo>
                    <a:cubicBezTo>
                      <a:pt x="599" y="179"/>
                      <a:pt x="589" y="147"/>
                      <a:pt x="568" y="116"/>
                    </a:cubicBezTo>
                    <a:cubicBezTo>
                      <a:pt x="526" y="42"/>
                      <a:pt x="463" y="0"/>
                      <a:pt x="3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1"/>
              <p:cNvSpPr/>
              <p:nvPr/>
            </p:nvSpPr>
            <p:spPr>
              <a:xfrm>
                <a:off x="3991750" y="717925"/>
                <a:ext cx="13700" cy="13450"/>
              </a:xfrm>
              <a:custGeom>
                <a:rect b="b" l="l" r="r" t="t"/>
                <a:pathLst>
                  <a:path extrusionOk="0" h="538" w="548">
                    <a:moveTo>
                      <a:pt x="295" y="1"/>
                    </a:moveTo>
                    <a:cubicBezTo>
                      <a:pt x="200" y="1"/>
                      <a:pt x="116" y="43"/>
                      <a:pt x="53" y="106"/>
                    </a:cubicBezTo>
                    <a:cubicBezTo>
                      <a:pt x="11" y="148"/>
                      <a:pt x="1" y="190"/>
                      <a:pt x="1" y="243"/>
                    </a:cubicBezTo>
                    <a:cubicBezTo>
                      <a:pt x="1" y="316"/>
                      <a:pt x="11" y="379"/>
                      <a:pt x="53" y="442"/>
                    </a:cubicBezTo>
                    <a:cubicBezTo>
                      <a:pt x="85" y="495"/>
                      <a:pt x="137" y="526"/>
                      <a:pt x="200" y="537"/>
                    </a:cubicBezTo>
                    <a:lnTo>
                      <a:pt x="242" y="537"/>
                    </a:lnTo>
                    <a:cubicBezTo>
                      <a:pt x="295" y="537"/>
                      <a:pt x="347" y="526"/>
                      <a:pt x="400" y="495"/>
                    </a:cubicBezTo>
                    <a:cubicBezTo>
                      <a:pt x="410" y="484"/>
                      <a:pt x="431" y="474"/>
                      <a:pt x="442" y="453"/>
                    </a:cubicBezTo>
                    <a:cubicBezTo>
                      <a:pt x="505" y="400"/>
                      <a:pt x="547" y="285"/>
                      <a:pt x="505" y="190"/>
                    </a:cubicBezTo>
                    <a:cubicBezTo>
                      <a:pt x="494" y="159"/>
                      <a:pt x="473" y="127"/>
                      <a:pt x="463" y="96"/>
                    </a:cubicBezTo>
                    <a:cubicBezTo>
                      <a:pt x="431" y="43"/>
                      <a:pt x="379" y="11"/>
                      <a:pt x="316" y="11"/>
                    </a:cubicBezTo>
                    <a:cubicBezTo>
                      <a:pt x="305" y="1"/>
                      <a:pt x="295" y="1"/>
                      <a:pt x="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5" name="Google Shape;435;p51"/>
          <p:cNvGrpSpPr/>
          <p:nvPr/>
        </p:nvGrpSpPr>
        <p:grpSpPr>
          <a:xfrm>
            <a:off x="8251724" y="177947"/>
            <a:ext cx="172270" cy="183549"/>
            <a:chOff x="3797575" y="537425"/>
            <a:chExt cx="23925" cy="25500"/>
          </a:xfrm>
        </p:grpSpPr>
        <p:sp>
          <p:nvSpPr>
            <p:cNvPr id="436" name="Google Shape;436;p5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51"/>
          <p:cNvGrpSpPr/>
          <p:nvPr/>
        </p:nvGrpSpPr>
        <p:grpSpPr>
          <a:xfrm rot="6450667">
            <a:off x="8646926" y="2153320"/>
            <a:ext cx="429014" cy="311974"/>
            <a:chOff x="1373040" y="-1698937"/>
            <a:chExt cx="431438" cy="313768"/>
          </a:xfrm>
        </p:grpSpPr>
        <p:sp>
          <p:nvSpPr>
            <p:cNvPr id="440" name="Google Shape;440;p51"/>
            <p:cNvSpPr/>
            <p:nvPr/>
          </p:nvSpPr>
          <p:spPr>
            <a:xfrm rot="-5400000">
              <a:off x="1431873" y="-1757399"/>
              <a:ext cx="313767" cy="430692"/>
            </a:xfrm>
            <a:custGeom>
              <a:rect b="b" l="l" r="r" t="t"/>
              <a:pathLst>
                <a:path extrusionOk="0" h="5772" w="4205">
                  <a:moveTo>
                    <a:pt x="947" y="4941"/>
                  </a:moveTo>
                  <a:cubicBezTo>
                    <a:pt x="1493" y="5109"/>
                    <a:pt x="2628" y="4720"/>
                    <a:pt x="2986" y="4373"/>
                  </a:cubicBezTo>
                  <a:cubicBezTo>
                    <a:pt x="3301" y="4090"/>
                    <a:pt x="3291" y="3396"/>
                    <a:pt x="2691" y="3690"/>
                  </a:cubicBezTo>
                  <a:cubicBezTo>
                    <a:pt x="3154" y="3480"/>
                    <a:pt x="4205" y="2775"/>
                    <a:pt x="3165" y="2565"/>
                  </a:cubicBezTo>
                  <a:cubicBezTo>
                    <a:pt x="3364" y="2408"/>
                    <a:pt x="3637" y="2282"/>
                    <a:pt x="3721" y="2061"/>
                  </a:cubicBezTo>
                  <a:cubicBezTo>
                    <a:pt x="3837" y="1745"/>
                    <a:pt x="3690" y="1420"/>
                    <a:pt x="3333" y="1567"/>
                  </a:cubicBezTo>
                  <a:cubicBezTo>
                    <a:pt x="3501" y="1325"/>
                    <a:pt x="3869" y="915"/>
                    <a:pt x="3637" y="589"/>
                  </a:cubicBezTo>
                  <a:cubicBezTo>
                    <a:pt x="3301" y="138"/>
                    <a:pt x="2986" y="799"/>
                    <a:pt x="2744" y="1010"/>
                  </a:cubicBezTo>
                  <a:cubicBezTo>
                    <a:pt x="2597" y="1"/>
                    <a:pt x="1904" y="757"/>
                    <a:pt x="1830" y="1378"/>
                  </a:cubicBezTo>
                  <a:cubicBezTo>
                    <a:pt x="1472" y="495"/>
                    <a:pt x="842" y="1609"/>
                    <a:pt x="1073" y="2198"/>
                  </a:cubicBezTo>
                  <a:cubicBezTo>
                    <a:pt x="926" y="1871"/>
                    <a:pt x="631" y="1556"/>
                    <a:pt x="306" y="1882"/>
                  </a:cubicBezTo>
                  <a:cubicBezTo>
                    <a:pt x="43" y="2135"/>
                    <a:pt x="169" y="2586"/>
                    <a:pt x="243" y="2912"/>
                  </a:cubicBezTo>
                  <a:cubicBezTo>
                    <a:pt x="337" y="3364"/>
                    <a:pt x="316" y="4394"/>
                    <a:pt x="663" y="4783"/>
                  </a:cubicBezTo>
                  <a:cubicBezTo>
                    <a:pt x="453" y="5036"/>
                    <a:pt x="232" y="5288"/>
                    <a:pt x="1" y="5508"/>
                  </a:cubicBezTo>
                  <a:lnTo>
                    <a:pt x="264" y="5771"/>
                  </a:lnTo>
                  <a:cubicBezTo>
                    <a:pt x="505" y="5508"/>
                    <a:pt x="726" y="5225"/>
                    <a:pt x="937" y="49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1" name="Google Shape;441;p51"/>
            <p:cNvGrpSpPr/>
            <p:nvPr/>
          </p:nvGrpSpPr>
          <p:grpSpPr>
            <a:xfrm>
              <a:off x="1373040" y="-1666552"/>
              <a:ext cx="431438" cy="281383"/>
              <a:chOff x="4076375" y="397175"/>
              <a:chExt cx="144550" cy="94275"/>
            </a:xfrm>
          </p:grpSpPr>
          <p:sp>
            <p:nvSpPr>
              <p:cNvPr id="442" name="Google Shape;442;p51"/>
              <p:cNvSpPr/>
              <p:nvPr/>
            </p:nvSpPr>
            <p:spPr>
              <a:xfrm>
                <a:off x="4076375" y="397175"/>
                <a:ext cx="127725" cy="90375"/>
              </a:xfrm>
              <a:custGeom>
                <a:rect b="b" l="l" r="r" t="t"/>
                <a:pathLst>
                  <a:path extrusionOk="0" h="3615" w="5109">
                    <a:moveTo>
                      <a:pt x="1856" y="0"/>
                    </a:moveTo>
                    <a:cubicBezTo>
                      <a:pt x="1622" y="0"/>
                      <a:pt x="1452" y="151"/>
                      <a:pt x="1566" y="428"/>
                    </a:cubicBezTo>
                    <a:cubicBezTo>
                      <a:pt x="1380" y="298"/>
                      <a:pt x="1092" y="49"/>
                      <a:pt x="821" y="49"/>
                    </a:cubicBezTo>
                    <a:cubicBezTo>
                      <a:pt x="741" y="49"/>
                      <a:pt x="663" y="71"/>
                      <a:pt x="589" y="124"/>
                    </a:cubicBezTo>
                    <a:cubicBezTo>
                      <a:pt x="137" y="460"/>
                      <a:pt x="809" y="775"/>
                      <a:pt x="1009" y="1017"/>
                    </a:cubicBezTo>
                    <a:cubicBezTo>
                      <a:pt x="0" y="1164"/>
                      <a:pt x="757" y="1857"/>
                      <a:pt x="1377" y="1931"/>
                    </a:cubicBezTo>
                    <a:cubicBezTo>
                      <a:pt x="625" y="2236"/>
                      <a:pt x="1329" y="2738"/>
                      <a:pt x="1911" y="2738"/>
                    </a:cubicBezTo>
                    <a:cubicBezTo>
                      <a:pt x="2013" y="2738"/>
                      <a:pt x="2111" y="2723"/>
                      <a:pt x="2197" y="2688"/>
                    </a:cubicBezTo>
                    <a:lnTo>
                      <a:pt x="2197" y="2688"/>
                    </a:lnTo>
                    <a:cubicBezTo>
                      <a:pt x="1871" y="2835"/>
                      <a:pt x="1556" y="3130"/>
                      <a:pt x="1892" y="3455"/>
                    </a:cubicBezTo>
                    <a:cubicBezTo>
                      <a:pt x="2002" y="3575"/>
                      <a:pt x="2158" y="3614"/>
                      <a:pt x="2325" y="3614"/>
                    </a:cubicBezTo>
                    <a:cubicBezTo>
                      <a:pt x="2525" y="3614"/>
                      <a:pt x="2740" y="3558"/>
                      <a:pt x="2911" y="3518"/>
                    </a:cubicBezTo>
                    <a:cubicBezTo>
                      <a:pt x="3469" y="3403"/>
                      <a:pt x="4845" y="3466"/>
                      <a:pt x="4940" y="2814"/>
                    </a:cubicBezTo>
                    <a:cubicBezTo>
                      <a:pt x="5109" y="2268"/>
                      <a:pt x="4719" y="1133"/>
                      <a:pt x="4383" y="775"/>
                    </a:cubicBezTo>
                    <a:cubicBezTo>
                      <a:pt x="4261" y="644"/>
                      <a:pt x="4072" y="570"/>
                      <a:pt x="3913" y="570"/>
                    </a:cubicBezTo>
                    <a:cubicBezTo>
                      <a:pt x="3692" y="570"/>
                      <a:pt x="3529" y="713"/>
                      <a:pt x="3681" y="1051"/>
                    </a:cubicBezTo>
                    <a:lnTo>
                      <a:pt x="3681" y="1051"/>
                    </a:lnTo>
                    <a:cubicBezTo>
                      <a:pt x="3530" y="728"/>
                      <a:pt x="3164" y="152"/>
                      <a:pt x="2878" y="152"/>
                    </a:cubicBezTo>
                    <a:cubicBezTo>
                      <a:pt x="2747" y="152"/>
                      <a:pt x="2633" y="273"/>
                      <a:pt x="2565" y="596"/>
                    </a:cubicBezTo>
                    <a:cubicBezTo>
                      <a:pt x="2407" y="397"/>
                      <a:pt x="2281" y="124"/>
                      <a:pt x="2071" y="39"/>
                    </a:cubicBezTo>
                    <a:cubicBezTo>
                      <a:pt x="1997" y="13"/>
                      <a:pt x="1924" y="0"/>
                      <a:pt x="1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1"/>
              <p:cNvSpPr/>
              <p:nvPr/>
            </p:nvSpPr>
            <p:spPr>
              <a:xfrm>
                <a:off x="4102650" y="412875"/>
                <a:ext cx="118275" cy="78575"/>
              </a:xfrm>
              <a:custGeom>
                <a:rect b="b" l="l" r="r" t="t"/>
                <a:pathLst>
                  <a:path extrusionOk="0" h="3143" w="4731">
                    <a:moveTo>
                      <a:pt x="0" y="0"/>
                    </a:moveTo>
                    <a:lnTo>
                      <a:pt x="0" y="0"/>
                    </a:lnTo>
                    <a:cubicBezTo>
                      <a:pt x="809" y="431"/>
                      <a:pt x="1598" y="914"/>
                      <a:pt x="2355" y="1430"/>
                    </a:cubicBezTo>
                    <a:cubicBezTo>
                      <a:pt x="3091" y="1944"/>
                      <a:pt x="3836" y="2491"/>
                      <a:pt x="4467" y="3142"/>
                    </a:cubicBezTo>
                    <a:lnTo>
                      <a:pt x="4730" y="2880"/>
                    </a:lnTo>
                    <a:cubicBezTo>
                      <a:pt x="4026" y="2238"/>
                      <a:pt x="3248" y="1755"/>
                      <a:pt x="2449" y="1271"/>
                    </a:cubicBezTo>
                    <a:cubicBezTo>
                      <a:pt x="1661" y="809"/>
                      <a:pt x="841" y="37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51"/>
              <p:cNvSpPr/>
              <p:nvPr/>
            </p:nvSpPr>
            <p:spPr>
              <a:xfrm>
                <a:off x="4128650" y="411275"/>
                <a:ext cx="7125" cy="19200"/>
              </a:xfrm>
              <a:custGeom>
                <a:rect b="b" l="l" r="r" t="t"/>
                <a:pathLst>
                  <a:path extrusionOk="0" h="768" w="285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253"/>
                      <a:pt x="32" y="527"/>
                      <a:pt x="201" y="768"/>
                    </a:cubicBezTo>
                    <a:lnTo>
                      <a:pt x="285" y="695"/>
                    </a:lnTo>
                    <a:cubicBezTo>
                      <a:pt x="117" y="516"/>
                      <a:pt x="96" y="22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51"/>
              <p:cNvSpPr/>
              <p:nvPr/>
            </p:nvSpPr>
            <p:spPr>
              <a:xfrm>
                <a:off x="4153100" y="416025"/>
                <a:ext cx="11300" cy="31800"/>
              </a:xfrm>
              <a:custGeom>
                <a:rect b="b" l="l" r="r" t="t"/>
                <a:pathLst>
                  <a:path extrusionOk="0" h="1272" w="452">
                    <a:moveTo>
                      <a:pt x="0" y="0"/>
                    </a:moveTo>
                    <a:lnTo>
                      <a:pt x="316" y="1272"/>
                    </a:lnTo>
                    <a:lnTo>
                      <a:pt x="452" y="12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51"/>
              <p:cNvSpPr/>
              <p:nvPr/>
            </p:nvSpPr>
            <p:spPr>
              <a:xfrm>
                <a:off x="4179900" y="426250"/>
                <a:ext cx="11325" cy="37350"/>
              </a:xfrm>
              <a:custGeom>
                <a:rect b="b" l="l" r="r" t="t"/>
                <a:pathLst>
                  <a:path extrusionOk="0" h="1494" w="453">
                    <a:moveTo>
                      <a:pt x="1" y="1"/>
                    </a:moveTo>
                    <a:lnTo>
                      <a:pt x="1" y="1"/>
                    </a:lnTo>
                    <a:cubicBezTo>
                      <a:pt x="95" y="505"/>
                      <a:pt x="169" y="1000"/>
                      <a:pt x="316" y="1493"/>
                    </a:cubicBezTo>
                    <a:lnTo>
                      <a:pt x="452" y="1451"/>
                    </a:lnTo>
                    <a:cubicBezTo>
                      <a:pt x="274" y="979"/>
                      <a:pt x="137" y="48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1"/>
              <p:cNvSpPr/>
              <p:nvPr/>
            </p:nvSpPr>
            <p:spPr>
              <a:xfrm>
                <a:off x="4118425" y="440975"/>
                <a:ext cx="37325" cy="11050"/>
              </a:xfrm>
              <a:custGeom>
                <a:rect b="b" l="l" r="r" t="t"/>
                <a:pathLst>
                  <a:path extrusionOk="0" h="442" w="1493">
                    <a:moveTo>
                      <a:pt x="1472" y="0"/>
                    </a:moveTo>
                    <a:cubicBezTo>
                      <a:pt x="1219" y="53"/>
                      <a:pt x="967" y="116"/>
                      <a:pt x="725" y="189"/>
                    </a:cubicBezTo>
                    <a:cubicBezTo>
                      <a:pt x="473" y="263"/>
                      <a:pt x="231" y="348"/>
                      <a:pt x="0" y="442"/>
                    </a:cubicBezTo>
                    <a:cubicBezTo>
                      <a:pt x="484" y="306"/>
                      <a:pt x="988" y="200"/>
                      <a:pt x="1493" y="147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1"/>
              <p:cNvSpPr/>
              <p:nvPr/>
            </p:nvSpPr>
            <p:spPr>
              <a:xfrm>
                <a:off x="4136275" y="458300"/>
                <a:ext cx="45750" cy="16600"/>
              </a:xfrm>
              <a:custGeom>
                <a:rect b="b" l="l" r="r" t="t"/>
                <a:pathLst>
                  <a:path extrusionOk="0" h="664" w="1830">
                    <a:moveTo>
                      <a:pt x="1767" y="1"/>
                    </a:moveTo>
                    <a:cubicBezTo>
                      <a:pt x="1220" y="285"/>
                      <a:pt x="589" y="442"/>
                      <a:pt x="1" y="664"/>
                    </a:cubicBezTo>
                    <a:cubicBezTo>
                      <a:pt x="610" y="484"/>
                      <a:pt x="1230" y="379"/>
                      <a:pt x="1830" y="127"/>
                    </a:cubicBezTo>
                    <a:lnTo>
                      <a:pt x="17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1"/>
              <p:cNvSpPr/>
              <p:nvPr/>
            </p:nvSpPr>
            <p:spPr>
              <a:xfrm>
                <a:off x="4105000" y="427800"/>
                <a:ext cx="29725" cy="6350"/>
              </a:xfrm>
              <a:custGeom>
                <a:rect b="b" l="l" r="r" t="t"/>
                <a:pathLst>
                  <a:path extrusionOk="0" h="254" w="1189">
                    <a:moveTo>
                      <a:pt x="1143" y="1"/>
                    </a:moveTo>
                    <a:cubicBezTo>
                      <a:pt x="950" y="1"/>
                      <a:pt x="764" y="58"/>
                      <a:pt x="579" y="97"/>
                    </a:cubicBezTo>
                    <a:cubicBezTo>
                      <a:pt x="379" y="149"/>
                      <a:pt x="190" y="212"/>
                      <a:pt x="1" y="254"/>
                    </a:cubicBezTo>
                    <a:cubicBezTo>
                      <a:pt x="339" y="217"/>
                      <a:pt x="677" y="110"/>
                      <a:pt x="1021" y="110"/>
                    </a:cubicBezTo>
                    <a:cubicBezTo>
                      <a:pt x="1073" y="110"/>
                      <a:pt x="1125" y="112"/>
                      <a:pt x="1178" y="118"/>
                    </a:cubicBezTo>
                    <a:lnTo>
                      <a:pt x="1189" y="2"/>
                    </a:lnTo>
                    <a:cubicBezTo>
                      <a:pt x="1174" y="1"/>
                      <a:pt x="1158" y="1"/>
                      <a:pt x="1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0" name="Google Shape;450;p51"/>
          <p:cNvGrpSpPr/>
          <p:nvPr/>
        </p:nvGrpSpPr>
        <p:grpSpPr>
          <a:xfrm flipH="1">
            <a:off x="8648135" y="539455"/>
            <a:ext cx="543747" cy="564747"/>
            <a:chOff x="900925" y="-1079387"/>
            <a:chExt cx="302872" cy="314587"/>
          </a:xfrm>
        </p:grpSpPr>
        <p:sp>
          <p:nvSpPr>
            <p:cNvPr id="451" name="Google Shape;451;p51"/>
            <p:cNvSpPr/>
            <p:nvPr/>
          </p:nvSpPr>
          <p:spPr>
            <a:xfrm rot="-5400000">
              <a:off x="895477" y="-1073521"/>
              <a:ext cx="313767" cy="302872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" name="Google Shape;452;p51"/>
            <p:cNvGrpSpPr/>
            <p:nvPr/>
          </p:nvGrpSpPr>
          <p:grpSpPr>
            <a:xfrm>
              <a:off x="901009" y="-1079387"/>
              <a:ext cx="302723" cy="314587"/>
              <a:chOff x="3918225" y="593900"/>
              <a:chExt cx="101425" cy="105400"/>
            </a:xfrm>
          </p:grpSpPr>
          <p:sp>
            <p:nvSpPr>
              <p:cNvPr id="453" name="Google Shape;453;p51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51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1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1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1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1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51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1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1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1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1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1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1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1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1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8" name="Google Shape;468;p51"/>
          <p:cNvSpPr/>
          <p:nvPr/>
        </p:nvSpPr>
        <p:spPr>
          <a:xfrm>
            <a:off x="7504007" y="4586316"/>
            <a:ext cx="1667728" cy="604258"/>
          </a:xfrm>
          <a:custGeom>
            <a:rect b="b" l="l" r="r" t="t"/>
            <a:pathLst>
              <a:path extrusionOk="0" h="1958" w="5404">
                <a:moveTo>
                  <a:pt x="5292" y="1"/>
                </a:moveTo>
                <a:cubicBezTo>
                  <a:pt x="4951" y="1"/>
                  <a:pt x="4611" y="42"/>
                  <a:pt x="4289" y="118"/>
                </a:cubicBezTo>
                <a:cubicBezTo>
                  <a:pt x="4279" y="118"/>
                  <a:pt x="4279" y="118"/>
                  <a:pt x="4268" y="128"/>
                </a:cubicBezTo>
                <a:cubicBezTo>
                  <a:pt x="4121" y="160"/>
                  <a:pt x="3984" y="202"/>
                  <a:pt x="3837" y="244"/>
                </a:cubicBezTo>
                <a:cubicBezTo>
                  <a:pt x="3837" y="244"/>
                  <a:pt x="3826" y="244"/>
                  <a:pt x="3826" y="254"/>
                </a:cubicBezTo>
                <a:cubicBezTo>
                  <a:pt x="3637" y="307"/>
                  <a:pt x="3469" y="380"/>
                  <a:pt x="3291" y="465"/>
                </a:cubicBezTo>
                <a:lnTo>
                  <a:pt x="3280" y="476"/>
                </a:lnTo>
                <a:cubicBezTo>
                  <a:pt x="3144" y="539"/>
                  <a:pt x="3007" y="623"/>
                  <a:pt x="2880" y="696"/>
                </a:cubicBezTo>
                <a:lnTo>
                  <a:pt x="2870" y="707"/>
                </a:lnTo>
                <a:cubicBezTo>
                  <a:pt x="2828" y="728"/>
                  <a:pt x="2796" y="749"/>
                  <a:pt x="2765" y="770"/>
                </a:cubicBezTo>
                <a:cubicBezTo>
                  <a:pt x="2765" y="780"/>
                  <a:pt x="2754" y="780"/>
                  <a:pt x="2754" y="780"/>
                </a:cubicBezTo>
                <a:cubicBezTo>
                  <a:pt x="2723" y="812"/>
                  <a:pt x="2681" y="833"/>
                  <a:pt x="2649" y="864"/>
                </a:cubicBezTo>
                <a:cubicBezTo>
                  <a:pt x="2502" y="969"/>
                  <a:pt x="2366" y="1095"/>
                  <a:pt x="2250" y="1221"/>
                </a:cubicBezTo>
                <a:cubicBezTo>
                  <a:pt x="2229" y="1232"/>
                  <a:pt x="2219" y="1253"/>
                  <a:pt x="2208" y="1263"/>
                </a:cubicBezTo>
                <a:cubicBezTo>
                  <a:pt x="2177" y="1295"/>
                  <a:pt x="2145" y="1326"/>
                  <a:pt x="2124" y="1369"/>
                </a:cubicBezTo>
                <a:cubicBezTo>
                  <a:pt x="2048" y="1361"/>
                  <a:pt x="1975" y="1357"/>
                  <a:pt x="1902" y="1357"/>
                </a:cubicBezTo>
                <a:cubicBezTo>
                  <a:pt x="1781" y="1357"/>
                  <a:pt x="1664" y="1366"/>
                  <a:pt x="1546" y="1379"/>
                </a:cubicBezTo>
                <a:cubicBezTo>
                  <a:pt x="968" y="1442"/>
                  <a:pt x="411" y="1642"/>
                  <a:pt x="1" y="1957"/>
                </a:cubicBezTo>
                <a:lnTo>
                  <a:pt x="5403" y="1957"/>
                </a:lnTo>
                <a:lnTo>
                  <a:pt x="5403" y="2"/>
                </a:lnTo>
                <a:cubicBezTo>
                  <a:pt x="5366" y="1"/>
                  <a:pt x="5329" y="1"/>
                  <a:pt x="52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1"/>
          <p:cNvSpPr/>
          <p:nvPr/>
        </p:nvSpPr>
        <p:spPr>
          <a:xfrm rot="-5400000">
            <a:off x="8988038" y="373347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51"/>
          <p:cNvGrpSpPr/>
          <p:nvPr/>
        </p:nvGrpSpPr>
        <p:grpSpPr>
          <a:xfrm>
            <a:off x="-274325" y="-146549"/>
            <a:ext cx="1517909" cy="1211947"/>
            <a:chOff x="3568700" y="2891825"/>
            <a:chExt cx="267775" cy="213800"/>
          </a:xfrm>
        </p:grpSpPr>
        <p:sp>
          <p:nvSpPr>
            <p:cNvPr id="471" name="Google Shape;471;p51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1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51"/>
          <p:cNvGrpSpPr/>
          <p:nvPr/>
        </p:nvGrpSpPr>
        <p:grpSpPr>
          <a:xfrm>
            <a:off x="205324" y="1204897"/>
            <a:ext cx="172270" cy="183549"/>
            <a:chOff x="3797575" y="537425"/>
            <a:chExt cx="23925" cy="25500"/>
          </a:xfrm>
        </p:grpSpPr>
        <p:sp>
          <p:nvSpPr>
            <p:cNvPr id="482" name="Google Shape;482;p5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51"/>
          <p:cNvGrpSpPr/>
          <p:nvPr/>
        </p:nvGrpSpPr>
        <p:grpSpPr>
          <a:xfrm>
            <a:off x="271329" y="1627420"/>
            <a:ext cx="426602" cy="375004"/>
            <a:chOff x="1475563" y="-1139762"/>
            <a:chExt cx="272206" cy="239298"/>
          </a:xfrm>
        </p:grpSpPr>
        <p:sp>
          <p:nvSpPr>
            <p:cNvPr id="486" name="Google Shape;486;p51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7" name="Google Shape;487;p51"/>
            <p:cNvGrpSpPr/>
            <p:nvPr/>
          </p:nvGrpSpPr>
          <p:grpSpPr>
            <a:xfrm>
              <a:off x="1513992" y="-1139753"/>
              <a:ext cx="233777" cy="207437"/>
              <a:chOff x="4123600" y="573675"/>
              <a:chExt cx="78325" cy="69500"/>
            </a:xfrm>
          </p:grpSpPr>
          <p:sp>
            <p:nvSpPr>
              <p:cNvPr id="488" name="Google Shape;488;p51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1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1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1" name="Google Shape;491;p51"/>
          <p:cNvSpPr/>
          <p:nvPr/>
        </p:nvSpPr>
        <p:spPr>
          <a:xfrm rot="-5400000">
            <a:off x="6219813" y="-1201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3" name="Google Shape;493;p51"/>
          <p:cNvSpPr txBox="1"/>
          <p:nvPr>
            <p:ph idx="2" type="title"/>
          </p:nvPr>
        </p:nvSpPr>
        <p:spPr>
          <a:xfrm>
            <a:off x="716612" y="2874900"/>
            <a:ext cx="239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4" name="Google Shape;494;p51"/>
          <p:cNvSpPr txBox="1"/>
          <p:nvPr>
            <p:ph idx="1" type="subTitle"/>
          </p:nvPr>
        </p:nvSpPr>
        <p:spPr>
          <a:xfrm>
            <a:off x="716613" y="3253278"/>
            <a:ext cx="23997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5" name="Google Shape;495;p51"/>
          <p:cNvSpPr txBox="1"/>
          <p:nvPr>
            <p:ph idx="3" type="title"/>
          </p:nvPr>
        </p:nvSpPr>
        <p:spPr>
          <a:xfrm>
            <a:off x="3368763" y="2874900"/>
            <a:ext cx="239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6" name="Google Shape;496;p51"/>
          <p:cNvSpPr txBox="1"/>
          <p:nvPr>
            <p:ph idx="4" type="subTitle"/>
          </p:nvPr>
        </p:nvSpPr>
        <p:spPr>
          <a:xfrm>
            <a:off x="3368762" y="3253278"/>
            <a:ext cx="23997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7" name="Google Shape;497;p51"/>
          <p:cNvSpPr txBox="1"/>
          <p:nvPr>
            <p:ph idx="5" type="title"/>
          </p:nvPr>
        </p:nvSpPr>
        <p:spPr>
          <a:xfrm>
            <a:off x="6027688" y="2874900"/>
            <a:ext cx="239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8" name="Google Shape;498;p51"/>
          <p:cNvSpPr txBox="1"/>
          <p:nvPr>
            <p:ph idx="6" type="subTitle"/>
          </p:nvPr>
        </p:nvSpPr>
        <p:spPr>
          <a:xfrm>
            <a:off x="6027688" y="3253273"/>
            <a:ext cx="23997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9" name="Google Shape;499;p51"/>
          <p:cNvSpPr txBox="1"/>
          <p:nvPr>
            <p:ph idx="7" type="title"/>
          </p:nvPr>
        </p:nvSpPr>
        <p:spPr>
          <a:xfrm>
            <a:off x="1458512" y="1977968"/>
            <a:ext cx="915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0" name="Google Shape;500;p51"/>
          <p:cNvSpPr txBox="1"/>
          <p:nvPr>
            <p:ph idx="8" type="title"/>
          </p:nvPr>
        </p:nvSpPr>
        <p:spPr>
          <a:xfrm>
            <a:off x="4110663" y="1977968"/>
            <a:ext cx="915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1" name="Google Shape;501;p51"/>
          <p:cNvSpPr txBox="1"/>
          <p:nvPr>
            <p:ph idx="9" type="title"/>
          </p:nvPr>
        </p:nvSpPr>
        <p:spPr>
          <a:xfrm>
            <a:off x="6772975" y="1977968"/>
            <a:ext cx="915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/>
          <p:nvPr/>
        </p:nvSpPr>
        <p:spPr>
          <a:xfrm flipH="1" rot="5081888">
            <a:off x="7931860" y="1772009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52"/>
          <p:cNvSpPr/>
          <p:nvPr/>
        </p:nvSpPr>
        <p:spPr>
          <a:xfrm flipH="1" rot="-5715905">
            <a:off x="-2776409" y="1713611"/>
            <a:ext cx="4854747" cy="5481208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2"/>
          <p:cNvSpPr/>
          <p:nvPr/>
        </p:nvSpPr>
        <p:spPr>
          <a:xfrm>
            <a:off x="4036521" y="-209650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2"/>
          <p:cNvSpPr/>
          <p:nvPr/>
        </p:nvSpPr>
        <p:spPr>
          <a:xfrm flipH="1" rot="10800000">
            <a:off x="2750275" y="4408613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2"/>
          <p:cNvSpPr/>
          <p:nvPr/>
        </p:nvSpPr>
        <p:spPr>
          <a:xfrm flipH="1" rot="10800000">
            <a:off x="7548422" y="4176306"/>
            <a:ext cx="1653943" cy="1023476"/>
          </a:xfrm>
          <a:custGeom>
            <a:rect b="b" l="l" r="r" t="t"/>
            <a:pathLst>
              <a:path extrusionOk="0" h="20168" w="32590">
                <a:moveTo>
                  <a:pt x="1" y="0"/>
                </a:moveTo>
                <a:cubicBezTo>
                  <a:pt x="221" y="6273"/>
                  <a:pt x="6068" y="8542"/>
                  <a:pt x="13151" y="8542"/>
                </a:cubicBezTo>
                <a:cubicBezTo>
                  <a:pt x="14942" y="8542"/>
                  <a:pt x="16812" y="8397"/>
                  <a:pt x="18690" y="8135"/>
                </a:cubicBezTo>
                <a:cubicBezTo>
                  <a:pt x="19595" y="8008"/>
                  <a:pt x="20442" y="7949"/>
                  <a:pt x="21233" y="7949"/>
                </a:cubicBezTo>
                <a:cubicBezTo>
                  <a:pt x="32589" y="7949"/>
                  <a:pt x="32589" y="20168"/>
                  <a:pt x="32589" y="20168"/>
                </a:cubicBezTo>
                <a:lnTo>
                  <a:pt x="32589" y="0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2"/>
          <p:cNvSpPr/>
          <p:nvPr/>
        </p:nvSpPr>
        <p:spPr>
          <a:xfrm flipH="1" rot="10800000">
            <a:off x="-56754" y="-66296"/>
            <a:ext cx="2994474" cy="878248"/>
          </a:xfrm>
          <a:custGeom>
            <a:rect b="b" l="l" r="r" t="t"/>
            <a:pathLst>
              <a:path extrusionOk="0" h="3396" w="11579">
                <a:moveTo>
                  <a:pt x="0" y="1"/>
                </a:moveTo>
                <a:lnTo>
                  <a:pt x="0" y="3395"/>
                </a:lnTo>
                <a:lnTo>
                  <a:pt x="11579" y="3395"/>
                </a:lnTo>
                <a:cubicBezTo>
                  <a:pt x="11579" y="3395"/>
                  <a:pt x="9094" y="1040"/>
                  <a:pt x="7389" y="1040"/>
                </a:cubicBezTo>
                <a:cubicBezTo>
                  <a:pt x="5482" y="1040"/>
                  <a:pt x="6139" y="2467"/>
                  <a:pt x="3523" y="2467"/>
                </a:cubicBezTo>
                <a:cubicBezTo>
                  <a:pt x="3377" y="2467"/>
                  <a:pt x="3221" y="2463"/>
                  <a:pt x="3053" y="2453"/>
                </a:cubicBezTo>
                <a:cubicBezTo>
                  <a:pt x="2111" y="2404"/>
                  <a:pt x="1154" y="1072"/>
                  <a:pt x="0" y="1"/>
                </a:cubicBez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" name="Google Shape;509;p52"/>
          <p:cNvGrpSpPr/>
          <p:nvPr/>
        </p:nvGrpSpPr>
        <p:grpSpPr>
          <a:xfrm>
            <a:off x="7774925" y="-29120"/>
            <a:ext cx="1664454" cy="898633"/>
            <a:chOff x="7546325" y="0"/>
            <a:chExt cx="1664454" cy="898633"/>
          </a:xfrm>
        </p:grpSpPr>
        <p:sp>
          <p:nvSpPr>
            <p:cNvPr id="510" name="Google Shape;510;p52"/>
            <p:cNvSpPr/>
            <p:nvPr/>
          </p:nvSpPr>
          <p:spPr>
            <a:xfrm>
              <a:off x="8362969" y="0"/>
              <a:ext cx="847810" cy="898633"/>
            </a:xfrm>
            <a:custGeom>
              <a:rect b="b" l="l" r="r" t="t"/>
              <a:pathLst>
                <a:path extrusionOk="0" h="6719" w="6339">
                  <a:moveTo>
                    <a:pt x="4310" y="1"/>
                  </a:moveTo>
                  <a:cubicBezTo>
                    <a:pt x="3921" y="12"/>
                    <a:pt x="3490" y="117"/>
                    <a:pt x="3112" y="117"/>
                  </a:cubicBezTo>
                  <a:cubicBezTo>
                    <a:pt x="2039" y="1189"/>
                    <a:pt x="1093" y="2387"/>
                    <a:pt x="306" y="3700"/>
                  </a:cubicBezTo>
                  <a:cubicBezTo>
                    <a:pt x="148" y="3953"/>
                    <a:pt x="0" y="4300"/>
                    <a:pt x="190" y="4520"/>
                  </a:cubicBezTo>
                  <a:cubicBezTo>
                    <a:pt x="260" y="4604"/>
                    <a:pt x="363" y="4642"/>
                    <a:pt x="471" y="4642"/>
                  </a:cubicBezTo>
                  <a:cubicBezTo>
                    <a:pt x="524" y="4642"/>
                    <a:pt x="579" y="4633"/>
                    <a:pt x="631" y="4615"/>
                  </a:cubicBezTo>
                  <a:cubicBezTo>
                    <a:pt x="789" y="4573"/>
                    <a:pt x="925" y="4468"/>
                    <a:pt x="1062" y="4352"/>
                  </a:cubicBezTo>
                  <a:cubicBezTo>
                    <a:pt x="1782" y="3747"/>
                    <a:pt x="2388" y="2997"/>
                    <a:pt x="2828" y="2154"/>
                  </a:cubicBezTo>
                  <a:lnTo>
                    <a:pt x="2828" y="2154"/>
                  </a:lnTo>
                  <a:cubicBezTo>
                    <a:pt x="2306" y="3157"/>
                    <a:pt x="1797" y="4191"/>
                    <a:pt x="1609" y="5309"/>
                  </a:cubicBezTo>
                  <a:cubicBezTo>
                    <a:pt x="1556" y="5592"/>
                    <a:pt x="1535" y="5887"/>
                    <a:pt x="1640" y="6150"/>
                  </a:cubicBezTo>
                  <a:cubicBezTo>
                    <a:pt x="1730" y="6366"/>
                    <a:pt x="1937" y="6544"/>
                    <a:pt x="2159" y="6544"/>
                  </a:cubicBezTo>
                  <a:cubicBezTo>
                    <a:pt x="2196" y="6544"/>
                    <a:pt x="2233" y="6539"/>
                    <a:pt x="2271" y="6528"/>
                  </a:cubicBezTo>
                  <a:cubicBezTo>
                    <a:pt x="2576" y="6454"/>
                    <a:pt x="2723" y="6097"/>
                    <a:pt x="2828" y="5792"/>
                  </a:cubicBezTo>
                  <a:cubicBezTo>
                    <a:pt x="3163" y="4815"/>
                    <a:pt x="3451" y="3815"/>
                    <a:pt x="3692" y="2804"/>
                  </a:cubicBezTo>
                  <a:lnTo>
                    <a:pt x="3692" y="2804"/>
                  </a:lnTo>
                  <a:cubicBezTo>
                    <a:pt x="3474" y="3917"/>
                    <a:pt x="3512" y="5068"/>
                    <a:pt x="3805" y="6139"/>
                  </a:cubicBezTo>
                  <a:cubicBezTo>
                    <a:pt x="3887" y="6414"/>
                    <a:pt x="4037" y="6718"/>
                    <a:pt x="4304" y="6718"/>
                  </a:cubicBezTo>
                  <a:cubicBezTo>
                    <a:pt x="4313" y="6718"/>
                    <a:pt x="4322" y="6718"/>
                    <a:pt x="4331" y="6717"/>
                  </a:cubicBezTo>
                  <a:cubicBezTo>
                    <a:pt x="4489" y="6706"/>
                    <a:pt x="4636" y="6570"/>
                    <a:pt x="4699" y="6412"/>
                  </a:cubicBezTo>
                  <a:cubicBezTo>
                    <a:pt x="4772" y="6255"/>
                    <a:pt x="4783" y="6076"/>
                    <a:pt x="4793" y="5898"/>
                  </a:cubicBezTo>
                  <a:cubicBezTo>
                    <a:pt x="4825" y="4911"/>
                    <a:pt x="4783" y="3924"/>
                    <a:pt x="4637" y="2947"/>
                  </a:cubicBezTo>
                  <a:lnTo>
                    <a:pt x="4637" y="2947"/>
                  </a:lnTo>
                  <a:cubicBezTo>
                    <a:pt x="4752" y="3714"/>
                    <a:pt x="5025" y="4458"/>
                    <a:pt x="5393" y="5120"/>
                  </a:cubicBezTo>
                  <a:cubicBezTo>
                    <a:pt x="5498" y="5319"/>
                    <a:pt x="5655" y="5529"/>
                    <a:pt x="5876" y="5529"/>
                  </a:cubicBezTo>
                  <a:cubicBezTo>
                    <a:pt x="6086" y="5519"/>
                    <a:pt x="6255" y="5309"/>
                    <a:pt x="6297" y="5088"/>
                  </a:cubicBezTo>
                  <a:cubicBezTo>
                    <a:pt x="6339" y="4868"/>
                    <a:pt x="6276" y="4646"/>
                    <a:pt x="6213" y="4436"/>
                  </a:cubicBezTo>
                  <a:cubicBezTo>
                    <a:pt x="5718" y="2892"/>
                    <a:pt x="5014" y="1441"/>
                    <a:pt x="43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8431847" y="133610"/>
              <a:ext cx="361379" cy="438684"/>
            </a:xfrm>
            <a:custGeom>
              <a:rect b="b" l="l" r="r" t="t"/>
              <a:pathLst>
                <a:path extrusionOk="0" h="3280" w="2702">
                  <a:moveTo>
                    <a:pt x="2681" y="1"/>
                  </a:moveTo>
                  <a:cubicBezTo>
                    <a:pt x="1893" y="1167"/>
                    <a:pt x="999" y="2271"/>
                    <a:pt x="1" y="3259"/>
                  </a:cubicBezTo>
                  <a:lnTo>
                    <a:pt x="22" y="3280"/>
                  </a:lnTo>
                  <a:cubicBezTo>
                    <a:pt x="1020" y="2292"/>
                    <a:pt x="1924" y="1188"/>
                    <a:pt x="2702" y="11"/>
                  </a:cubicBezTo>
                  <a:lnTo>
                    <a:pt x="26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8639954" y="130801"/>
              <a:ext cx="185638" cy="670597"/>
            </a:xfrm>
            <a:custGeom>
              <a:rect b="b" l="l" r="r" t="t"/>
              <a:pathLst>
                <a:path extrusionOk="0" h="5014" w="1388">
                  <a:moveTo>
                    <a:pt x="1356" y="1"/>
                  </a:moveTo>
                  <a:cubicBezTo>
                    <a:pt x="1115" y="1713"/>
                    <a:pt x="652" y="3395"/>
                    <a:pt x="0" y="5004"/>
                  </a:cubicBezTo>
                  <a:lnTo>
                    <a:pt x="32" y="5014"/>
                  </a:lnTo>
                  <a:cubicBezTo>
                    <a:pt x="683" y="3406"/>
                    <a:pt x="1146" y="1724"/>
                    <a:pt x="1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8885910" y="129330"/>
              <a:ext cx="71821" cy="698818"/>
            </a:xfrm>
            <a:custGeom>
              <a:rect b="b" l="l" r="r" t="t"/>
              <a:pathLst>
                <a:path extrusionOk="0" h="5225" w="537">
                  <a:moveTo>
                    <a:pt x="32" y="1"/>
                  </a:moveTo>
                  <a:lnTo>
                    <a:pt x="0" y="12"/>
                  </a:lnTo>
                  <a:cubicBezTo>
                    <a:pt x="295" y="1714"/>
                    <a:pt x="463" y="3469"/>
                    <a:pt x="505" y="5225"/>
                  </a:cubicBezTo>
                  <a:lnTo>
                    <a:pt x="537" y="5225"/>
                  </a:lnTo>
                  <a:cubicBezTo>
                    <a:pt x="495" y="3469"/>
                    <a:pt x="327" y="171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8936465" y="172931"/>
              <a:ext cx="225093" cy="520268"/>
            </a:xfrm>
            <a:custGeom>
              <a:rect b="b" l="l" r="r" t="t"/>
              <a:pathLst>
                <a:path extrusionOk="0" h="3890" w="1683">
                  <a:moveTo>
                    <a:pt x="33" y="1"/>
                  </a:moveTo>
                  <a:lnTo>
                    <a:pt x="1" y="11"/>
                  </a:lnTo>
                  <a:lnTo>
                    <a:pt x="1651" y="3890"/>
                  </a:lnTo>
                  <a:lnTo>
                    <a:pt x="1682" y="387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7546325" y="22469"/>
              <a:ext cx="1192203" cy="434136"/>
            </a:xfrm>
            <a:custGeom>
              <a:rect b="b" l="l" r="r" t="t"/>
              <a:pathLst>
                <a:path extrusionOk="0" h="3246" w="8914">
                  <a:moveTo>
                    <a:pt x="8818" y="1"/>
                  </a:moveTo>
                  <a:lnTo>
                    <a:pt x="168" y="33"/>
                  </a:lnTo>
                  <a:cubicBezTo>
                    <a:pt x="157" y="33"/>
                    <a:pt x="115" y="43"/>
                    <a:pt x="105" y="43"/>
                  </a:cubicBezTo>
                  <a:cubicBezTo>
                    <a:pt x="0" y="484"/>
                    <a:pt x="94" y="1010"/>
                    <a:pt x="357" y="1325"/>
                  </a:cubicBezTo>
                  <a:cubicBezTo>
                    <a:pt x="529" y="1531"/>
                    <a:pt x="764" y="1643"/>
                    <a:pt x="997" y="1643"/>
                  </a:cubicBezTo>
                  <a:cubicBezTo>
                    <a:pt x="1120" y="1643"/>
                    <a:pt x="1243" y="1612"/>
                    <a:pt x="1356" y="1546"/>
                  </a:cubicBezTo>
                  <a:cubicBezTo>
                    <a:pt x="1577" y="2271"/>
                    <a:pt x="2039" y="2892"/>
                    <a:pt x="2607" y="3144"/>
                  </a:cubicBezTo>
                  <a:cubicBezTo>
                    <a:pt x="2757" y="3212"/>
                    <a:pt x="2919" y="3246"/>
                    <a:pt x="3081" y="3246"/>
                  </a:cubicBezTo>
                  <a:cubicBezTo>
                    <a:pt x="3517" y="3246"/>
                    <a:pt x="3956" y="3002"/>
                    <a:pt x="4193" y="2534"/>
                  </a:cubicBezTo>
                  <a:cubicBezTo>
                    <a:pt x="4278" y="2703"/>
                    <a:pt x="4446" y="2787"/>
                    <a:pt x="4604" y="2787"/>
                  </a:cubicBezTo>
                  <a:cubicBezTo>
                    <a:pt x="4610" y="2787"/>
                    <a:pt x="4616" y="2787"/>
                    <a:pt x="4622" y="2787"/>
                  </a:cubicBezTo>
                  <a:cubicBezTo>
                    <a:pt x="4764" y="2787"/>
                    <a:pt x="4911" y="2675"/>
                    <a:pt x="4982" y="2513"/>
                  </a:cubicBezTo>
                  <a:cubicBezTo>
                    <a:pt x="5284" y="2908"/>
                    <a:pt x="5712" y="3121"/>
                    <a:pt x="6140" y="3121"/>
                  </a:cubicBezTo>
                  <a:cubicBezTo>
                    <a:pt x="6292" y="3121"/>
                    <a:pt x="6444" y="3094"/>
                    <a:pt x="6590" y="3039"/>
                  </a:cubicBezTo>
                  <a:cubicBezTo>
                    <a:pt x="7147" y="2818"/>
                    <a:pt x="7589" y="2177"/>
                    <a:pt x="7704" y="1430"/>
                  </a:cubicBezTo>
                  <a:cubicBezTo>
                    <a:pt x="7789" y="1471"/>
                    <a:pt x="7876" y="1490"/>
                    <a:pt x="7963" y="1490"/>
                  </a:cubicBezTo>
                  <a:cubicBezTo>
                    <a:pt x="8188" y="1490"/>
                    <a:pt x="8410" y="1362"/>
                    <a:pt x="8577" y="1157"/>
                  </a:cubicBezTo>
                  <a:cubicBezTo>
                    <a:pt x="8818" y="863"/>
                    <a:pt x="8913" y="411"/>
                    <a:pt x="88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7910244" y="60586"/>
              <a:ext cx="226564" cy="333159"/>
            </a:xfrm>
            <a:custGeom>
              <a:rect b="b" l="l" r="r" t="t"/>
              <a:pathLst>
                <a:path extrusionOk="0" h="2491" w="1694">
                  <a:moveTo>
                    <a:pt x="1673" y="0"/>
                  </a:moveTo>
                  <a:lnTo>
                    <a:pt x="1" y="2470"/>
                  </a:lnTo>
                  <a:lnTo>
                    <a:pt x="33" y="2491"/>
                  </a:lnTo>
                  <a:lnTo>
                    <a:pt x="1694" y="2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2"/>
            <p:cNvSpPr/>
            <p:nvPr/>
          </p:nvSpPr>
          <p:spPr>
            <a:xfrm>
              <a:off x="8160480" y="73158"/>
              <a:ext cx="12840" cy="281266"/>
            </a:xfrm>
            <a:custGeom>
              <a:rect b="b" l="l" r="r" t="t"/>
              <a:pathLst>
                <a:path extrusionOk="0" h="2103" w="96">
                  <a:moveTo>
                    <a:pt x="64" y="0"/>
                  </a:moveTo>
                  <a:lnTo>
                    <a:pt x="1" y="2102"/>
                  </a:lnTo>
                  <a:lnTo>
                    <a:pt x="33" y="210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8209831" y="74629"/>
              <a:ext cx="216533" cy="296646"/>
            </a:xfrm>
            <a:custGeom>
              <a:rect b="b" l="l" r="r" t="t"/>
              <a:pathLst>
                <a:path extrusionOk="0" h="2218" w="1619">
                  <a:moveTo>
                    <a:pt x="21" y="0"/>
                  </a:moveTo>
                  <a:lnTo>
                    <a:pt x="0" y="21"/>
                  </a:lnTo>
                  <a:lnTo>
                    <a:pt x="1598" y="2217"/>
                  </a:lnTo>
                  <a:lnTo>
                    <a:pt x="1619" y="220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8275767" y="69012"/>
              <a:ext cx="351616" cy="108333"/>
            </a:xfrm>
            <a:custGeom>
              <a:rect b="b" l="l" r="r" t="t"/>
              <a:pathLst>
                <a:path extrusionOk="0" h="810" w="2629">
                  <a:moveTo>
                    <a:pt x="12" y="0"/>
                  </a:moveTo>
                  <a:lnTo>
                    <a:pt x="1" y="31"/>
                  </a:lnTo>
                  <a:lnTo>
                    <a:pt x="2618" y="809"/>
                  </a:lnTo>
                  <a:lnTo>
                    <a:pt x="2628" y="77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7626304" y="61923"/>
              <a:ext cx="396554" cy="102716"/>
            </a:xfrm>
            <a:custGeom>
              <a:rect b="b" l="l" r="r" t="t"/>
              <a:pathLst>
                <a:path extrusionOk="0" h="768" w="2965">
                  <a:moveTo>
                    <a:pt x="2955" y="0"/>
                  </a:moveTo>
                  <a:lnTo>
                    <a:pt x="1" y="736"/>
                  </a:lnTo>
                  <a:lnTo>
                    <a:pt x="12" y="768"/>
                  </a:lnTo>
                  <a:lnTo>
                    <a:pt x="2965" y="32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1" name="Google Shape;521;p52"/>
          <p:cNvGrpSpPr/>
          <p:nvPr/>
        </p:nvGrpSpPr>
        <p:grpSpPr>
          <a:xfrm>
            <a:off x="-287445" y="157402"/>
            <a:ext cx="1000679" cy="764183"/>
            <a:chOff x="2577983" y="-694619"/>
            <a:chExt cx="544409" cy="415769"/>
          </a:xfrm>
        </p:grpSpPr>
        <p:sp>
          <p:nvSpPr>
            <p:cNvPr id="522" name="Google Shape;522;p52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" name="Google Shape;523;p52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524" name="Google Shape;524;p52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2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2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52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52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2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2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2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2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2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2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2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2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2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2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9" name="Google Shape;539;p52"/>
          <p:cNvGrpSpPr/>
          <p:nvPr/>
        </p:nvGrpSpPr>
        <p:grpSpPr>
          <a:xfrm flipH="1" rot="10800000">
            <a:off x="4370325" y="4150426"/>
            <a:ext cx="1517909" cy="1211947"/>
            <a:chOff x="3568700" y="2891825"/>
            <a:chExt cx="267775" cy="213800"/>
          </a:xfrm>
        </p:grpSpPr>
        <p:sp>
          <p:nvSpPr>
            <p:cNvPr id="540" name="Google Shape;540;p52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p52"/>
          <p:cNvSpPr/>
          <p:nvPr/>
        </p:nvSpPr>
        <p:spPr>
          <a:xfrm rot="-5400000">
            <a:off x="4007751" y="9515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2"/>
          <p:cNvSpPr/>
          <p:nvPr/>
        </p:nvSpPr>
        <p:spPr>
          <a:xfrm rot="-5400000">
            <a:off x="8934388" y="104092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2" name="Google Shape;552;p52"/>
          <p:cNvGrpSpPr/>
          <p:nvPr/>
        </p:nvGrpSpPr>
        <p:grpSpPr>
          <a:xfrm flipH="1" rot="5227863">
            <a:off x="6591253" y="4379353"/>
            <a:ext cx="1000681" cy="764182"/>
            <a:chOff x="2577983" y="-694619"/>
            <a:chExt cx="544409" cy="415769"/>
          </a:xfrm>
        </p:grpSpPr>
        <p:sp>
          <p:nvSpPr>
            <p:cNvPr id="553" name="Google Shape;553;p52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2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2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2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2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2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2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2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2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2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2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52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52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0" name="Google Shape;570;p52"/>
          <p:cNvGrpSpPr/>
          <p:nvPr/>
        </p:nvGrpSpPr>
        <p:grpSpPr>
          <a:xfrm>
            <a:off x="335386" y="1676297"/>
            <a:ext cx="172270" cy="183549"/>
            <a:chOff x="3797575" y="537425"/>
            <a:chExt cx="23925" cy="25500"/>
          </a:xfrm>
        </p:grpSpPr>
        <p:sp>
          <p:nvSpPr>
            <p:cNvPr id="571" name="Google Shape;571;p5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" name="Google Shape;574;p52"/>
          <p:cNvGrpSpPr/>
          <p:nvPr/>
        </p:nvGrpSpPr>
        <p:grpSpPr>
          <a:xfrm>
            <a:off x="5712774" y="209647"/>
            <a:ext cx="172270" cy="183549"/>
            <a:chOff x="3797575" y="537425"/>
            <a:chExt cx="23925" cy="25500"/>
          </a:xfrm>
        </p:grpSpPr>
        <p:sp>
          <p:nvSpPr>
            <p:cNvPr id="575" name="Google Shape;575;p5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578;p52"/>
          <p:cNvGrpSpPr/>
          <p:nvPr/>
        </p:nvGrpSpPr>
        <p:grpSpPr>
          <a:xfrm>
            <a:off x="8636349" y="1676297"/>
            <a:ext cx="172270" cy="183549"/>
            <a:chOff x="3797575" y="537425"/>
            <a:chExt cx="23925" cy="25500"/>
          </a:xfrm>
        </p:grpSpPr>
        <p:sp>
          <p:nvSpPr>
            <p:cNvPr id="579" name="Google Shape;579;p5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52"/>
          <p:cNvGrpSpPr/>
          <p:nvPr/>
        </p:nvGrpSpPr>
        <p:grpSpPr>
          <a:xfrm>
            <a:off x="6200449" y="4596260"/>
            <a:ext cx="172270" cy="183549"/>
            <a:chOff x="3797575" y="537425"/>
            <a:chExt cx="23925" cy="25500"/>
          </a:xfrm>
        </p:grpSpPr>
        <p:sp>
          <p:nvSpPr>
            <p:cNvPr id="583" name="Google Shape;583;p52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52"/>
          <p:cNvGrpSpPr/>
          <p:nvPr/>
        </p:nvGrpSpPr>
        <p:grpSpPr>
          <a:xfrm rot="1800035">
            <a:off x="7999104" y="4098814"/>
            <a:ext cx="648114" cy="604197"/>
            <a:chOff x="1155379" y="-1029459"/>
            <a:chExt cx="446737" cy="416440"/>
          </a:xfrm>
        </p:grpSpPr>
        <p:sp>
          <p:nvSpPr>
            <p:cNvPr id="587" name="Google Shape;587;p52"/>
            <p:cNvSpPr/>
            <p:nvPr/>
          </p:nvSpPr>
          <p:spPr>
            <a:xfrm rot="-5400000">
              <a:off x="1167952" y="-1042032"/>
              <a:ext cx="416440" cy="441586"/>
            </a:xfrm>
            <a:custGeom>
              <a:rect b="b" l="l" r="r" t="t"/>
              <a:pathLst>
                <a:path extrusionOk="0" h="5918" w="5581">
                  <a:moveTo>
                    <a:pt x="2848" y="4131"/>
                  </a:moveTo>
                  <a:cubicBezTo>
                    <a:pt x="2817" y="4698"/>
                    <a:pt x="3174" y="5508"/>
                    <a:pt x="3857" y="5329"/>
                  </a:cubicBezTo>
                  <a:cubicBezTo>
                    <a:pt x="4782" y="5088"/>
                    <a:pt x="4036" y="3837"/>
                    <a:pt x="3500" y="3605"/>
                  </a:cubicBezTo>
                  <a:cubicBezTo>
                    <a:pt x="4162" y="3900"/>
                    <a:pt x="5466" y="4110"/>
                    <a:pt x="5529" y="3070"/>
                  </a:cubicBezTo>
                  <a:cubicBezTo>
                    <a:pt x="5581" y="1956"/>
                    <a:pt x="3847" y="2082"/>
                    <a:pt x="3247" y="2617"/>
                  </a:cubicBezTo>
                  <a:lnTo>
                    <a:pt x="3247" y="2617"/>
                  </a:lnTo>
                  <a:cubicBezTo>
                    <a:pt x="3742" y="2197"/>
                    <a:pt x="4004" y="1010"/>
                    <a:pt x="3321" y="599"/>
                  </a:cubicBezTo>
                  <a:cubicBezTo>
                    <a:pt x="2312" y="1"/>
                    <a:pt x="1923" y="1724"/>
                    <a:pt x="2375" y="2355"/>
                  </a:cubicBezTo>
                  <a:cubicBezTo>
                    <a:pt x="1755" y="2029"/>
                    <a:pt x="357" y="1524"/>
                    <a:pt x="178" y="2617"/>
                  </a:cubicBezTo>
                  <a:cubicBezTo>
                    <a:pt x="0" y="3689"/>
                    <a:pt x="1366" y="3511"/>
                    <a:pt x="1986" y="3448"/>
                  </a:cubicBezTo>
                  <a:cubicBezTo>
                    <a:pt x="1419" y="3626"/>
                    <a:pt x="357" y="4404"/>
                    <a:pt x="946" y="5119"/>
                  </a:cubicBezTo>
                  <a:cubicBezTo>
                    <a:pt x="1629" y="5918"/>
                    <a:pt x="2617" y="4698"/>
                    <a:pt x="2848" y="413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8" name="Google Shape;588;p52"/>
            <p:cNvGrpSpPr/>
            <p:nvPr/>
          </p:nvGrpSpPr>
          <p:grpSpPr>
            <a:xfrm>
              <a:off x="1172916" y="-1024543"/>
              <a:ext cx="429200" cy="400547"/>
              <a:chOff x="4009325" y="612275"/>
              <a:chExt cx="143800" cy="134200"/>
            </a:xfrm>
          </p:grpSpPr>
          <p:sp>
            <p:nvSpPr>
              <p:cNvPr id="589" name="Google Shape;589;p52"/>
              <p:cNvSpPr/>
              <p:nvPr/>
            </p:nvSpPr>
            <p:spPr>
              <a:xfrm>
                <a:off x="4009325" y="612275"/>
                <a:ext cx="143800" cy="134200"/>
              </a:xfrm>
              <a:custGeom>
                <a:rect b="b" l="l" r="r" t="t"/>
                <a:pathLst>
                  <a:path extrusionOk="0" h="5368" w="5752">
                    <a:moveTo>
                      <a:pt x="2438" y="2277"/>
                    </a:moveTo>
                    <a:lnTo>
                      <a:pt x="2438" y="2277"/>
                    </a:lnTo>
                    <a:cubicBezTo>
                      <a:pt x="2448" y="2288"/>
                      <a:pt x="2457" y="2298"/>
                      <a:pt x="2467" y="2309"/>
                    </a:cubicBezTo>
                    <a:lnTo>
                      <a:pt x="2467" y="2309"/>
                    </a:lnTo>
                    <a:lnTo>
                      <a:pt x="2451" y="2293"/>
                    </a:lnTo>
                    <a:cubicBezTo>
                      <a:pt x="2447" y="2287"/>
                      <a:pt x="2443" y="2282"/>
                      <a:pt x="2438" y="2277"/>
                    </a:cubicBezTo>
                    <a:close/>
                    <a:moveTo>
                      <a:pt x="2855" y="0"/>
                    </a:moveTo>
                    <a:cubicBezTo>
                      <a:pt x="1803" y="0"/>
                      <a:pt x="1915" y="1664"/>
                      <a:pt x="2434" y="2273"/>
                    </a:cubicBezTo>
                    <a:lnTo>
                      <a:pt x="2434" y="2273"/>
                    </a:lnTo>
                    <a:cubicBezTo>
                      <a:pt x="2194" y="1995"/>
                      <a:pt x="1718" y="1792"/>
                      <a:pt x="1275" y="1792"/>
                    </a:cubicBezTo>
                    <a:cubicBezTo>
                      <a:pt x="934" y="1792"/>
                      <a:pt x="613" y="1911"/>
                      <a:pt x="433" y="2209"/>
                    </a:cubicBezTo>
                    <a:cubicBezTo>
                      <a:pt x="1" y="2936"/>
                      <a:pt x="782" y="3341"/>
                      <a:pt x="1484" y="3341"/>
                    </a:cubicBezTo>
                    <a:cubicBezTo>
                      <a:pt x="1755" y="3341"/>
                      <a:pt x="2015" y="3281"/>
                      <a:pt x="2188" y="3154"/>
                    </a:cubicBezTo>
                    <a:lnTo>
                      <a:pt x="2188" y="3154"/>
                    </a:lnTo>
                    <a:cubicBezTo>
                      <a:pt x="1862" y="3785"/>
                      <a:pt x="1358" y="5183"/>
                      <a:pt x="2451" y="5352"/>
                    </a:cubicBezTo>
                    <a:cubicBezTo>
                      <a:pt x="2516" y="5362"/>
                      <a:pt x="2576" y="5368"/>
                      <a:pt x="2632" y="5368"/>
                    </a:cubicBezTo>
                    <a:cubicBezTo>
                      <a:pt x="3502" y="5368"/>
                      <a:pt x="3341" y="4126"/>
                      <a:pt x="3292" y="3544"/>
                    </a:cubicBezTo>
                    <a:lnTo>
                      <a:pt x="3292" y="3544"/>
                    </a:lnTo>
                    <a:cubicBezTo>
                      <a:pt x="3433" y="3994"/>
                      <a:pt x="3945" y="4761"/>
                      <a:pt x="4507" y="4761"/>
                    </a:cubicBezTo>
                    <a:cubicBezTo>
                      <a:pt x="4654" y="4761"/>
                      <a:pt x="4804" y="4708"/>
                      <a:pt x="4953" y="4584"/>
                    </a:cubicBezTo>
                    <a:cubicBezTo>
                      <a:pt x="5751" y="3901"/>
                      <a:pt x="4532" y="2913"/>
                      <a:pt x="3975" y="2682"/>
                    </a:cubicBezTo>
                    <a:lnTo>
                      <a:pt x="3975" y="2682"/>
                    </a:lnTo>
                    <a:cubicBezTo>
                      <a:pt x="3997" y="2683"/>
                      <a:pt x="4020" y="2684"/>
                      <a:pt x="4043" y="2684"/>
                    </a:cubicBezTo>
                    <a:cubicBezTo>
                      <a:pt x="4596" y="2684"/>
                      <a:pt x="5334" y="2328"/>
                      <a:pt x="5163" y="1673"/>
                    </a:cubicBezTo>
                    <a:cubicBezTo>
                      <a:pt x="5080" y="1356"/>
                      <a:pt x="4878" y="1235"/>
                      <a:pt x="4640" y="1235"/>
                    </a:cubicBezTo>
                    <a:cubicBezTo>
                      <a:pt x="4187" y="1235"/>
                      <a:pt x="3602" y="1670"/>
                      <a:pt x="3443" y="2021"/>
                    </a:cubicBezTo>
                    <a:lnTo>
                      <a:pt x="3443" y="2021"/>
                    </a:lnTo>
                    <a:cubicBezTo>
                      <a:pt x="3735" y="1355"/>
                      <a:pt x="3939" y="64"/>
                      <a:pt x="2903" y="1"/>
                    </a:cubicBezTo>
                    <a:cubicBezTo>
                      <a:pt x="2887" y="1"/>
                      <a:pt x="2871" y="0"/>
                      <a:pt x="2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52"/>
              <p:cNvSpPr/>
              <p:nvPr/>
            </p:nvSpPr>
            <p:spPr>
              <a:xfrm>
                <a:off x="4076100" y="634125"/>
                <a:ext cx="10275" cy="41775"/>
              </a:xfrm>
              <a:custGeom>
                <a:rect b="b" l="l" r="r" t="t"/>
                <a:pathLst>
                  <a:path extrusionOk="0" h="1671" w="411">
                    <a:moveTo>
                      <a:pt x="201" y="0"/>
                    </a:moveTo>
                    <a:cubicBezTo>
                      <a:pt x="0" y="526"/>
                      <a:pt x="0" y="1145"/>
                      <a:pt x="201" y="1671"/>
                    </a:cubicBezTo>
                    <a:cubicBezTo>
                      <a:pt x="411" y="1145"/>
                      <a:pt x="411" y="526"/>
                      <a:pt x="2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52"/>
              <p:cNvSpPr/>
              <p:nvPr/>
            </p:nvSpPr>
            <p:spPr>
              <a:xfrm>
                <a:off x="4038525" y="674300"/>
                <a:ext cx="38925" cy="7675"/>
              </a:xfrm>
              <a:custGeom>
                <a:rect b="b" l="l" r="r" t="t"/>
                <a:pathLst>
                  <a:path extrusionOk="0" h="307" w="1557">
                    <a:moveTo>
                      <a:pt x="779" y="1"/>
                    </a:moveTo>
                    <a:cubicBezTo>
                      <a:pt x="505" y="1"/>
                      <a:pt x="263" y="22"/>
                      <a:pt x="1" y="106"/>
                    </a:cubicBezTo>
                    <a:cubicBezTo>
                      <a:pt x="232" y="243"/>
                      <a:pt x="505" y="306"/>
                      <a:pt x="779" y="306"/>
                    </a:cubicBezTo>
                    <a:cubicBezTo>
                      <a:pt x="1041" y="306"/>
                      <a:pt x="1314" y="243"/>
                      <a:pt x="1556" y="138"/>
                    </a:cubicBezTo>
                    <a:cubicBezTo>
                      <a:pt x="1304" y="22"/>
                      <a:pt x="1041" y="1"/>
                      <a:pt x="7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2"/>
              <p:cNvSpPr/>
              <p:nvPr/>
            </p:nvSpPr>
            <p:spPr>
              <a:xfrm>
                <a:off x="4087650" y="661175"/>
                <a:ext cx="34475" cy="16575"/>
              </a:xfrm>
              <a:custGeom>
                <a:rect b="b" l="l" r="r" t="t"/>
                <a:pathLst>
                  <a:path extrusionOk="0" h="663" w="1379">
                    <a:moveTo>
                      <a:pt x="1378" y="0"/>
                    </a:moveTo>
                    <a:lnTo>
                      <a:pt x="1378" y="0"/>
                    </a:lnTo>
                    <a:cubicBezTo>
                      <a:pt x="874" y="21"/>
                      <a:pt x="295" y="231"/>
                      <a:pt x="1" y="663"/>
                    </a:cubicBezTo>
                    <a:cubicBezTo>
                      <a:pt x="274" y="631"/>
                      <a:pt x="505" y="558"/>
                      <a:pt x="737" y="453"/>
                    </a:cubicBezTo>
                    <a:cubicBezTo>
                      <a:pt x="979" y="337"/>
                      <a:pt x="1210" y="210"/>
                      <a:pt x="13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2"/>
              <p:cNvSpPr/>
              <p:nvPr/>
            </p:nvSpPr>
            <p:spPr>
              <a:xfrm>
                <a:off x="4067700" y="685100"/>
                <a:ext cx="15525" cy="42825"/>
              </a:xfrm>
              <a:custGeom>
                <a:rect b="b" l="l" r="r" t="t"/>
                <a:pathLst>
                  <a:path extrusionOk="0" h="1713" w="621">
                    <a:moveTo>
                      <a:pt x="610" y="0"/>
                    </a:moveTo>
                    <a:lnTo>
                      <a:pt x="610" y="0"/>
                    </a:lnTo>
                    <a:cubicBezTo>
                      <a:pt x="231" y="442"/>
                      <a:pt x="0" y="1166"/>
                      <a:pt x="242" y="1713"/>
                    </a:cubicBezTo>
                    <a:cubicBezTo>
                      <a:pt x="420" y="1145"/>
                      <a:pt x="621" y="61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2"/>
              <p:cNvSpPr/>
              <p:nvPr/>
            </p:nvSpPr>
            <p:spPr>
              <a:xfrm>
                <a:off x="4089500" y="685100"/>
                <a:ext cx="31575" cy="28125"/>
              </a:xfrm>
              <a:custGeom>
                <a:rect b="b" l="l" r="r" t="t"/>
                <a:pathLst>
                  <a:path extrusionOk="0" h="1125" w="1263">
                    <a:moveTo>
                      <a:pt x="1" y="0"/>
                    </a:moveTo>
                    <a:cubicBezTo>
                      <a:pt x="158" y="252"/>
                      <a:pt x="358" y="442"/>
                      <a:pt x="568" y="641"/>
                    </a:cubicBezTo>
                    <a:cubicBezTo>
                      <a:pt x="779" y="830"/>
                      <a:pt x="999" y="998"/>
                      <a:pt x="1262" y="1124"/>
                    </a:cubicBezTo>
                    <a:cubicBezTo>
                      <a:pt x="1073" y="599"/>
                      <a:pt x="547" y="126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2"/>
              <p:cNvSpPr/>
              <p:nvPr/>
            </p:nvSpPr>
            <p:spPr>
              <a:xfrm>
                <a:off x="4067175" y="664075"/>
                <a:ext cx="33650" cy="31275"/>
              </a:xfrm>
              <a:custGeom>
                <a:rect b="b" l="l" r="r" t="t"/>
                <a:pathLst>
                  <a:path extrusionOk="0" h="1251" w="1346">
                    <a:moveTo>
                      <a:pt x="1324" y="620"/>
                    </a:moveTo>
                    <a:cubicBezTo>
                      <a:pt x="1314" y="694"/>
                      <a:pt x="1314" y="767"/>
                      <a:pt x="1303" y="841"/>
                    </a:cubicBezTo>
                    <a:cubicBezTo>
                      <a:pt x="1272" y="998"/>
                      <a:pt x="1167" y="1103"/>
                      <a:pt x="1020" y="1156"/>
                    </a:cubicBezTo>
                    <a:cubicBezTo>
                      <a:pt x="778" y="1251"/>
                      <a:pt x="537" y="1220"/>
                      <a:pt x="305" y="1125"/>
                    </a:cubicBezTo>
                    <a:cubicBezTo>
                      <a:pt x="189" y="1082"/>
                      <a:pt x="116" y="988"/>
                      <a:pt x="74" y="872"/>
                    </a:cubicBezTo>
                    <a:cubicBezTo>
                      <a:pt x="11" y="725"/>
                      <a:pt x="0" y="568"/>
                      <a:pt x="42" y="410"/>
                    </a:cubicBezTo>
                    <a:cubicBezTo>
                      <a:pt x="74" y="253"/>
                      <a:pt x="179" y="158"/>
                      <a:pt x="315" y="84"/>
                    </a:cubicBezTo>
                    <a:cubicBezTo>
                      <a:pt x="473" y="0"/>
                      <a:pt x="652" y="0"/>
                      <a:pt x="820" y="42"/>
                    </a:cubicBezTo>
                    <a:cubicBezTo>
                      <a:pt x="873" y="52"/>
                      <a:pt x="915" y="63"/>
                      <a:pt x="957" y="84"/>
                    </a:cubicBezTo>
                    <a:cubicBezTo>
                      <a:pt x="1156" y="147"/>
                      <a:pt x="1345" y="389"/>
                      <a:pt x="1324" y="6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52"/>
              <p:cNvSpPr/>
              <p:nvPr/>
            </p:nvSpPr>
            <p:spPr>
              <a:xfrm>
                <a:off x="4088700" y="680350"/>
                <a:ext cx="6875" cy="5300"/>
              </a:xfrm>
              <a:custGeom>
                <a:rect b="b" l="l" r="r" t="t"/>
                <a:pathLst>
                  <a:path extrusionOk="0" h="212" w="275">
                    <a:moveTo>
                      <a:pt x="138" y="1"/>
                    </a:moveTo>
                    <a:cubicBezTo>
                      <a:pt x="1" y="1"/>
                      <a:pt x="1" y="211"/>
                      <a:pt x="138" y="211"/>
                    </a:cubicBezTo>
                    <a:cubicBezTo>
                      <a:pt x="274" y="211"/>
                      <a:pt x="274" y="1"/>
                      <a:pt x="1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52"/>
              <p:cNvSpPr/>
              <p:nvPr/>
            </p:nvSpPr>
            <p:spPr>
              <a:xfrm>
                <a:off x="4079000" y="674575"/>
                <a:ext cx="10250" cy="8175"/>
              </a:xfrm>
              <a:custGeom>
                <a:rect b="b" l="l" r="r" t="t"/>
                <a:pathLst>
                  <a:path extrusionOk="0" h="327" w="410">
                    <a:moveTo>
                      <a:pt x="211" y="1"/>
                    </a:moveTo>
                    <a:cubicBezTo>
                      <a:pt x="0" y="1"/>
                      <a:pt x="0" y="326"/>
                      <a:pt x="211" y="326"/>
                    </a:cubicBezTo>
                    <a:cubicBezTo>
                      <a:pt x="410" y="326"/>
                      <a:pt x="410" y="1"/>
                      <a:pt x="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52"/>
              <p:cNvSpPr/>
              <p:nvPr/>
            </p:nvSpPr>
            <p:spPr>
              <a:xfrm>
                <a:off x="4086875" y="670625"/>
                <a:ext cx="8700" cy="6600"/>
              </a:xfrm>
              <a:custGeom>
                <a:rect b="b" l="l" r="r" t="t"/>
                <a:pathLst>
                  <a:path extrusionOk="0" h="264" w="348">
                    <a:moveTo>
                      <a:pt x="169" y="1"/>
                    </a:moveTo>
                    <a:cubicBezTo>
                      <a:pt x="1" y="1"/>
                      <a:pt x="1" y="264"/>
                      <a:pt x="169" y="264"/>
                    </a:cubicBezTo>
                    <a:cubicBezTo>
                      <a:pt x="347" y="264"/>
                      <a:pt x="347" y="1"/>
                      <a:pt x="1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52"/>
              <p:cNvSpPr/>
              <p:nvPr/>
            </p:nvSpPr>
            <p:spPr>
              <a:xfrm>
                <a:off x="4080575" y="68457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69" y="0"/>
                    </a:moveTo>
                    <a:cubicBezTo>
                      <a:pt x="1" y="0"/>
                      <a:pt x="1" y="252"/>
                      <a:pt x="169" y="252"/>
                    </a:cubicBezTo>
                    <a:cubicBezTo>
                      <a:pt x="326" y="252"/>
                      <a:pt x="326" y="0"/>
                      <a:pt x="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52"/>
              <p:cNvSpPr/>
              <p:nvPr/>
            </p:nvSpPr>
            <p:spPr>
              <a:xfrm>
                <a:off x="4079525" y="6680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1"/>
                    </a:moveTo>
                    <a:cubicBezTo>
                      <a:pt x="0" y="1"/>
                      <a:pt x="0" y="211"/>
                      <a:pt x="137" y="211"/>
                    </a:cubicBezTo>
                    <a:cubicBezTo>
                      <a:pt x="274" y="211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2"/>
              <p:cNvSpPr/>
              <p:nvPr/>
            </p:nvSpPr>
            <p:spPr>
              <a:xfrm>
                <a:off x="4074000" y="682200"/>
                <a:ext cx="6850" cy="5275"/>
              </a:xfrm>
              <a:custGeom>
                <a:rect b="b" l="l" r="r" t="t"/>
                <a:pathLst>
                  <a:path extrusionOk="0" h="211" w="274">
                    <a:moveTo>
                      <a:pt x="137" y="0"/>
                    </a:moveTo>
                    <a:cubicBezTo>
                      <a:pt x="0" y="0"/>
                      <a:pt x="0" y="210"/>
                      <a:pt x="137" y="210"/>
                    </a:cubicBezTo>
                    <a:cubicBezTo>
                      <a:pt x="274" y="210"/>
                      <a:pt x="274" y="0"/>
                      <a:pt x="1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2"/>
              <p:cNvSpPr/>
              <p:nvPr/>
            </p:nvSpPr>
            <p:spPr>
              <a:xfrm>
                <a:off x="4072175" y="673525"/>
                <a:ext cx="8150" cy="6325"/>
              </a:xfrm>
              <a:custGeom>
                <a:rect b="b" l="l" r="r" t="t"/>
                <a:pathLst>
                  <a:path extrusionOk="0" h="253" w="326">
                    <a:moveTo>
                      <a:pt x="157" y="1"/>
                    </a:moveTo>
                    <a:cubicBezTo>
                      <a:pt x="0" y="1"/>
                      <a:pt x="0" y="253"/>
                      <a:pt x="157" y="253"/>
                    </a:cubicBezTo>
                    <a:cubicBezTo>
                      <a:pt x="326" y="253"/>
                      <a:pt x="326" y="1"/>
                      <a:pt x="1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03" name="Google Shape;603;p52"/>
          <p:cNvGrpSpPr/>
          <p:nvPr/>
        </p:nvGrpSpPr>
        <p:grpSpPr>
          <a:xfrm rot="10351420">
            <a:off x="8503857" y="2435014"/>
            <a:ext cx="834615" cy="813066"/>
            <a:chOff x="3342329" y="-2014112"/>
            <a:chExt cx="392190" cy="382046"/>
          </a:xfrm>
        </p:grpSpPr>
        <p:sp>
          <p:nvSpPr>
            <p:cNvPr id="604" name="Google Shape;604;p52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5" name="Google Shape;605;p52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606" name="Google Shape;606;p52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52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2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2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2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2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2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52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52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52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2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8" name="Google Shape;618;p52"/>
          <p:cNvGrpSpPr/>
          <p:nvPr/>
        </p:nvGrpSpPr>
        <p:grpSpPr>
          <a:xfrm rot="6299960">
            <a:off x="719455" y="2565954"/>
            <a:ext cx="299592" cy="242782"/>
            <a:chOff x="7268295" y="4291970"/>
            <a:chExt cx="299601" cy="242789"/>
          </a:xfrm>
        </p:grpSpPr>
        <p:sp>
          <p:nvSpPr>
            <p:cNvPr id="619" name="Google Shape;619;p52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52"/>
          <p:cNvSpPr txBox="1"/>
          <p:nvPr>
            <p:ph type="title"/>
          </p:nvPr>
        </p:nvSpPr>
        <p:spPr>
          <a:xfrm>
            <a:off x="2038200" y="249060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2" name="Google Shape;622;p52"/>
          <p:cNvSpPr txBox="1"/>
          <p:nvPr>
            <p:ph idx="2" type="title"/>
          </p:nvPr>
        </p:nvSpPr>
        <p:spPr>
          <a:xfrm>
            <a:off x="4121550" y="1360375"/>
            <a:ext cx="900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3" name="Google Shape;623;p52"/>
          <p:cNvSpPr txBox="1"/>
          <p:nvPr>
            <p:ph idx="1" type="subTitle"/>
          </p:nvPr>
        </p:nvSpPr>
        <p:spPr>
          <a:xfrm>
            <a:off x="2038200" y="3319525"/>
            <a:ext cx="506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4" name="Google Shape;624;p52"/>
          <p:cNvGrpSpPr/>
          <p:nvPr/>
        </p:nvGrpSpPr>
        <p:grpSpPr>
          <a:xfrm>
            <a:off x="-433570" y="1168444"/>
            <a:ext cx="1207534" cy="1023461"/>
            <a:chOff x="1809851" y="-1311528"/>
            <a:chExt cx="586723" cy="497333"/>
          </a:xfrm>
        </p:grpSpPr>
        <p:sp>
          <p:nvSpPr>
            <p:cNvPr id="625" name="Google Shape;625;p52"/>
            <p:cNvSpPr/>
            <p:nvPr/>
          </p:nvSpPr>
          <p:spPr>
            <a:xfrm rot="-5400000">
              <a:off x="1858059" y="-1352717"/>
              <a:ext cx="497326" cy="579703"/>
            </a:xfrm>
            <a:custGeom>
              <a:rect b="b" l="l" r="r" t="t"/>
              <a:pathLst>
                <a:path extrusionOk="0" h="7769" w="6665">
                  <a:moveTo>
                    <a:pt x="1241" y="5267"/>
                  </a:moveTo>
                  <a:cubicBezTo>
                    <a:pt x="2029" y="5929"/>
                    <a:pt x="2975" y="6339"/>
                    <a:pt x="3921" y="5729"/>
                  </a:cubicBezTo>
                  <a:cubicBezTo>
                    <a:pt x="3711" y="6244"/>
                    <a:pt x="3616" y="6812"/>
                    <a:pt x="3753" y="7348"/>
                  </a:cubicBezTo>
                  <a:cubicBezTo>
                    <a:pt x="4047" y="7127"/>
                    <a:pt x="4257" y="6769"/>
                    <a:pt x="4341" y="6391"/>
                  </a:cubicBezTo>
                  <a:cubicBezTo>
                    <a:pt x="4499" y="6886"/>
                    <a:pt x="4752" y="7379"/>
                    <a:pt x="5004" y="7768"/>
                  </a:cubicBezTo>
                  <a:cubicBezTo>
                    <a:pt x="5161" y="7432"/>
                    <a:pt x="5161" y="7043"/>
                    <a:pt x="5077" y="6685"/>
                  </a:cubicBezTo>
                  <a:cubicBezTo>
                    <a:pt x="5424" y="6970"/>
                    <a:pt x="5824" y="7201"/>
                    <a:pt x="6223" y="7295"/>
                  </a:cubicBezTo>
                  <a:cubicBezTo>
                    <a:pt x="6086" y="6980"/>
                    <a:pt x="5866" y="6664"/>
                    <a:pt x="5603" y="6370"/>
                  </a:cubicBezTo>
                  <a:cubicBezTo>
                    <a:pt x="5719" y="6391"/>
                    <a:pt x="5834" y="6402"/>
                    <a:pt x="5950" y="6391"/>
                  </a:cubicBezTo>
                  <a:cubicBezTo>
                    <a:pt x="6191" y="6391"/>
                    <a:pt x="6433" y="6339"/>
                    <a:pt x="6665" y="6213"/>
                  </a:cubicBezTo>
                  <a:cubicBezTo>
                    <a:pt x="6433" y="6087"/>
                    <a:pt x="6223" y="6013"/>
                    <a:pt x="6023" y="5929"/>
                  </a:cubicBezTo>
                  <a:cubicBezTo>
                    <a:pt x="5782" y="5845"/>
                    <a:pt x="5350" y="5687"/>
                    <a:pt x="5035" y="5582"/>
                  </a:cubicBezTo>
                  <a:cubicBezTo>
                    <a:pt x="5540" y="5582"/>
                    <a:pt x="6055" y="5393"/>
                    <a:pt x="6359" y="5025"/>
                  </a:cubicBezTo>
                  <a:cubicBezTo>
                    <a:pt x="5771" y="4899"/>
                    <a:pt x="5119" y="4920"/>
                    <a:pt x="4541" y="5120"/>
                  </a:cubicBezTo>
                  <a:cubicBezTo>
                    <a:pt x="5698" y="3039"/>
                    <a:pt x="1914" y="1"/>
                    <a:pt x="547" y="2639"/>
                  </a:cubicBezTo>
                  <a:cubicBezTo>
                    <a:pt x="1" y="3732"/>
                    <a:pt x="452" y="4604"/>
                    <a:pt x="1241" y="52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6" name="Google Shape;626;p52"/>
            <p:cNvGrpSpPr/>
            <p:nvPr/>
          </p:nvGrpSpPr>
          <p:grpSpPr>
            <a:xfrm>
              <a:off x="1809851" y="-1311522"/>
              <a:ext cx="586717" cy="497326"/>
              <a:chOff x="4222725" y="516125"/>
              <a:chExt cx="196575" cy="166625"/>
            </a:xfrm>
          </p:grpSpPr>
          <p:sp>
            <p:nvSpPr>
              <p:cNvPr id="627" name="Google Shape;627;p52"/>
              <p:cNvSpPr/>
              <p:nvPr/>
            </p:nvSpPr>
            <p:spPr>
              <a:xfrm>
                <a:off x="4222725" y="533475"/>
                <a:ext cx="164000" cy="149275"/>
              </a:xfrm>
              <a:custGeom>
                <a:rect b="b" l="l" r="r" t="t"/>
                <a:pathLst>
                  <a:path extrusionOk="0" h="5971" w="6560">
                    <a:moveTo>
                      <a:pt x="5445" y="1577"/>
                    </a:moveTo>
                    <a:cubicBezTo>
                      <a:pt x="3375" y="0"/>
                      <a:pt x="0" y="4005"/>
                      <a:pt x="2744" y="5424"/>
                    </a:cubicBezTo>
                    <a:cubicBezTo>
                      <a:pt x="3826" y="5970"/>
                      <a:pt x="4699" y="5519"/>
                      <a:pt x="5361" y="4730"/>
                    </a:cubicBezTo>
                    <a:cubicBezTo>
                      <a:pt x="6129" y="3816"/>
                      <a:pt x="6559" y="2670"/>
                      <a:pt x="5445" y="15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2"/>
              <p:cNvSpPr/>
              <p:nvPr/>
            </p:nvSpPr>
            <p:spPr>
              <a:xfrm>
                <a:off x="4358575" y="527150"/>
                <a:ext cx="48900" cy="52325"/>
              </a:xfrm>
              <a:custGeom>
                <a:rect b="b" l="l" r="r" t="t"/>
                <a:pathLst>
                  <a:path extrusionOk="0" h="2093" w="1956">
                    <a:moveTo>
                      <a:pt x="1956" y="1"/>
                    </a:moveTo>
                    <a:cubicBezTo>
                      <a:pt x="1136" y="358"/>
                      <a:pt x="316" y="1262"/>
                      <a:pt x="1" y="2093"/>
                    </a:cubicBezTo>
                    <a:cubicBezTo>
                      <a:pt x="894" y="1820"/>
                      <a:pt x="1735" y="905"/>
                      <a:pt x="19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2"/>
              <p:cNvSpPr/>
              <p:nvPr/>
            </p:nvSpPr>
            <p:spPr>
              <a:xfrm>
                <a:off x="4357775" y="516125"/>
                <a:ext cx="27875" cy="62550"/>
              </a:xfrm>
              <a:custGeom>
                <a:rect b="b" l="l" r="r" t="t"/>
                <a:pathLst>
                  <a:path extrusionOk="0" h="2502" w="1115">
                    <a:moveTo>
                      <a:pt x="905" y="0"/>
                    </a:moveTo>
                    <a:cubicBezTo>
                      <a:pt x="779" y="232"/>
                      <a:pt x="706" y="442"/>
                      <a:pt x="632" y="642"/>
                    </a:cubicBezTo>
                    <a:cubicBezTo>
                      <a:pt x="526" y="936"/>
                      <a:pt x="306" y="1535"/>
                      <a:pt x="201" y="1829"/>
                    </a:cubicBezTo>
                    <a:cubicBezTo>
                      <a:pt x="127" y="2039"/>
                      <a:pt x="54" y="2250"/>
                      <a:pt x="1" y="2502"/>
                    </a:cubicBezTo>
                    <a:cubicBezTo>
                      <a:pt x="695" y="2219"/>
                      <a:pt x="1115" y="1451"/>
                      <a:pt x="1094" y="715"/>
                    </a:cubicBezTo>
                    <a:cubicBezTo>
                      <a:pt x="1084" y="474"/>
                      <a:pt x="1031" y="232"/>
                      <a:pt x="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2"/>
              <p:cNvSpPr/>
              <p:nvPr/>
            </p:nvSpPr>
            <p:spPr>
              <a:xfrm>
                <a:off x="4359875" y="554475"/>
                <a:ext cx="59425" cy="23525"/>
              </a:xfrm>
              <a:custGeom>
                <a:rect b="b" l="l" r="r" t="t"/>
                <a:pathLst>
                  <a:path extrusionOk="0" h="941" w="2377">
                    <a:moveTo>
                      <a:pt x="1747" y="1"/>
                    </a:moveTo>
                    <a:cubicBezTo>
                      <a:pt x="1074" y="1"/>
                      <a:pt x="375" y="412"/>
                      <a:pt x="1" y="937"/>
                    </a:cubicBezTo>
                    <a:cubicBezTo>
                      <a:pt x="43" y="940"/>
                      <a:pt x="86" y="941"/>
                      <a:pt x="129" y="941"/>
                    </a:cubicBezTo>
                    <a:cubicBezTo>
                      <a:pt x="881" y="941"/>
                      <a:pt x="1760" y="525"/>
                      <a:pt x="2376" y="138"/>
                    </a:cubicBezTo>
                    <a:cubicBezTo>
                      <a:pt x="2177" y="43"/>
                      <a:pt x="1963" y="1"/>
                      <a:pt x="17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52"/>
              <p:cNvSpPr/>
              <p:nvPr/>
            </p:nvSpPr>
            <p:spPr>
              <a:xfrm>
                <a:off x="4346750" y="523750"/>
                <a:ext cx="22100" cy="56250"/>
              </a:xfrm>
              <a:custGeom>
                <a:rect b="b" l="l" r="r" t="t"/>
                <a:pathLst>
                  <a:path extrusionOk="0" h="2250" w="884">
                    <a:moveTo>
                      <a:pt x="169" y="1"/>
                    </a:moveTo>
                    <a:cubicBezTo>
                      <a:pt x="0" y="736"/>
                      <a:pt x="74" y="1587"/>
                      <a:pt x="453" y="2250"/>
                    </a:cubicBezTo>
                    <a:cubicBezTo>
                      <a:pt x="883" y="1598"/>
                      <a:pt x="778" y="505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52"/>
              <p:cNvSpPr/>
              <p:nvPr/>
            </p:nvSpPr>
            <p:spPr>
              <a:xfrm>
                <a:off x="4357250" y="573300"/>
                <a:ext cx="51525" cy="17225"/>
              </a:xfrm>
              <a:custGeom>
                <a:rect b="b" l="l" r="r" t="t"/>
                <a:pathLst>
                  <a:path extrusionOk="0" h="689" w="2061">
                    <a:moveTo>
                      <a:pt x="769" y="0"/>
                    </a:moveTo>
                    <a:cubicBezTo>
                      <a:pt x="491" y="0"/>
                      <a:pt x="220" y="76"/>
                      <a:pt x="1" y="247"/>
                    </a:cubicBezTo>
                    <a:cubicBezTo>
                      <a:pt x="469" y="501"/>
                      <a:pt x="1004" y="689"/>
                      <a:pt x="1540" y="689"/>
                    </a:cubicBezTo>
                    <a:cubicBezTo>
                      <a:pt x="1714" y="689"/>
                      <a:pt x="1889" y="669"/>
                      <a:pt x="2061" y="625"/>
                    </a:cubicBezTo>
                    <a:cubicBezTo>
                      <a:pt x="1778" y="242"/>
                      <a:pt x="1263" y="0"/>
                      <a:pt x="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52"/>
              <p:cNvSpPr/>
              <p:nvPr/>
            </p:nvSpPr>
            <p:spPr>
              <a:xfrm>
                <a:off x="4318125" y="567950"/>
                <a:ext cx="55975" cy="48125"/>
              </a:xfrm>
              <a:custGeom>
                <a:rect b="b" l="l" r="r" t="t"/>
                <a:pathLst>
                  <a:path extrusionOk="0" h="1925" w="2239">
                    <a:moveTo>
                      <a:pt x="423" y="0"/>
                    </a:moveTo>
                    <a:cubicBezTo>
                      <a:pt x="244" y="0"/>
                      <a:pt x="64" y="57"/>
                      <a:pt x="21" y="251"/>
                    </a:cubicBezTo>
                    <a:cubicBezTo>
                      <a:pt x="0" y="345"/>
                      <a:pt x="21" y="429"/>
                      <a:pt x="94" y="492"/>
                    </a:cubicBezTo>
                    <a:cubicBezTo>
                      <a:pt x="115" y="513"/>
                      <a:pt x="147" y="534"/>
                      <a:pt x="168" y="534"/>
                    </a:cubicBezTo>
                    <a:cubicBezTo>
                      <a:pt x="234" y="553"/>
                      <a:pt x="300" y="561"/>
                      <a:pt x="365" y="561"/>
                    </a:cubicBezTo>
                    <a:cubicBezTo>
                      <a:pt x="407" y="561"/>
                      <a:pt x="448" y="558"/>
                      <a:pt x="490" y="551"/>
                    </a:cubicBezTo>
                    <a:lnTo>
                      <a:pt x="490" y="551"/>
                    </a:lnTo>
                    <a:cubicBezTo>
                      <a:pt x="428" y="618"/>
                      <a:pt x="382" y="698"/>
                      <a:pt x="368" y="797"/>
                    </a:cubicBezTo>
                    <a:cubicBezTo>
                      <a:pt x="368" y="949"/>
                      <a:pt x="514" y="1071"/>
                      <a:pt x="656" y="1071"/>
                    </a:cubicBezTo>
                    <a:cubicBezTo>
                      <a:pt x="662" y="1071"/>
                      <a:pt x="667" y="1071"/>
                      <a:pt x="673" y="1070"/>
                    </a:cubicBezTo>
                    <a:cubicBezTo>
                      <a:pt x="763" y="1066"/>
                      <a:pt x="847" y="1044"/>
                      <a:pt x="925" y="1008"/>
                    </a:cubicBezTo>
                    <a:lnTo>
                      <a:pt x="925" y="1008"/>
                    </a:lnTo>
                    <a:cubicBezTo>
                      <a:pt x="887" y="1105"/>
                      <a:pt x="875" y="1207"/>
                      <a:pt x="925" y="1302"/>
                    </a:cubicBezTo>
                    <a:cubicBezTo>
                      <a:pt x="1016" y="1489"/>
                      <a:pt x="1161" y="1569"/>
                      <a:pt x="1310" y="1569"/>
                    </a:cubicBezTo>
                    <a:cubicBezTo>
                      <a:pt x="1393" y="1569"/>
                      <a:pt x="1478" y="1544"/>
                      <a:pt x="1556" y="1500"/>
                    </a:cubicBezTo>
                    <a:lnTo>
                      <a:pt x="1556" y="1500"/>
                    </a:lnTo>
                    <a:cubicBezTo>
                      <a:pt x="1530" y="1598"/>
                      <a:pt x="1537" y="1699"/>
                      <a:pt x="1608" y="1785"/>
                    </a:cubicBezTo>
                    <a:cubicBezTo>
                      <a:pt x="1684" y="1873"/>
                      <a:pt x="1805" y="1924"/>
                      <a:pt x="1920" y="1924"/>
                    </a:cubicBezTo>
                    <a:cubicBezTo>
                      <a:pt x="2011" y="1924"/>
                      <a:pt x="2098" y="1891"/>
                      <a:pt x="2154" y="1816"/>
                    </a:cubicBezTo>
                    <a:cubicBezTo>
                      <a:pt x="2239" y="1701"/>
                      <a:pt x="2196" y="1554"/>
                      <a:pt x="2144" y="1438"/>
                    </a:cubicBezTo>
                    <a:lnTo>
                      <a:pt x="2144" y="1438"/>
                    </a:lnTo>
                    <a:cubicBezTo>
                      <a:pt x="2186" y="1554"/>
                      <a:pt x="2218" y="1690"/>
                      <a:pt x="2133" y="1795"/>
                    </a:cubicBezTo>
                    <a:cubicBezTo>
                      <a:pt x="2085" y="1850"/>
                      <a:pt x="2016" y="1875"/>
                      <a:pt x="1943" y="1875"/>
                    </a:cubicBezTo>
                    <a:cubicBezTo>
                      <a:pt x="1781" y="1875"/>
                      <a:pt x="1604" y="1753"/>
                      <a:pt x="1619" y="1585"/>
                    </a:cubicBezTo>
                    <a:cubicBezTo>
                      <a:pt x="1624" y="1521"/>
                      <a:pt x="1650" y="1459"/>
                      <a:pt x="1686" y="1403"/>
                    </a:cubicBezTo>
                    <a:lnTo>
                      <a:pt x="1686" y="1403"/>
                    </a:lnTo>
                    <a:cubicBezTo>
                      <a:pt x="1724" y="1367"/>
                      <a:pt x="1758" y="1326"/>
                      <a:pt x="1787" y="1281"/>
                    </a:cubicBezTo>
                    <a:lnTo>
                      <a:pt x="1787" y="1281"/>
                    </a:lnTo>
                    <a:cubicBezTo>
                      <a:pt x="1787" y="1281"/>
                      <a:pt x="1787" y="1281"/>
                      <a:pt x="1787" y="1281"/>
                    </a:cubicBezTo>
                    <a:cubicBezTo>
                      <a:pt x="1818" y="1241"/>
                      <a:pt x="1791" y="1202"/>
                      <a:pt x="1758" y="1202"/>
                    </a:cubicBezTo>
                    <a:cubicBezTo>
                      <a:pt x="1747" y="1202"/>
                      <a:pt x="1735" y="1207"/>
                      <a:pt x="1724" y="1218"/>
                    </a:cubicBezTo>
                    <a:cubicBezTo>
                      <a:pt x="1708" y="1235"/>
                      <a:pt x="1692" y="1253"/>
                      <a:pt x="1677" y="1273"/>
                    </a:cubicBezTo>
                    <a:lnTo>
                      <a:pt x="1677" y="1273"/>
                    </a:lnTo>
                    <a:cubicBezTo>
                      <a:pt x="1581" y="1374"/>
                      <a:pt x="1447" y="1457"/>
                      <a:pt x="1316" y="1457"/>
                    </a:cubicBezTo>
                    <a:cubicBezTo>
                      <a:pt x="1250" y="1457"/>
                      <a:pt x="1184" y="1436"/>
                      <a:pt x="1124" y="1386"/>
                    </a:cubicBezTo>
                    <a:cubicBezTo>
                      <a:pt x="1040" y="1323"/>
                      <a:pt x="988" y="1218"/>
                      <a:pt x="1009" y="1113"/>
                    </a:cubicBezTo>
                    <a:cubicBezTo>
                      <a:pt x="1040" y="996"/>
                      <a:pt x="1114" y="902"/>
                      <a:pt x="1198" y="807"/>
                    </a:cubicBezTo>
                    <a:cubicBezTo>
                      <a:pt x="1219" y="776"/>
                      <a:pt x="1219" y="744"/>
                      <a:pt x="1187" y="723"/>
                    </a:cubicBezTo>
                    <a:cubicBezTo>
                      <a:pt x="1177" y="713"/>
                      <a:pt x="1161" y="707"/>
                      <a:pt x="1145" y="707"/>
                    </a:cubicBezTo>
                    <a:cubicBezTo>
                      <a:pt x="1130" y="707"/>
                      <a:pt x="1114" y="713"/>
                      <a:pt x="1103" y="723"/>
                    </a:cubicBezTo>
                    <a:cubicBezTo>
                      <a:pt x="1100" y="727"/>
                      <a:pt x="1097" y="732"/>
                      <a:pt x="1093" y="736"/>
                    </a:cubicBezTo>
                    <a:lnTo>
                      <a:pt x="1093" y="736"/>
                    </a:lnTo>
                    <a:cubicBezTo>
                      <a:pt x="1030" y="815"/>
                      <a:pt x="930" y="883"/>
                      <a:pt x="830" y="923"/>
                    </a:cubicBezTo>
                    <a:cubicBezTo>
                      <a:pt x="781" y="944"/>
                      <a:pt x="727" y="956"/>
                      <a:pt x="677" y="956"/>
                    </a:cubicBezTo>
                    <a:cubicBezTo>
                      <a:pt x="577" y="956"/>
                      <a:pt x="490" y="909"/>
                      <a:pt x="484" y="797"/>
                    </a:cubicBezTo>
                    <a:cubicBezTo>
                      <a:pt x="505" y="629"/>
                      <a:pt x="673" y="524"/>
                      <a:pt x="809" y="440"/>
                    </a:cubicBezTo>
                    <a:cubicBezTo>
                      <a:pt x="830" y="419"/>
                      <a:pt x="841" y="398"/>
                      <a:pt x="830" y="377"/>
                    </a:cubicBezTo>
                    <a:cubicBezTo>
                      <a:pt x="824" y="356"/>
                      <a:pt x="808" y="345"/>
                      <a:pt x="790" y="345"/>
                    </a:cubicBezTo>
                    <a:cubicBezTo>
                      <a:pt x="779" y="345"/>
                      <a:pt x="768" y="348"/>
                      <a:pt x="757" y="356"/>
                    </a:cubicBezTo>
                    <a:cubicBezTo>
                      <a:pt x="744" y="363"/>
                      <a:pt x="730" y="371"/>
                      <a:pt x="717" y="379"/>
                    </a:cubicBezTo>
                    <a:lnTo>
                      <a:pt x="717" y="379"/>
                    </a:lnTo>
                    <a:cubicBezTo>
                      <a:pt x="617" y="430"/>
                      <a:pt x="447" y="487"/>
                      <a:pt x="306" y="487"/>
                    </a:cubicBezTo>
                    <a:cubicBezTo>
                      <a:pt x="196" y="487"/>
                      <a:pt x="103" y="453"/>
                      <a:pt x="73" y="356"/>
                    </a:cubicBezTo>
                    <a:cubicBezTo>
                      <a:pt x="22" y="90"/>
                      <a:pt x="299" y="20"/>
                      <a:pt x="522" y="20"/>
                    </a:cubicBezTo>
                    <a:cubicBezTo>
                      <a:pt x="573" y="20"/>
                      <a:pt x="621" y="24"/>
                      <a:pt x="662" y="29"/>
                    </a:cubicBezTo>
                    <a:cubicBezTo>
                      <a:pt x="592" y="13"/>
                      <a:pt x="507" y="0"/>
                      <a:pt x="4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2"/>
              <p:cNvSpPr/>
              <p:nvPr/>
            </p:nvSpPr>
            <p:spPr>
              <a:xfrm>
                <a:off x="4293150" y="577350"/>
                <a:ext cx="70975" cy="65250"/>
              </a:xfrm>
              <a:custGeom>
                <a:rect b="b" l="l" r="r" t="t"/>
                <a:pathLst>
                  <a:path extrusionOk="0" h="2610" w="2839">
                    <a:moveTo>
                      <a:pt x="602" y="0"/>
                    </a:moveTo>
                    <a:cubicBezTo>
                      <a:pt x="390" y="0"/>
                      <a:pt x="163" y="114"/>
                      <a:pt x="42" y="284"/>
                    </a:cubicBezTo>
                    <a:cubicBezTo>
                      <a:pt x="0" y="358"/>
                      <a:pt x="0" y="452"/>
                      <a:pt x="42" y="526"/>
                    </a:cubicBezTo>
                    <a:cubicBezTo>
                      <a:pt x="109" y="646"/>
                      <a:pt x="230" y="689"/>
                      <a:pt x="366" y="689"/>
                    </a:cubicBezTo>
                    <a:cubicBezTo>
                      <a:pt x="459" y="689"/>
                      <a:pt x="558" y="669"/>
                      <a:pt x="651" y="639"/>
                    </a:cubicBezTo>
                    <a:lnTo>
                      <a:pt x="651" y="639"/>
                    </a:lnTo>
                    <a:cubicBezTo>
                      <a:pt x="564" y="727"/>
                      <a:pt x="495" y="830"/>
                      <a:pt x="495" y="957"/>
                    </a:cubicBezTo>
                    <a:cubicBezTo>
                      <a:pt x="516" y="1115"/>
                      <a:pt x="652" y="1230"/>
                      <a:pt x="810" y="1251"/>
                    </a:cubicBezTo>
                    <a:cubicBezTo>
                      <a:pt x="828" y="1253"/>
                      <a:pt x="846" y="1254"/>
                      <a:pt x="864" y="1254"/>
                    </a:cubicBezTo>
                    <a:cubicBezTo>
                      <a:pt x="962" y="1254"/>
                      <a:pt x="1054" y="1228"/>
                      <a:pt x="1144" y="1190"/>
                    </a:cubicBezTo>
                    <a:lnTo>
                      <a:pt x="1144" y="1190"/>
                    </a:lnTo>
                    <a:cubicBezTo>
                      <a:pt x="1118" y="1228"/>
                      <a:pt x="1093" y="1269"/>
                      <a:pt x="1072" y="1314"/>
                    </a:cubicBezTo>
                    <a:cubicBezTo>
                      <a:pt x="999" y="1461"/>
                      <a:pt x="1093" y="1640"/>
                      <a:pt x="1219" y="1725"/>
                    </a:cubicBezTo>
                    <a:cubicBezTo>
                      <a:pt x="1305" y="1781"/>
                      <a:pt x="1402" y="1807"/>
                      <a:pt x="1501" y="1807"/>
                    </a:cubicBezTo>
                    <a:cubicBezTo>
                      <a:pt x="1573" y="1807"/>
                      <a:pt x="1645" y="1793"/>
                      <a:pt x="1714" y="1768"/>
                    </a:cubicBezTo>
                    <a:lnTo>
                      <a:pt x="1714" y="1768"/>
                    </a:lnTo>
                    <a:cubicBezTo>
                      <a:pt x="1670" y="1855"/>
                      <a:pt x="1649" y="1949"/>
                      <a:pt x="1682" y="2050"/>
                    </a:cubicBezTo>
                    <a:cubicBezTo>
                      <a:pt x="1770" y="2234"/>
                      <a:pt x="1895" y="2308"/>
                      <a:pt x="2026" y="2308"/>
                    </a:cubicBezTo>
                    <a:cubicBezTo>
                      <a:pt x="2131" y="2308"/>
                      <a:pt x="2239" y="2260"/>
                      <a:pt x="2333" y="2183"/>
                    </a:cubicBezTo>
                    <a:lnTo>
                      <a:pt x="2333" y="2183"/>
                    </a:lnTo>
                    <a:cubicBezTo>
                      <a:pt x="2280" y="2390"/>
                      <a:pt x="2311" y="2610"/>
                      <a:pt x="2559" y="2610"/>
                    </a:cubicBezTo>
                    <a:cubicBezTo>
                      <a:pt x="2574" y="2610"/>
                      <a:pt x="2590" y="2609"/>
                      <a:pt x="2607" y="2607"/>
                    </a:cubicBezTo>
                    <a:cubicBezTo>
                      <a:pt x="2786" y="2544"/>
                      <a:pt x="2817" y="2323"/>
                      <a:pt x="2838" y="2166"/>
                    </a:cubicBezTo>
                    <a:lnTo>
                      <a:pt x="2838" y="2166"/>
                    </a:lnTo>
                    <a:cubicBezTo>
                      <a:pt x="2817" y="2281"/>
                      <a:pt x="2786" y="2386"/>
                      <a:pt x="2723" y="2481"/>
                    </a:cubicBezTo>
                    <a:cubicBezTo>
                      <a:pt x="2684" y="2547"/>
                      <a:pt x="2623" y="2580"/>
                      <a:pt x="2561" y="2580"/>
                    </a:cubicBezTo>
                    <a:cubicBezTo>
                      <a:pt x="2523" y="2580"/>
                      <a:pt x="2485" y="2568"/>
                      <a:pt x="2450" y="2544"/>
                    </a:cubicBezTo>
                    <a:cubicBezTo>
                      <a:pt x="2291" y="2429"/>
                      <a:pt x="2369" y="2204"/>
                      <a:pt x="2460" y="2047"/>
                    </a:cubicBezTo>
                    <a:lnTo>
                      <a:pt x="2460" y="2047"/>
                    </a:lnTo>
                    <a:cubicBezTo>
                      <a:pt x="2479" y="2021"/>
                      <a:pt x="2497" y="1994"/>
                      <a:pt x="2513" y="1966"/>
                    </a:cubicBezTo>
                    <a:lnTo>
                      <a:pt x="2513" y="1966"/>
                    </a:lnTo>
                    <a:cubicBezTo>
                      <a:pt x="2513" y="1966"/>
                      <a:pt x="2513" y="1966"/>
                      <a:pt x="2513" y="1966"/>
                    </a:cubicBezTo>
                    <a:cubicBezTo>
                      <a:pt x="2528" y="1936"/>
                      <a:pt x="2500" y="1906"/>
                      <a:pt x="2476" y="1906"/>
                    </a:cubicBezTo>
                    <a:cubicBezTo>
                      <a:pt x="2466" y="1906"/>
                      <a:pt x="2456" y="1911"/>
                      <a:pt x="2450" y="1924"/>
                    </a:cubicBezTo>
                    <a:cubicBezTo>
                      <a:pt x="2450" y="1924"/>
                      <a:pt x="2450" y="1924"/>
                      <a:pt x="2450" y="1924"/>
                    </a:cubicBezTo>
                    <a:lnTo>
                      <a:pt x="2450" y="1924"/>
                    </a:lnTo>
                    <a:cubicBezTo>
                      <a:pt x="2440" y="1937"/>
                      <a:pt x="2431" y="1951"/>
                      <a:pt x="2422" y="1967"/>
                    </a:cubicBezTo>
                    <a:lnTo>
                      <a:pt x="2422" y="1967"/>
                    </a:lnTo>
                    <a:cubicBezTo>
                      <a:pt x="2360" y="2054"/>
                      <a:pt x="2277" y="2131"/>
                      <a:pt x="2186" y="2176"/>
                    </a:cubicBezTo>
                    <a:cubicBezTo>
                      <a:pt x="2143" y="2205"/>
                      <a:pt x="2096" y="2218"/>
                      <a:pt x="2051" y="2218"/>
                    </a:cubicBezTo>
                    <a:cubicBezTo>
                      <a:pt x="1933" y="2218"/>
                      <a:pt x="1822" y="2132"/>
                      <a:pt x="1777" y="2019"/>
                    </a:cubicBezTo>
                    <a:cubicBezTo>
                      <a:pt x="1742" y="1870"/>
                      <a:pt x="1845" y="1750"/>
                      <a:pt x="1942" y="1629"/>
                    </a:cubicBezTo>
                    <a:lnTo>
                      <a:pt x="1942" y="1629"/>
                    </a:lnTo>
                    <a:cubicBezTo>
                      <a:pt x="1966" y="1607"/>
                      <a:pt x="1988" y="1582"/>
                      <a:pt x="2008" y="1556"/>
                    </a:cubicBezTo>
                    <a:cubicBezTo>
                      <a:pt x="2039" y="1518"/>
                      <a:pt x="1997" y="1469"/>
                      <a:pt x="1956" y="1469"/>
                    </a:cubicBezTo>
                    <a:cubicBezTo>
                      <a:pt x="1940" y="1469"/>
                      <a:pt x="1925" y="1476"/>
                      <a:pt x="1913" y="1493"/>
                    </a:cubicBezTo>
                    <a:cubicBezTo>
                      <a:pt x="1906" y="1502"/>
                      <a:pt x="1899" y="1512"/>
                      <a:pt x="1891" y="1521"/>
                    </a:cubicBezTo>
                    <a:lnTo>
                      <a:pt x="1891" y="1521"/>
                    </a:lnTo>
                    <a:cubicBezTo>
                      <a:pt x="1799" y="1627"/>
                      <a:pt x="1652" y="1688"/>
                      <a:pt x="1511" y="1688"/>
                    </a:cubicBezTo>
                    <a:cubicBezTo>
                      <a:pt x="1376" y="1688"/>
                      <a:pt x="1247" y="1632"/>
                      <a:pt x="1177" y="1503"/>
                    </a:cubicBezTo>
                    <a:cubicBezTo>
                      <a:pt x="1114" y="1325"/>
                      <a:pt x="1304" y="1199"/>
                      <a:pt x="1399" y="1052"/>
                    </a:cubicBezTo>
                    <a:cubicBezTo>
                      <a:pt x="1409" y="1031"/>
                      <a:pt x="1420" y="1010"/>
                      <a:pt x="1399" y="989"/>
                    </a:cubicBezTo>
                    <a:cubicBezTo>
                      <a:pt x="1392" y="969"/>
                      <a:pt x="1372" y="961"/>
                      <a:pt x="1354" y="961"/>
                    </a:cubicBezTo>
                    <a:cubicBezTo>
                      <a:pt x="1343" y="961"/>
                      <a:pt x="1332" y="964"/>
                      <a:pt x="1325" y="968"/>
                    </a:cubicBezTo>
                    <a:cubicBezTo>
                      <a:pt x="1219" y="1041"/>
                      <a:pt x="1104" y="1094"/>
                      <a:pt x="988" y="1125"/>
                    </a:cubicBezTo>
                    <a:cubicBezTo>
                      <a:pt x="950" y="1138"/>
                      <a:pt x="909" y="1145"/>
                      <a:pt x="868" y="1145"/>
                    </a:cubicBezTo>
                    <a:cubicBezTo>
                      <a:pt x="743" y="1145"/>
                      <a:pt x="623" y="1081"/>
                      <a:pt x="600" y="947"/>
                    </a:cubicBezTo>
                    <a:cubicBezTo>
                      <a:pt x="600" y="768"/>
                      <a:pt x="778" y="652"/>
                      <a:pt x="904" y="536"/>
                    </a:cubicBezTo>
                    <a:cubicBezTo>
                      <a:pt x="932" y="510"/>
                      <a:pt x="904" y="459"/>
                      <a:pt x="869" y="459"/>
                    </a:cubicBezTo>
                    <a:cubicBezTo>
                      <a:pt x="864" y="459"/>
                      <a:pt x="858" y="460"/>
                      <a:pt x="852" y="463"/>
                    </a:cubicBezTo>
                    <a:cubicBezTo>
                      <a:pt x="852" y="463"/>
                      <a:pt x="852" y="463"/>
                      <a:pt x="852" y="463"/>
                    </a:cubicBezTo>
                    <a:lnTo>
                      <a:pt x="852" y="463"/>
                    </a:lnTo>
                    <a:cubicBezTo>
                      <a:pt x="701" y="552"/>
                      <a:pt x="521" y="618"/>
                      <a:pt x="342" y="618"/>
                    </a:cubicBezTo>
                    <a:cubicBezTo>
                      <a:pt x="309" y="618"/>
                      <a:pt x="276" y="615"/>
                      <a:pt x="242" y="610"/>
                    </a:cubicBezTo>
                    <a:cubicBezTo>
                      <a:pt x="137" y="589"/>
                      <a:pt x="63" y="505"/>
                      <a:pt x="53" y="400"/>
                    </a:cubicBezTo>
                    <a:cubicBezTo>
                      <a:pt x="63" y="179"/>
                      <a:pt x="432" y="1"/>
                      <a:pt x="631" y="1"/>
                    </a:cubicBezTo>
                    <a:cubicBezTo>
                      <a:pt x="621" y="0"/>
                      <a:pt x="612" y="0"/>
                      <a:pt x="6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2"/>
              <p:cNvSpPr/>
              <p:nvPr/>
            </p:nvSpPr>
            <p:spPr>
              <a:xfrm>
                <a:off x="4269575" y="595475"/>
                <a:ext cx="76425" cy="67975"/>
              </a:xfrm>
              <a:custGeom>
                <a:rect b="b" l="l" r="r" t="t"/>
                <a:pathLst>
                  <a:path extrusionOk="0" h="2719" w="3057">
                    <a:moveTo>
                      <a:pt x="681" y="1"/>
                    </a:moveTo>
                    <a:cubicBezTo>
                      <a:pt x="1" y="294"/>
                      <a:pt x="136" y="765"/>
                      <a:pt x="554" y="765"/>
                    </a:cubicBezTo>
                    <a:cubicBezTo>
                      <a:pt x="626" y="765"/>
                      <a:pt x="706" y="751"/>
                      <a:pt x="793" y="719"/>
                    </a:cubicBezTo>
                    <a:lnTo>
                      <a:pt x="793" y="719"/>
                    </a:lnTo>
                    <a:cubicBezTo>
                      <a:pt x="617" y="900"/>
                      <a:pt x="442" y="1113"/>
                      <a:pt x="639" y="1325"/>
                    </a:cubicBezTo>
                    <a:cubicBezTo>
                      <a:pt x="725" y="1404"/>
                      <a:pt x="825" y="1436"/>
                      <a:pt x="930" y="1436"/>
                    </a:cubicBezTo>
                    <a:cubicBezTo>
                      <a:pt x="1033" y="1436"/>
                      <a:pt x="1140" y="1405"/>
                      <a:pt x="1240" y="1357"/>
                    </a:cubicBezTo>
                    <a:lnTo>
                      <a:pt x="1240" y="1357"/>
                    </a:lnTo>
                    <a:cubicBezTo>
                      <a:pt x="1191" y="1444"/>
                      <a:pt x="1160" y="1538"/>
                      <a:pt x="1174" y="1640"/>
                    </a:cubicBezTo>
                    <a:cubicBezTo>
                      <a:pt x="1217" y="1808"/>
                      <a:pt x="1375" y="1871"/>
                      <a:pt x="1532" y="1893"/>
                    </a:cubicBezTo>
                    <a:cubicBezTo>
                      <a:pt x="1545" y="1894"/>
                      <a:pt x="1559" y="1895"/>
                      <a:pt x="1572" y="1895"/>
                    </a:cubicBezTo>
                    <a:cubicBezTo>
                      <a:pt x="1641" y="1895"/>
                      <a:pt x="1706" y="1878"/>
                      <a:pt x="1769" y="1850"/>
                    </a:cubicBezTo>
                    <a:lnTo>
                      <a:pt x="1769" y="1850"/>
                    </a:lnTo>
                    <a:cubicBezTo>
                      <a:pt x="1676" y="2014"/>
                      <a:pt x="1650" y="2191"/>
                      <a:pt x="1858" y="2324"/>
                    </a:cubicBezTo>
                    <a:cubicBezTo>
                      <a:pt x="1925" y="2359"/>
                      <a:pt x="1993" y="2373"/>
                      <a:pt x="2061" y="2373"/>
                    </a:cubicBezTo>
                    <a:cubicBezTo>
                      <a:pt x="2201" y="2373"/>
                      <a:pt x="2340" y="2311"/>
                      <a:pt x="2466" y="2230"/>
                    </a:cubicBezTo>
                    <a:lnTo>
                      <a:pt x="2466" y="2230"/>
                    </a:lnTo>
                    <a:cubicBezTo>
                      <a:pt x="2382" y="2360"/>
                      <a:pt x="2321" y="2509"/>
                      <a:pt x="2394" y="2628"/>
                    </a:cubicBezTo>
                    <a:cubicBezTo>
                      <a:pt x="2444" y="2687"/>
                      <a:pt x="2527" y="2719"/>
                      <a:pt x="2607" y="2719"/>
                    </a:cubicBezTo>
                    <a:cubicBezTo>
                      <a:pt x="2627" y="2719"/>
                      <a:pt x="2648" y="2717"/>
                      <a:pt x="2667" y="2712"/>
                    </a:cubicBezTo>
                    <a:cubicBezTo>
                      <a:pt x="2846" y="2670"/>
                      <a:pt x="2972" y="2502"/>
                      <a:pt x="3056" y="2345"/>
                    </a:cubicBezTo>
                    <a:lnTo>
                      <a:pt x="3056" y="2345"/>
                    </a:lnTo>
                    <a:cubicBezTo>
                      <a:pt x="2962" y="2490"/>
                      <a:pt x="2806" y="2683"/>
                      <a:pt x="2626" y="2683"/>
                    </a:cubicBezTo>
                    <a:cubicBezTo>
                      <a:pt x="2585" y="2683"/>
                      <a:pt x="2542" y="2673"/>
                      <a:pt x="2499" y="2649"/>
                    </a:cubicBezTo>
                    <a:cubicBezTo>
                      <a:pt x="2279" y="2523"/>
                      <a:pt x="2573" y="2208"/>
                      <a:pt x="2667" y="2082"/>
                    </a:cubicBezTo>
                    <a:cubicBezTo>
                      <a:pt x="2692" y="2057"/>
                      <a:pt x="2672" y="2020"/>
                      <a:pt x="2642" y="2020"/>
                    </a:cubicBezTo>
                    <a:cubicBezTo>
                      <a:pt x="2633" y="2020"/>
                      <a:pt x="2624" y="2023"/>
                      <a:pt x="2615" y="2030"/>
                    </a:cubicBezTo>
                    <a:cubicBezTo>
                      <a:pt x="2615" y="2030"/>
                      <a:pt x="2615" y="2030"/>
                      <a:pt x="2615" y="2030"/>
                    </a:cubicBezTo>
                    <a:lnTo>
                      <a:pt x="2615" y="2030"/>
                    </a:lnTo>
                    <a:cubicBezTo>
                      <a:pt x="2510" y="2114"/>
                      <a:pt x="2394" y="2187"/>
                      <a:pt x="2268" y="2229"/>
                    </a:cubicBezTo>
                    <a:cubicBezTo>
                      <a:pt x="2207" y="2259"/>
                      <a:pt x="2138" y="2276"/>
                      <a:pt x="2072" y="2276"/>
                    </a:cubicBezTo>
                    <a:cubicBezTo>
                      <a:pt x="1954" y="2276"/>
                      <a:pt x="1845" y="2224"/>
                      <a:pt x="1805" y="2103"/>
                    </a:cubicBezTo>
                    <a:cubicBezTo>
                      <a:pt x="1784" y="1914"/>
                      <a:pt x="1973" y="1777"/>
                      <a:pt x="2089" y="1630"/>
                    </a:cubicBezTo>
                    <a:cubicBezTo>
                      <a:pt x="2123" y="1588"/>
                      <a:pt x="2083" y="1534"/>
                      <a:pt x="2039" y="1534"/>
                    </a:cubicBezTo>
                    <a:cubicBezTo>
                      <a:pt x="2028" y="1534"/>
                      <a:pt x="2016" y="1537"/>
                      <a:pt x="2005" y="1546"/>
                    </a:cubicBezTo>
                    <a:cubicBezTo>
                      <a:pt x="1878" y="1663"/>
                      <a:pt x="1743" y="1780"/>
                      <a:pt x="1582" y="1780"/>
                    </a:cubicBezTo>
                    <a:cubicBezTo>
                      <a:pt x="1569" y="1780"/>
                      <a:pt x="1556" y="1779"/>
                      <a:pt x="1543" y="1777"/>
                    </a:cubicBezTo>
                    <a:cubicBezTo>
                      <a:pt x="1448" y="1766"/>
                      <a:pt x="1312" y="1714"/>
                      <a:pt x="1291" y="1619"/>
                    </a:cubicBezTo>
                    <a:cubicBezTo>
                      <a:pt x="1269" y="1441"/>
                      <a:pt x="1427" y="1294"/>
                      <a:pt x="1532" y="1157"/>
                    </a:cubicBezTo>
                    <a:cubicBezTo>
                      <a:pt x="1564" y="1117"/>
                      <a:pt x="1530" y="1065"/>
                      <a:pt x="1488" y="1065"/>
                    </a:cubicBezTo>
                    <a:cubicBezTo>
                      <a:pt x="1475" y="1065"/>
                      <a:pt x="1461" y="1071"/>
                      <a:pt x="1448" y="1084"/>
                    </a:cubicBezTo>
                    <a:cubicBezTo>
                      <a:pt x="1446" y="1085"/>
                      <a:pt x="1444" y="1087"/>
                      <a:pt x="1442" y="1088"/>
                    </a:cubicBezTo>
                    <a:lnTo>
                      <a:pt x="1442" y="1088"/>
                    </a:lnTo>
                    <a:lnTo>
                      <a:pt x="1438" y="1084"/>
                    </a:lnTo>
                    <a:cubicBezTo>
                      <a:pt x="1432" y="1092"/>
                      <a:pt x="1425" y="1100"/>
                      <a:pt x="1419" y="1108"/>
                    </a:cubicBezTo>
                    <a:lnTo>
                      <a:pt x="1419" y="1108"/>
                    </a:lnTo>
                    <a:cubicBezTo>
                      <a:pt x="1287" y="1219"/>
                      <a:pt x="1101" y="1331"/>
                      <a:pt x="930" y="1331"/>
                    </a:cubicBezTo>
                    <a:cubicBezTo>
                      <a:pt x="852" y="1331"/>
                      <a:pt x="778" y="1308"/>
                      <a:pt x="712" y="1252"/>
                    </a:cubicBezTo>
                    <a:cubicBezTo>
                      <a:pt x="670" y="1210"/>
                      <a:pt x="649" y="1147"/>
                      <a:pt x="660" y="1094"/>
                    </a:cubicBezTo>
                    <a:cubicBezTo>
                      <a:pt x="710" y="892"/>
                      <a:pt x="897" y="767"/>
                      <a:pt x="1023" y="599"/>
                    </a:cubicBezTo>
                    <a:lnTo>
                      <a:pt x="1023" y="599"/>
                    </a:lnTo>
                    <a:cubicBezTo>
                      <a:pt x="1028" y="596"/>
                      <a:pt x="1033" y="593"/>
                      <a:pt x="1038" y="589"/>
                    </a:cubicBezTo>
                    <a:lnTo>
                      <a:pt x="1034" y="585"/>
                    </a:lnTo>
                    <a:lnTo>
                      <a:pt x="1034" y="585"/>
                    </a:lnTo>
                    <a:cubicBezTo>
                      <a:pt x="1035" y="583"/>
                      <a:pt x="1037" y="581"/>
                      <a:pt x="1038" y="579"/>
                    </a:cubicBezTo>
                    <a:cubicBezTo>
                      <a:pt x="1048" y="568"/>
                      <a:pt x="1048" y="547"/>
                      <a:pt x="1038" y="526"/>
                    </a:cubicBezTo>
                    <a:cubicBezTo>
                      <a:pt x="1032" y="520"/>
                      <a:pt x="1022" y="514"/>
                      <a:pt x="1011" y="514"/>
                    </a:cubicBezTo>
                    <a:cubicBezTo>
                      <a:pt x="1003" y="514"/>
                      <a:pt x="994" y="517"/>
                      <a:pt x="985" y="526"/>
                    </a:cubicBezTo>
                    <a:cubicBezTo>
                      <a:pt x="983" y="528"/>
                      <a:pt x="981" y="529"/>
                      <a:pt x="980" y="530"/>
                    </a:cubicBezTo>
                    <a:lnTo>
                      <a:pt x="980" y="530"/>
                    </a:lnTo>
                    <a:lnTo>
                      <a:pt x="975" y="526"/>
                    </a:lnTo>
                    <a:cubicBezTo>
                      <a:pt x="970" y="532"/>
                      <a:pt x="965" y="539"/>
                      <a:pt x="959" y="545"/>
                    </a:cubicBezTo>
                    <a:lnTo>
                      <a:pt x="959" y="545"/>
                    </a:lnTo>
                    <a:cubicBezTo>
                      <a:pt x="847" y="625"/>
                      <a:pt x="682" y="703"/>
                      <a:pt x="532" y="703"/>
                    </a:cubicBezTo>
                    <a:cubicBezTo>
                      <a:pt x="437" y="703"/>
                      <a:pt x="348" y="671"/>
                      <a:pt x="281" y="589"/>
                    </a:cubicBezTo>
                    <a:cubicBezTo>
                      <a:pt x="250" y="547"/>
                      <a:pt x="229" y="484"/>
                      <a:pt x="250" y="421"/>
                    </a:cubicBezTo>
                    <a:cubicBezTo>
                      <a:pt x="313" y="222"/>
                      <a:pt x="502" y="106"/>
                      <a:pt x="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2"/>
              <p:cNvSpPr/>
              <p:nvPr/>
            </p:nvSpPr>
            <p:spPr>
              <a:xfrm>
                <a:off x="4265775" y="624650"/>
                <a:ext cx="53425" cy="47200"/>
              </a:xfrm>
              <a:custGeom>
                <a:rect b="b" l="l" r="r" t="t"/>
                <a:pathLst>
                  <a:path extrusionOk="0" h="1888" w="2137">
                    <a:moveTo>
                      <a:pt x="317" y="1"/>
                    </a:moveTo>
                    <a:cubicBezTo>
                      <a:pt x="1" y="310"/>
                      <a:pt x="113" y="563"/>
                      <a:pt x="360" y="563"/>
                    </a:cubicBezTo>
                    <a:cubicBezTo>
                      <a:pt x="406" y="563"/>
                      <a:pt x="457" y="554"/>
                      <a:pt x="510" y="536"/>
                    </a:cubicBezTo>
                    <a:lnTo>
                      <a:pt x="510" y="536"/>
                    </a:lnTo>
                    <a:cubicBezTo>
                      <a:pt x="451" y="617"/>
                      <a:pt x="403" y="707"/>
                      <a:pt x="391" y="810"/>
                    </a:cubicBezTo>
                    <a:cubicBezTo>
                      <a:pt x="386" y="1030"/>
                      <a:pt x="540" y="1110"/>
                      <a:pt x="721" y="1110"/>
                    </a:cubicBezTo>
                    <a:cubicBezTo>
                      <a:pt x="768" y="1110"/>
                      <a:pt x="816" y="1105"/>
                      <a:pt x="864" y="1095"/>
                    </a:cubicBezTo>
                    <a:lnTo>
                      <a:pt x="864" y="1095"/>
                    </a:lnTo>
                    <a:cubicBezTo>
                      <a:pt x="850" y="1115"/>
                      <a:pt x="836" y="1135"/>
                      <a:pt x="822" y="1157"/>
                    </a:cubicBezTo>
                    <a:cubicBezTo>
                      <a:pt x="728" y="1283"/>
                      <a:pt x="738" y="1461"/>
                      <a:pt x="885" y="1545"/>
                    </a:cubicBezTo>
                    <a:cubicBezTo>
                      <a:pt x="956" y="1587"/>
                      <a:pt x="1036" y="1606"/>
                      <a:pt x="1119" y="1606"/>
                    </a:cubicBezTo>
                    <a:cubicBezTo>
                      <a:pt x="1230" y="1606"/>
                      <a:pt x="1344" y="1573"/>
                      <a:pt x="1443" y="1520"/>
                    </a:cubicBezTo>
                    <a:lnTo>
                      <a:pt x="1443" y="1520"/>
                    </a:lnTo>
                    <a:cubicBezTo>
                      <a:pt x="1397" y="1719"/>
                      <a:pt x="1562" y="1888"/>
                      <a:pt x="1791" y="1888"/>
                    </a:cubicBezTo>
                    <a:cubicBezTo>
                      <a:pt x="1830" y="1888"/>
                      <a:pt x="1872" y="1883"/>
                      <a:pt x="1915" y="1872"/>
                    </a:cubicBezTo>
                    <a:cubicBezTo>
                      <a:pt x="2010" y="1851"/>
                      <a:pt x="2094" y="1777"/>
                      <a:pt x="2136" y="1692"/>
                    </a:cubicBezTo>
                    <a:lnTo>
                      <a:pt x="2136" y="1692"/>
                    </a:lnTo>
                    <a:cubicBezTo>
                      <a:pt x="2067" y="1797"/>
                      <a:pt x="1942" y="1851"/>
                      <a:pt x="1819" y="1851"/>
                    </a:cubicBezTo>
                    <a:cubicBezTo>
                      <a:pt x="1757" y="1851"/>
                      <a:pt x="1695" y="1837"/>
                      <a:pt x="1642" y="1809"/>
                    </a:cubicBezTo>
                    <a:cubicBezTo>
                      <a:pt x="1464" y="1710"/>
                      <a:pt x="1482" y="1537"/>
                      <a:pt x="1597" y="1411"/>
                    </a:cubicBezTo>
                    <a:lnTo>
                      <a:pt x="1597" y="1411"/>
                    </a:lnTo>
                    <a:cubicBezTo>
                      <a:pt x="1605" y="1404"/>
                      <a:pt x="1613" y="1396"/>
                      <a:pt x="1621" y="1388"/>
                    </a:cubicBezTo>
                    <a:lnTo>
                      <a:pt x="1621" y="1388"/>
                    </a:lnTo>
                    <a:cubicBezTo>
                      <a:pt x="1621" y="1388"/>
                      <a:pt x="1621" y="1388"/>
                      <a:pt x="1621" y="1388"/>
                    </a:cubicBezTo>
                    <a:cubicBezTo>
                      <a:pt x="1652" y="1349"/>
                      <a:pt x="1625" y="1310"/>
                      <a:pt x="1592" y="1310"/>
                    </a:cubicBezTo>
                    <a:cubicBezTo>
                      <a:pt x="1581" y="1310"/>
                      <a:pt x="1568" y="1314"/>
                      <a:pt x="1558" y="1325"/>
                    </a:cubicBezTo>
                    <a:cubicBezTo>
                      <a:pt x="1462" y="1421"/>
                      <a:pt x="1283" y="1496"/>
                      <a:pt x="1127" y="1496"/>
                    </a:cubicBezTo>
                    <a:cubicBezTo>
                      <a:pt x="1060" y="1496"/>
                      <a:pt x="998" y="1482"/>
                      <a:pt x="948" y="1451"/>
                    </a:cubicBezTo>
                    <a:cubicBezTo>
                      <a:pt x="854" y="1388"/>
                      <a:pt x="854" y="1304"/>
                      <a:pt x="917" y="1209"/>
                    </a:cubicBezTo>
                    <a:cubicBezTo>
                      <a:pt x="980" y="1125"/>
                      <a:pt x="1064" y="1041"/>
                      <a:pt x="1158" y="968"/>
                    </a:cubicBezTo>
                    <a:cubicBezTo>
                      <a:pt x="1179" y="947"/>
                      <a:pt x="1179" y="915"/>
                      <a:pt x="1169" y="884"/>
                    </a:cubicBezTo>
                    <a:cubicBezTo>
                      <a:pt x="1156" y="871"/>
                      <a:pt x="1135" y="861"/>
                      <a:pt x="1116" y="861"/>
                    </a:cubicBezTo>
                    <a:cubicBezTo>
                      <a:pt x="1104" y="861"/>
                      <a:pt x="1093" y="865"/>
                      <a:pt x="1085" y="873"/>
                    </a:cubicBezTo>
                    <a:cubicBezTo>
                      <a:pt x="1085" y="873"/>
                      <a:pt x="1085" y="873"/>
                      <a:pt x="1085" y="873"/>
                    </a:cubicBezTo>
                    <a:lnTo>
                      <a:pt x="1085" y="873"/>
                    </a:lnTo>
                    <a:cubicBezTo>
                      <a:pt x="1001" y="936"/>
                      <a:pt x="896" y="978"/>
                      <a:pt x="801" y="989"/>
                    </a:cubicBezTo>
                    <a:cubicBezTo>
                      <a:pt x="770" y="995"/>
                      <a:pt x="739" y="998"/>
                      <a:pt x="710" y="998"/>
                    </a:cubicBezTo>
                    <a:cubicBezTo>
                      <a:pt x="591" y="998"/>
                      <a:pt x="497" y="944"/>
                      <a:pt x="497" y="810"/>
                    </a:cubicBezTo>
                    <a:cubicBezTo>
                      <a:pt x="518" y="652"/>
                      <a:pt x="633" y="536"/>
                      <a:pt x="738" y="410"/>
                    </a:cubicBezTo>
                    <a:cubicBezTo>
                      <a:pt x="763" y="377"/>
                      <a:pt x="736" y="338"/>
                      <a:pt x="702" y="338"/>
                    </a:cubicBezTo>
                    <a:cubicBezTo>
                      <a:pt x="693" y="338"/>
                      <a:pt x="684" y="341"/>
                      <a:pt x="675" y="347"/>
                    </a:cubicBezTo>
                    <a:cubicBezTo>
                      <a:pt x="673" y="349"/>
                      <a:pt x="671" y="350"/>
                      <a:pt x="669" y="351"/>
                    </a:cubicBezTo>
                    <a:lnTo>
                      <a:pt x="669" y="351"/>
                    </a:lnTo>
                    <a:lnTo>
                      <a:pt x="665" y="347"/>
                    </a:lnTo>
                    <a:cubicBezTo>
                      <a:pt x="659" y="353"/>
                      <a:pt x="654" y="360"/>
                      <a:pt x="649" y="366"/>
                    </a:cubicBezTo>
                    <a:lnTo>
                      <a:pt x="649" y="366"/>
                    </a:lnTo>
                    <a:cubicBezTo>
                      <a:pt x="586" y="412"/>
                      <a:pt x="528" y="455"/>
                      <a:pt x="455" y="473"/>
                    </a:cubicBezTo>
                    <a:cubicBezTo>
                      <a:pt x="414" y="489"/>
                      <a:pt x="374" y="497"/>
                      <a:pt x="338" y="497"/>
                    </a:cubicBezTo>
                    <a:cubicBezTo>
                      <a:pt x="208" y="497"/>
                      <a:pt x="123" y="397"/>
                      <a:pt x="181" y="232"/>
                    </a:cubicBezTo>
                    <a:cubicBezTo>
                      <a:pt x="212" y="148"/>
                      <a:pt x="265" y="74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7" name="Google Shape;637;p52"/>
          <p:cNvGrpSpPr/>
          <p:nvPr/>
        </p:nvGrpSpPr>
        <p:grpSpPr>
          <a:xfrm>
            <a:off x="6372729" y="-362802"/>
            <a:ext cx="756010" cy="755998"/>
            <a:chOff x="7363942" y="1216423"/>
            <a:chExt cx="756010" cy="755998"/>
          </a:xfrm>
        </p:grpSpPr>
        <p:sp>
          <p:nvSpPr>
            <p:cNvPr id="638" name="Google Shape;638;p52"/>
            <p:cNvSpPr/>
            <p:nvPr/>
          </p:nvSpPr>
          <p:spPr>
            <a:xfrm>
              <a:off x="7363942" y="1216423"/>
              <a:ext cx="755998" cy="755998"/>
            </a:xfrm>
            <a:custGeom>
              <a:rect b="b" l="l" r="r" t="t"/>
              <a:pathLst>
                <a:path extrusionOk="0" h="10112" w="10112">
                  <a:moveTo>
                    <a:pt x="5051" y="1"/>
                  </a:moveTo>
                  <a:cubicBezTo>
                    <a:pt x="4747" y="621"/>
                    <a:pt x="4128" y="975"/>
                    <a:pt x="3490" y="975"/>
                  </a:cubicBezTo>
                  <a:cubicBezTo>
                    <a:pt x="3158" y="975"/>
                    <a:pt x="2821" y="880"/>
                    <a:pt x="2520" y="677"/>
                  </a:cubicBezTo>
                  <a:lnTo>
                    <a:pt x="2520" y="677"/>
                  </a:lnTo>
                  <a:cubicBezTo>
                    <a:pt x="2599" y="1677"/>
                    <a:pt x="1796" y="2526"/>
                    <a:pt x="811" y="2526"/>
                  </a:cubicBezTo>
                  <a:cubicBezTo>
                    <a:pt x="766" y="2526"/>
                    <a:pt x="721" y="2525"/>
                    <a:pt x="676" y="2521"/>
                  </a:cubicBezTo>
                  <a:lnTo>
                    <a:pt x="676" y="2521"/>
                  </a:lnTo>
                  <a:cubicBezTo>
                    <a:pt x="1270" y="3402"/>
                    <a:pt x="943" y="4591"/>
                    <a:pt x="0" y="5051"/>
                  </a:cubicBezTo>
                  <a:cubicBezTo>
                    <a:pt x="943" y="5513"/>
                    <a:pt x="1270" y="6711"/>
                    <a:pt x="676" y="7582"/>
                  </a:cubicBezTo>
                  <a:cubicBezTo>
                    <a:pt x="721" y="7578"/>
                    <a:pt x="766" y="7577"/>
                    <a:pt x="811" y="7577"/>
                  </a:cubicBezTo>
                  <a:cubicBezTo>
                    <a:pt x="1796" y="7577"/>
                    <a:pt x="2599" y="8427"/>
                    <a:pt x="2520" y="9436"/>
                  </a:cubicBezTo>
                  <a:cubicBezTo>
                    <a:pt x="2823" y="9232"/>
                    <a:pt x="3162" y="9135"/>
                    <a:pt x="3495" y="9135"/>
                  </a:cubicBezTo>
                  <a:cubicBezTo>
                    <a:pt x="4132" y="9135"/>
                    <a:pt x="4748" y="9487"/>
                    <a:pt x="5051" y="10112"/>
                  </a:cubicBezTo>
                  <a:cubicBezTo>
                    <a:pt x="5353" y="9487"/>
                    <a:pt x="5974" y="9135"/>
                    <a:pt x="6610" y="9135"/>
                  </a:cubicBezTo>
                  <a:cubicBezTo>
                    <a:pt x="6944" y="9135"/>
                    <a:pt x="7282" y="9232"/>
                    <a:pt x="7581" y="9436"/>
                  </a:cubicBezTo>
                  <a:cubicBezTo>
                    <a:pt x="7503" y="8427"/>
                    <a:pt x="8306" y="7577"/>
                    <a:pt x="9300" y="7577"/>
                  </a:cubicBezTo>
                  <a:cubicBezTo>
                    <a:pt x="9345" y="7577"/>
                    <a:pt x="9390" y="7578"/>
                    <a:pt x="9436" y="7582"/>
                  </a:cubicBezTo>
                  <a:cubicBezTo>
                    <a:pt x="8842" y="6711"/>
                    <a:pt x="9159" y="5513"/>
                    <a:pt x="10112" y="5051"/>
                  </a:cubicBezTo>
                  <a:cubicBezTo>
                    <a:pt x="9159" y="4591"/>
                    <a:pt x="8842" y="3402"/>
                    <a:pt x="9436" y="2521"/>
                  </a:cubicBezTo>
                  <a:lnTo>
                    <a:pt x="9436" y="2521"/>
                  </a:lnTo>
                  <a:cubicBezTo>
                    <a:pt x="9390" y="2525"/>
                    <a:pt x="9345" y="2526"/>
                    <a:pt x="9300" y="2526"/>
                  </a:cubicBezTo>
                  <a:cubicBezTo>
                    <a:pt x="8306" y="2526"/>
                    <a:pt x="7503" y="1677"/>
                    <a:pt x="7581" y="677"/>
                  </a:cubicBezTo>
                  <a:lnTo>
                    <a:pt x="7581" y="677"/>
                  </a:lnTo>
                  <a:cubicBezTo>
                    <a:pt x="7284" y="880"/>
                    <a:pt x="6948" y="975"/>
                    <a:pt x="6616" y="975"/>
                  </a:cubicBezTo>
                  <a:cubicBezTo>
                    <a:pt x="5977" y="975"/>
                    <a:pt x="5354" y="621"/>
                    <a:pt x="50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9" name="Google Shape;639;p52"/>
            <p:cNvGrpSpPr/>
            <p:nvPr/>
          </p:nvGrpSpPr>
          <p:grpSpPr>
            <a:xfrm>
              <a:off x="7363954" y="1216423"/>
              <a:ext cx="755998" cy="755998"/>
              <a:chOff x="1226825" y="4230200"/>
              <a:chExt cx="252800" cy="252800"/>
            </a:xfrm>
          </p:grpSpPr>
          <p:sp>
            <p:nvSpPr>
              <p:cNvPr id="640" name="Google Shape;640;p52"/>
              <p:cNvSpPr/>
              <p:nvPr/>
            </p:nvSpPr>
            <p:spPr>
              <a:xfrm>
                <a:off x="1226825" y="4230200"/>
                <a:ext cx="252800" cy="252800"/>
              </a:xfrm>
              <a:custGeom>
                <a:rect b="b" l="l" r="r" t="t"/>
                <a:pathLst>
                  <a:path extrusionOk="0" h="10112" w="10112">
                    <a:moveTo>
                      <a:pt x="5051" y="1"/>
                    </a:moveTo>
                    <a:cubicBezTo>
                      <a:pt x="4747" y="621"/>
                      <a:pt x="4128" y="975"/>
                      <a:pt x="3490" y="975"/>
                    </a:cubicBezTo>
                    <a:cubicBezTo>
                      <a:pt x="3158" y="975"/>
                      <a:pt x="2821" y="880"/>
                      <a:pt x="2520" y="677"/>
                    </a:cubicBezTo>
                    <a:lnTo>
                      <a:pt x="2520" y="677"/>
                    </a:lnTo>
                    <a:cubicBezTo>
                      <a:pt x="2599" y="1677"/>
                      <a:pt x="1796" y="2526"/>
                      <a:pt x="811" y="2526"/>
                    </a:cubicBezTo>
                    <a:cubicBezTo>
                      <a:pt x="766" y="2526"/>
                      <a:pt x="721" y="2525"/>
                      <a:pt x="676" y="2521"/>
                    </a:cubicBezTo>
                    <a:lnTo>
                      <a:pt x="676" y="2521"/>
                    </a:lnTo>
                    <a:cubicBezTo>
                      <a:pt x="1270" y="3402"/>
                      <a:pt x="943" y="4591"/>
                      <a:pt x="0" y="5051"/>
                    </a:cubicBezTo>
                    <a:cubicBezTo>
                      <a:pt x="943" y="5513"/>
                      <a:pt x="1270" y="6711"/>
                      <a:pt x="676" y="7582"/>
                    </a:cubicBezTo>
                    <a:cubicBezTo>
                      <a:pt x="721" y="7578"/>
                      <a:pt x="766" y="7577"/>
                      <a:pt x="811" y="7577"/>
                    </a:cubicBezTo>
                    <a:cubicBezTo>
                      <a:pt x="1796" y="7577"/>
                      <a:pt x="2599" y="8427"/>
                      <a:pt x="2520" y="9436"/>
                    </a:cubicBezTo>
                    <a:cubicBezTo>
                      <a:pt x="2823" y="9232"/>
                      <a:pt x="3162" y="9135"/>
                      <a:pt x="3495" y="9135"/>
                    </a:cubicBezTo>
                    <a:cubicBezTo>
                      <a:pt x="4132" y="9135"/>
                      <a:pt x="4748" y="9487"/>
                      <a:pt x="5051" y="10112"/>
                    </a:cubicBezTo>
                    <a:cubicBezTo>
                      <a:pt x="5353" y="9487"/>
                      <a:pt x="5974" y="9135"/>
                      <a:pt x="6610" y="9135"/>
                    </a:cubicBezTo>
                    <a:cubicBezTo>
                      <a:pt x="6944" y="9135"/>
                      <a:pt x="7282" y="9232"/>
                      <a:pt x="7581" y="9436"/>
                    </a:cubicBezTo>
                    <a:cubicBezTo>
                      <a:pt x="7503" y="8427"/>
                      <a:pt x="8306" y="7577"/>
                      <a:pt x="9300" y="7577"/>
                    </a:cubicBezTo>
                    <a:cubicBezTo>
                      <a:pt x="9345" y="7577"/>
                      <a:pt x="9390" y="7578"/>
                      <a:pt x="9436" y="7582"/>
                    </a:cubicBezTo>
                    <a:cubicBezTo>
                      <a:pt x="8842" y="6711"/>
                      <a:pt x="9159" y="5513"/>
                      <a:pt x="10112" y="5051"/>
                    </a:cubicBezTo>
                    <a:cubicBezTo>
                      <a:pt x="9159" y="4591"/>
                      <a:pt x="8842" y="3402"/>
                      <a:pt x="9436" y="2521"/>
                    </a:cubicBezTo>
                    <a:lnTo>
                      <a:pt x="9436" y="2521"/>
                    </a:lnTo>
                    <a:cubicBezTo>
                      <a:pt x="9390" y="2525"/>
                      <a:pt x="9345" y="2526"/>
                      <a:pt x="9300" y="2526"/>
                    </a:cubicBezTo>
                    <a:cubicBezTo>
                      <a:pt x="8306" y="2526"/>
                      <a:pt x="7503" y="1677"/>
                      <a:pt x="7581" y="677"/>
                    </a:cubicBezTo>
                    <a:lnTo>
                      <a:pt x="7581" y="677"/>
                    </a:lnTo>
                    <a:cubicBezTo>
                      <a:pt x="7284" y="880"/>
                      <a:pt x="6948" y="975"/>
                      <a:pt x="6616" y="975"/>
                    </a:cubicBezTo>
                    <a:cubicBezTo>
                      <a:pt x="5977" y="975"/>
                      <a:pt x="5354" y="621"/>
                      <a:pt x="50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2"/>
              <p:cNvSpPr/>
              <p:nvPr/>
            </p:nvSpPr>
            <p:spPr>
              <a:xfrm>
                <a:off x="1243975" y="4247350"/>
                <a:ext cx="218250" cy="218250"/>
              </a:xfrm>
              <a:custGeom>
                <a:rect b="b" l="l" r="r" t="t"/>
                <a:pathLst>
                  <a:path extrusionOk="0" h="8730" w="8730">
                    <a:moveTo>
                      <a:pt x="4365" y="1200"/>
                    </a:moveTo>
                    <a:cubicBezTo>
                      <a:pt x="6116" y="1200"/>
                      <a:pt x="7530" y="2624"/>
                      <a:pt x="7530" y="4365"/>
                    </a:cubicBezTo>
                    <a:cubicBezTo>
                      <a:pt x="7530" y="6117"/>
                      <a:pt x="6116" y="7531"/>
                      <a:pt x="4365" y="7531"/>
                    </a:cubicBezTo>
                    <a:cubicBezTo>
                      <a:pt x="2623" y="7531"/>
                      <a:pt x="1199" y="6117"/>
                      <a:pt x="1199" y="4365"/>
                    </a:cubicBezTo>
                    <a:cubicBezTo>
                      <a:pt x="1199" y="2624"/>
                      <a:pt x="2623" y="1200"/>
                      <a:pt x="4365" y="1200"/>
                    </a:cubicBezTo>
                    <a:close/>
                    <a:moveTo>
                      <a:pt x="4365" y="1"/>
                    </a:moveTo>
                    <a:cubicBezTo>
                      <a:pt x="4108" y="544"/>
                      <a:pt x="3566" y="841"/>
                      <a:pt x="3023" y="841"/>
                    </a:cubicBezTo>
                    <a:cubicBezTo>
                      <a:pt x="2736" y="841"/>
                      <a:pt x="2439" y="759"/>
                      <a:pt x="2182" y="585"/>
                    </a:cubicBezTo>
                    <a:lnTo>
                      <a:pt x="2182" y="585"/>
                    </a:lnTo>
                    <a:cubicBezTo>
                      <a:pt x="2244" y="1456"/>
                      <a:pt x="1558" y="2183"/>
                      <a:pt x="697" y="2183"/>
                    </a:cubicBezTo>
                    <a:lnTo>
                      <a:pt x="584" y="2183"/>
                    </a:lnTo>
                    <a:cubicBezTo>
                      <a:pt x="1097" y="2942"/>
                      <a:pt x="820" y="3966"/>
                      <a:pt x="1" y="4365"/>
                    </a:cubicBezTo>
                    <a:cubicBezTo>
                      <a:pt x="820" y="4765"/>
                      <a:pt x="1097" y="5799"/>
                      <a:pt x="584" y="6548"/>
                    </a:cubicBezTo>
                    <a:lnTo>
                      <a:pt x="697" y="6548"/>
                    </a:lnTo>
                    <a:cubicBezTo>
                      <a:pt x="1558" y="6548"/>
                      <a:pt x="2244" y="7275"/>
                      <a:pt x="2182" y="8146"/>
                    </a:cubicBezTo>
                    <a:cubicBezTo>
                      <a:pt x="2439" y="7971"/>
                      <a:pt x="2736" y="7889"/>
                      <a:pt x="3023" y="7889"/>
                    </a:cubicBezTo>
                    <a:cubicBezTo>
                      <a:pt x="3566" y="7889"/>
                      <a:pt x="4108" y="8197"/>
                      <a:pt x="4365" y="8729"/>
                    </a:cubicBezTo>
                    <a:cubicBezTo>
                      <a:pt x="4631" y="8197"/>
                      <a:pt x="5164" y="7889"/>
                      <a:pt x="5717" y="7889"/>
                    </a:cubicBezTo>
                    <a:cubicBezTo>
                      <a:pt x="6004" y="7889"/>
                      <a:pt x="6291" y="7971"/>
                      <a:pt x="6547" y="8146"/>
                    </a:cubicBezTo>
                    <a:cubicBezTo>
                      <a:pt x="6485" y="7275"/>
                      <a:pt x="7182" y="6548"/>
                      <a:pt x="8033" y="6548"/>
                    </a:cubicBezTo>
                    <a:lnTo>
                      <a:pt x="8145" y="6548"/>
                    </a:lnTo>
                    <a:cubicBezTo>
                      <a:pt x="7633" y="5799"/>
                      <a:pt x="7910" y="4765"/>
                      <a:pt x="8729" y="4365"/>
                    </a:cubicBezTo>
                    <a:cubicBezTo>
                      <a:pt x="7910" y="3966"/>
                      <a:pt x="7633" y="2942"/>
                      <a:pt x="8145" y="2183"/>
                    </a:cubicBezTo>
                    <a:lnTo>
                      <a:pt x="8033" y="2183"/>
                    </a:lnTo>
                    <a:cubicBezTo>
                      <a:pt x="7182" y="2183"/>
                      <a:pt x="6485" y="1456"/>
                      <a:pt x="6547" y="585"/>
                    </a:cubicBezTo>
                    <a:lnTo>
                      <a:pt x="6547" y="585"/>
                    </a:lnTo>
                    <a:cubicBezTo>
                      <a:pt x="6291" y="759"/>
                      <a:pt x="6004" y="841"/>
                      <a:pt x="5717" y="841"/>
                    </a:cubicBezTo>
                    <a:cubicBezTo>
                      <a:pt x="5164" y="841"/>
                      <a:pt x="4631" y="544"/>
                      <a:pt x="4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2"/>
              <p:cNvSpPr/>
              <p:nvPr/>
            </p:nvSpPr>
            <p:spPr>
              <a:xfrm>
                <a:off x="1273950" y="4277325"/>
                <a:ext cx="158300" cy="158325"/>
              </a:xfrm>
              <a:custGeom>
                <a:rect b="b" l="l" r="r" t="t"/>
                <a:pathLst>
                  <a:path extrusionOk="0" h="6333" w="6332">
                    <a:moveTo>
                      <a:pt x="3166" y="1"/>
                    </a:moveTo>
                    <a:cubicBezTo>
                      <a:pt x="1424" y="1"/>
                      <a:pt x="0" y="1425"/>
                      <a:pt x="0" y="3166"/>
                    </a:cubicBezTo>
                    <a:cubicBezTo>
                      <a:pt x="0" y="4918"/>
                      <a:pt x="1424" y="6332"/>
                      <a:pt x="3166" y="6332"/>
                    </a:cubicBezTo>
                    <a:cubicBezTo>
                      <a:pt x="4917" y="6332"/>
                      <a:pt x="6331" y="4918"/>
                      <a:pt x="6331" y="3166"/>
                    </a:cubicBezTo>
                    <a:cubicBezTo>
                      <a:pt x="6331" y="1425"/>
                      <a:pt x="4917" y="1"/>
                      <a:pt x="3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3" name="Google Shape;643;p52"/>
          <p:cNvGrpSpPr/>
          <p:nvPr/>
        </p:nvGrpSpPr>
        <p:grpSpPr>
          <a:xfrm>
            <a:off x="1593809" y="4661001"/>
            <a:ext cx="890248" cy="764206"/>
            <a:chOff x="5385326" y="-1318771"/>
            <a:chExt cx="402263" cy="345326"/>
          </a:xfrm>
        </p:grpSpPr>
        <p:sp>
          <p:nvSpPr>
            <p:cNvPr id="644" name="Google Shape;644;p52"/>
            <p:cNvSpPr/>
            <p:nvPr/>
          </p:nvSpPr>
          <p:spPr>
            <a:xfrm rot="-5400000">
              <a:off x="5422912" y="-1352498"/>
              <a:ext cx="315334" cy="382788"/>
            </a:xfrm>
            <a:custGeom>
              <a:rect b="b" l="l" r="r" t="t"/>
              <a:pathLst>
                <a:path extrusionOk="0" h="5130" w="4226">
                  <a:moveTo>
                    <a:pt x="4151" y="4320"/>
                  </a:moveTo>
                  <a:cubicBezTo>
                    <a:pt x="4183" y="4299"/>
                    <a:pt x="4204" y="4268"/>
                    <a:pt x="4204" y="4236"/>
                  </a:cubicBezTo>
                  <a:cubicBezTo>
                    <a:pt x="4215" y="4236"/>
                    <a:pt x="4215" y="4226"/>
                    <a:pt x="4215" y="4226"/>
                  </a:cubicBezTo>
                  <a:lnTo>
                    <a:pt x="4215" y="4215"/>
                  </a:lnTo>
                  <a:cubicBezTo>
                    <a:pt x="4225" y="4152"/>
                    <a:pt x="4183" y="4078"/>
                    <a:pt x="4130" y="4046"/>
                  </a:cubicBezTo>
                  <a:cubicBezTo>
                    <a:pt x="3605" y="3058"/>
                    <a:pt x="2470" y="862"/>
                    <a:pt x="2186" y="305"/>
                  </a:cubicBezTo>
                  <a:cubicBezTo>
                    <a:pt x="2312" y="231"/>
                    <a:pt x="2228" y="0"/>
                    <a:pt x="2060" y="31"/>
                  </a:cubicBezTo>
                  <a:cubicBezTo>
                    <a:pt x="1430" y="178"/>
                    <a:pt x="872" y="547"/>
                    <a:pt x="505" y="1093"/>
                  </a:cubicBezTo>
                  <a:cubicBezTo>
                    <a:pt x="147" y="1608"/>
                    <a:pt x="0" y="2271"/>
                    <a:pt x="63" y="2890"/>
                  </a:cubicBezTo>
                  <a:cubicBezTo>
                    <a:pt x="105" y="3238"/>
                    <a:pt x="199" y="3563"/>
                    <a:pt x="336" y="3878"/>
                  </a:cubicBezTo>
                  <a:cubicBezTo>
                    <a:pt x="463" y="4162"/>
                    <a:pt x="641" y="4446"/>
                    <a:pt x="883" y="4646"/>
                  </a:cubicBezTo>
                  <a:cubicBezTo>
                    <a:pt x="1293" y="5013"/>
                    <a:pt x="1829" y="5129"/>
                    <a:pt x="2365" y="5055"/>
                  </a:cubicBezTo>
                  <a:cubicBezTo>
                    <a:pt x="3006" y="4971"/>
                    <a:pt x="3616" y="4677"/>
                    <a:pt x="4151" y="4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5" name="Google Shape;645;p52"/>
            <p:cNvGrpSpPr/>
            <p:nvPr/>
          </p:nvGrpSpPr>
          <p:grpSpPr>
            <a:xfrm>
              <a:off x="5385326" y="-1311537"/>
              <a:ext cx="402263" cy="338092"/>
              <a:chOff x="4778776" y="-710437"/>
              <a:chExt cx="402263" cy="338092"/>
            </a:xfrm>
          </p:grpSpPr>
          <p:sp>
            <p:nvSpPr>
              <p:cNvPr id="646" name="Google Shape;646;p52"/>
              <p:cNvSpPr/>
              <p:nvPr/>
            </p:nvSpPr>
            <p:spPr>
              <a:xfrm>
                <a:off x="4791237" y="-710437"/>
                <a:ext cx="389802" cy="338092"/>
              </a:xfrm>
              <a:custGeom>
                <a:rect b="b" l="l" r="r" t="t"/>
                <a:pathLst>
                  <a:path extrusionOk="0" h="4531" w="5224">
                    <a:moveTo>
                      <a:pt x="4046" y="0"/>
                    </a:moveTo>
                    <a:cubicBezTo>
                      <a:pt x="3048" y="526"/>
                      <a:pt x="0" y="2103"/>
                      <a:pt x="0" y="2103"/>
                    </a:cubicBezTo>
                    <a:cubicBezTo>
                      <a:pt x="904" y="4530"/>
                      <a:pt x="2838" y="4163"/>
                      <a:pt x="3826" y="3563"/>
                    </a:cubicBezTo>
                    <a:cubicBezTo>
                      <a:pt x="5224" y="2701"/>
                      <a:pt x="4971" y="1125"/>
                      <a:pt x="4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2"/>
              <p:cNvSpPr/>
              <p:nvPr/>
            </p:nvSpPr>
            <p:spPr>
              <a:xfrm>
                <a:off x="4810787" y="-691634"/>
                <a:ext cx="306753" cy="258102"/>
              </a:xfrm>
              <a:custGeom>
                <a:rect b="b" l="l" r="r" t="t"/>
                <a:pathLst>
                  <a:path extrusionOk="0" h="3459" w="4111">
                    <a:moveTo>
                      <a:pt x="106" y="1830"/>
                    </a:moveTo>
                    <a:cubicBezTo>
                      <a:pt x="232" y="2145"/>
                      <a:pt x="348" y="2397"/>
                      <a:pt x="589" y="2638"/>
                    </a:cubicBezTo>
                    <a:cubicBezTo>
                      <a:pt x="810" y="2849"/>
                      <a:pt x="1063" y="3038"/>
                      <a:pt x="1336" y="3164"/>
                    </a:cubicBezTo>
                    <a:cubicBezTo>
                      <a:pt x="1956" y="3458"/>
                      <a:pt x="2649" y="3343"/>
                      <a:pt x="3238" y="3017"/>
                    </a:cubicBezTo>
                    <a:cubicBezTo>
                      <a:pt x="3774" y="2733"/>
                      <a:pt x="4111" y="2271"/>
                      <a:pt x="4069" y="1629"/>
                    </a:cubicBezTo>
                    <a:cubicBezTo>
                      <a:pt x="4037" y="1293"/>
                      <a:pt x="3922" y="999"/>
                      <a:pt x="3774" y="694"/>
                    </a:cubicBezTo>
                    <a:cubicBezTo>
                      <a:pt x="3648" y="442"/>
                      <a:pt x="3448" y="242"/>
                      <a:pt x="3312" y="1"/>
                    </a:cubicBezTo>
                    <a:cubicBezTo>
                      <a:pt x="2313" y="515"/>
                      <a:pt x="652" y="1377"/>
                      <a:pt x="1" y="1703"/>
                    </a:cubicBezTo>
                    <a:cubicBezTo>
                      <a:pt x="54" y="1735"/>
                      <a:pt x="85" y="1777"/>
                      <a:pt x="106" y="18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2"/>
              <p:cNvSpPr/>
              <p:nvPr/>
            </p:nvSpPr>
            <p:spPr>
              <a:xfrm>
                <a:off x="4778776" y="-709990"/>
                <a:ext cx="381892" cy="310409"/>
              </a:xfrm>
              <a:custGeom>
                <a:rect b="b" l="l" r="r" t="t"/>
                <a:pathLst>
                  <a:path extrusionOk="0" h="4160" w="5118">
                    <a:moveTo>
                      <a:pt x="4187" y="0"/>
                    </a:moveTo>
                    <a:cubicBezTo>
                      <a:pt x="4083" y="0"/>
                      <a:pt x="3983" y="105"/>
                      <a:pt x="4056" y="215"/>
                    </a:cubicBezTo>
                    <a:cubicBezTo>
                      <a:pt x="4561" y="971"/>
                      <a:pt x="5107" y="2107"/>
                      <a:pt x="4540" y="2969"/>
                    </a:cubicBezTo>
                    <a:cubicBezTo>
                      <a:pt x="4234" y="3452"/>
                      <a:pt x="3625" y="3704"/>
                      <a:pt x="3089" y="3809"/>
                    </a:cubicBezTo>
                    <a:cubicBezTo>
                      <a:pt x="2926" y="3843"/>
                      <a:pt x="2760" y="3860"/>
                      <a:pt x="2593" y="3860"/>
                    </a:cubicBezTo>
                    <a:cubicBezTo>
                      <a:pt x="2190" y="3860"/>
                      <a:pt x="1786" y="3761"/>
                      <a:pt x="1429" y="3568"/>
                    </a:cubicBezTo>
                    <a:cubicBezTo>
                      <a:pt x="850" y="3253"/>
                      <a:pt x="451" y="2706"/>
                      <a:pt x="314" y="2065"/>
                    </a:cubicBezTo>
                    <a:cubicBezTo>
                      <a:pt x="298" y="1994"/>
                      <a:pt x="243" y="1963"/>
                      <a:pt x="185" y="1963"/>
                    </a:cubicBezTo>
                    <a:cubicBezTo>
                      <a:pt x="97" y="1963"/>
                      <a:pt x="1" y="2035"/>
                      <a:pt x="20" y="2149"/>
                    </a:cubicBezTo>
                    <a:cubicBezTo>
                      <a:pt x="167" y="2779"/>
                      <a:pt x="546" y="3337"/>
                      <a:pt x="1081" y="3704"/>
                    </a:cubicBezTo>
                    <a:cubicBezTo>
                      <a:pt x="1528" y="4008"/>
                      <a:pt x="2066" y="4160"/>
                      <a:pt x="2604" y="4160"/>
                    </a:cubicBezTo>
                    <a:cubicBezTo>
                      <a:pt x="2699" y="4160"/>
                      <a:pt x="2795" y="4155"/>
                      <a:pt x="2889" y="4146"/>
                    </a:cubicBezTo>
                    <a:cubicBezTo>
                      <a:pt x="3225" y="4104"/>
                      <a:pt x="3552" y="4009"/>
                      <a:pt x="3867" y="3872"/>
                    </a:cubicBezTo>
                    <a:cubicBezTo>
                      <a:pt x="4161" y="3746"/>
                      <a:pt x="4435" y="3568"/>
                      <a:pt x="4645" y="3326"/>
                    </a:cubicBezTo>
                    <a:cubicBezTo>
                      <a:pt x="5002" y="2916"/>
                      <a:pt x="5117" y="2380"/>
                      <a:pt x="5054" y="1844"/>
                    </a:cubicBezTo>
                    <a:cubicBezTo>
                      <a:pt x="4970" y="1203"/>
                      <a:pt x="4666" y="593"/>
                      <a:pt x="4308" y="68"/>
                    </a:cubicBezTo>
                    <a:cubicBezTo>
                      <a:pt x="4277" y="20"/>
                      <a:pt x="4231" y="0"/>
                      <a:pt x="4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2"/>
              <p:cNvSpPr/>
              <p:nvPr/>
            </p:nvSpPr>
            <p:spPr>
              <a:xfrm>
                <a:off x="4951963" y="-599108"/>
                <a:ext cx="27310" cy="37234"/>
              </a:xfrm>
              <a:custGeom>
                <a:rect b="b" l="l" r="r" t="t"/>
                <a:pathLst>
                  <a:path extrusionOk="0" h="499" w="366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127"/>
                      <a:pt x="75" y="263"/>
                      <a:pt x="75" y="368"/>
                    </a:cubicBezTo>
                    <a:cubicBezTo>
                      <a:pt x="64" y="389"/>
                      <a:pt x="75" y="421"/>
                      <a:pt x="96" y="442"/>
                    </a:cubicBezTo>
                    <a:cubicBezTo>
                      <a:pt x="123" y="482"/>
                      <a:pt x="160" y="499"/>
                      <a:pt x="196" y="499"/>
                    </a:cubicBezTo>
                    <a:cubicBezTo>
                      <a:pt x="283" y="499"/>
                      <a:pt x="365" y="402"/>
                      <a:pt x="306" y="305"/>
                    </a:cubicBezTo>
                    <a:cubicBezTo>
                      <a:pt x="222" y="179"/>
                      <a:pt x="117" y="9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2"/>
              <p:cNvSpPr/>
              <p:nvPr/>
            </p:nvSpPr>
            <p:spPr>
              <a:xfrm>
                <a:off x="4896298" y="-552845"/>
                <a:ext cx="21266" cy="40293"/>
              </a:xfrm>
              <a:custGeom>
                <a:rect b="b" l="l" r="r" t="t"/>
                <a:pathLst>
                  <a:path extrusionOk="0" h="540" w="285">
                    <a:moveTo>
                      <a:pt x="53" y="1"/>
                    </a:moveTo>
                    <a:cubicBezTo>
                      <a:pt x="43" y="138"/>
                      <a:pt x="1" y="253"/>
                      <a:pt x="11" y="400"/>
                    </a:cubicBezTo>
                    <a:cubicBezTo>
                      <a:pt x="11" y="442"/>
                      <a:pt x="22" y="474"/>
                      <a:pt x="43" y="495"/>
                    </a:cubicBezTo>
                    <a:cubicBezTo>
                      <a:pt x="71" y="524"/>
                      <a:pt x="107" y="540"/>
                      <a:pt x="141" y="540"/>
                    </a:cubicBezTo>
                    <a:cubicBezTo>
                      <a:pt x="170" y="540"/>
                      <a:pt x="198" y="529"/>
                      <a:pt x="221" y="505"/>
                    </a:cubicBezTo>
                    <a:cubicBezTo>
                      <a:pt x="274" y="463"/>
                      <a:pt x="284" y="379"/>
                      <a:pt x="242" y="327"/>
                    </a:cubicBezTo>
                    <a:cubicBezTo>
                      <a:pt x="169" y="243"/>
                      <a:pt x="116" y="106"/>
                      <a:pt x="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2"/>
              <p:cNvSpPr/>
              <p:nvPr/>
            </p:nvSpPr>
            <p:spPr>
              <a:xfrm>
                <a:off x="5038221" y="-614031"/>
                <a:ext cx="35443" cy="34772"/>
              </a:xfrm>
              <a:custGeom>
                <a:rect b="b" l="l" r="r" t="t"/>
                <a:pathLst>
                  <a:path extrusionOk="0" h="466" w="475">
                    <a:moveTo>
                      <a:pt x="1" y="1"/>
                    </a:moveTo>
                    <a:lnTo>
                      <a:pt x="1" y="1"/>
                    </a:lnTo>
                    <a:cubicBezTo>
                      <a:pt x="106" y="127"/>
                      <a:pt x="138" y="253"/>
                      <a:pt x="222" y="400"/>
                    </a:cubicBezTo>
                    <a:cubicBezTo>
                      <a:pt x="232" y="421"/>
                      <a:pt x="253" y="432"/>
                      <a:pt x="274" y="453"/>
                    </a:cubicBezTo>
                    <a:cubicBezTo>
                      <a:pt x="291" y="462"/>
                      <a:pt x="309" y="466"/>
                      <a:pt x="327" y="466"/>
                    </a:cubicBezTo>
                    <a:cubicBezTo>
                      <a:pt x="374" y="466"/>
                      <a:pt x="420" y="439"/>
                      <a:pt x="442" y="400"/>
                    </a:cubicBezTo>
                    <a:cubicBezTo>
                      <a:pt x="474" y="337"/>
                      <a:pt x="453" y="264"/>
                      <a:pt x="390" y="232"/>
                    </a:cubicBezTo>
                    <a:cubicBezTo>
                      <a:pt x="264" y="159"/>
                      <a:pt x="138" y="43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2"/>
              <p:cNvSpPr/>
              <p:nvPr/>
            </p:nvSpPr>
            <p:spPr>
              <a:xfrm>
                <a:off x="4952784" y="-503374"/>
                <a:ext cx="21564" cy="37980"/>
              </a:xfrm>
              <a:custGeom>
                <a:rect b="b" l="l" r="r" t="t"/>
                <a:pathLst>
                  <a:path extrusionOk="0" h="509" w="289">
                    <a:moveTo>
                      <a:pt x="64" y="0"/>
                    </a:moveTo>
                    <a:cubicBezTo>
                      <a:pt x="64" y="115"/>
                      <a:pt x="53" y="242"/>
                      <a:pt x="21" y="326"/>
                    </a:cubicBezTo>
                    <a:cubicBezTo>
                      <a:pt x="0" y="358"/>
                      <a:pt x="0" y="389"/>
                      <a:pt x="11" y="421"/>
                    </a:cubicBezTo>
                    <a:cubicBezTo>
                      <a:pt x="31" y="482"/>
                      <a:pt x="80" y="508"/>
                      <a:pt x="130" y="508"/>
                    </a:cubicBezTo>
                    <a:cubicBezTo>
                      <a:pt x="208" y="508"/>
                      <a:pt x="289" y="443"/>
                      <a:pt x="263" y="347"/>
                    </a:cubicBezTo>
                    <a:cubicBezTo>
                      <a:pt x="221" y="200"/>
                      <a:pt x="137" y="94"/>
                      <a:pt x="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2"/>
              <p:cNvSpPr/>
              <p:nvPr/>
            </p:nvSpPr>
            <p:spPr>
              <a:xfrm>
                <a:off x="5038221" y="-539489"/>
                <a:ext cx="29922" cy="33802"/>
              </a:xfrm>
              <a:custGeom>
                <a:rect b="b" l="l" r="r" t="t"/>
                <a:pathLst>
                  <a:path extrusionOk="0" h="453" w="401">
                    <a:moveTo>
                      <a:pt x="1" y="1"/>
                    </a:moveTo>
                    <a:lnTo>
                      <a:pt x="138" y="368"/>
                    </a:lnTo>
                    <a:cubicBezTo>
                      <a:pt x="156" y="423"/>
                      <a:pt x="208" y="453"/>
                      <a:pt x="260" y="453"/>
                    </a:cubicBezTo>
                    <a:cubicBezTo>
                      <a:pt x="298" y="453"/>
                      <a:pt x="336" y="436"/>
                      <a:pt x="358" y="400"/>
                    </a:cubicBezTo>
                    <a:cubicBezTo>
                      <a:pt x="400" y="337"/>
                      <a:pt x="379" y="263"/>
                      <a:pt x="327" y="22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3"/>
          <p:cNvSpPr/>
          <p:nvPr/>
        </p:nvSpPr>
        <p:spPr>
          <a:xfrm>
            <a:off x="-3415965" y="-1803400"/>
            <a:ext cx="7217886" cy="2667188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53"/>
          <p:cNvSpPr/>
          <p:nvPr/>
        </p:nvSpPr>
        <p:spPr>
          <a:xfrm flipH="1" rot="-3914325">
            <a:off x="-2285885" y="1203681"/>
            <a:ext cx="2776144" cy="3134374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3"/>
          <p:cNvSpPr/>
          <p:nvPr/>
        </p:nvSpPr>
        <p:spPr>
          <a:xfrm flipH="1" rot="5081888">
            <a:off x="6471202" y="2632434"/>
            <a:ext cx="3737700" cy="4220053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3"/>
          <p:cNvSpPr/>
          <p:nvPr/>
        </p:nvSpPr>
        <p:spPr>
          <a:xfrm>
            <a:off x="3503585" y="-957550"/>
            <a:ext cx="7217886" cy="2667188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" name="Google Shape;659;p53"/>
          <p:cNvGrpSpPr/>
          <p:nvPr/>
        </p:nvGrpSpPr>
        <p:grpSpPr>
          <a:xfrm>
            <a:off x="7436995" y="4713070"/>
            <a:ext cx="299601" cy="242789"/>
            <a:chOff x="7268295" y="4291970"/>
            <a:chExt cx="299601" cy="242789"/>
          </a:xfrm>
        </p:grpSpPr>
        <p:sp>
          <p:nvSpPr>
            <p:cNvPr id="660" name="Google Shape;660;p53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p53"/>
          <p:cNvGrpSpPr/>
          <p:nvPr/>
        </p:nvGrpSpPr>
        <p:grpSpPr>
          <a:xfrm>
            <a:off x="8131628" y="4300160"/>
            <a:ext cx="1521742" cy="884613"/>
            <a:chOff x="8131628" y="4300160"/>
            <a:chExt cx="1521742" cy="884613"/>
          </a:xfrm>
        </p:grpSpPr>
        <p:sp>
          <p:nvSpPr>
            <p:cNvPr id="663" name="Google Shape;663;p53"/>
            <p:cNvSpPr/>
            <p:nvPr/>
          </p:nvSpPr>
          <p:spPr>
            <a:xfrm>
              <a:off x="8626597" y="4300160"/>
              <a:ext cx="244785" cy="89593"/>
            </a:xfrm>
            <a:custGeom>
              <a:rect b="b" l="l" r="r" t="t"/>
              <a:pathLst>
                <a:path extrusionOk="0" h="997" w="2724">
                  <a:moveTo>
                    <a:pt x="549" y="1"/>
                  </a:moveTo>
                  <a:cubicBezTo>
                    <a:pt x="365" y="1"/>
                    <a:pt x="181" y="19"/>
                    <a:pt x="0" y="58"/>
                  </a:cubicBezTo>
                  <a:cubicBezTo>
                    <a:pt x="787" y="532"/>
                    <a:pt x="1689" y="997"/>
                    <a:pt x="2606" y="997"/>
                  </a:cubicBezTo>
                  <a:cubicBezTo>
                    <a:pt x="2645" y="997"/>
                    <a:pt x="2684" y="996"/>
                    <a:pt x="2723" y="994"/>
                  </a:cubicBezTo>
                  <a:cubicBezTo>
                    <a:pt x="2192" y="368"/>
                    <a:pt x="1366" y="1"/>
                    <a:pt x="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8687075" y="4315797"/>
              <a:ext cx="221062" cy="99208"/>
            </a:xfrm>
            <a:custGeom>
              <a:rect b="b" l="l" r="r" t="t"/>
              <a:pathLst>
                <a:path extrusionOk="0" h="1104" w="2460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cubicBezTo>
                    <a:pt x="0" y="31"/>
                    <a:pt x="0" y="42"/>
                    <a:pt x="11" y="42"/>
                  </a:cubicBezTo>
                  <a:cubicBezTo>
                    <a:pt x="883" y="210"/>
                    <a:pt x="1714" y="578"/>
                    <a:pt x="2428" y="1103"/>
                  </a:cubicBezTo>
                  <a:lnTo>
                    <a:pt x="2460" y="1103"/>
                  </a:lnTo>
                  <a:cubicBezTo>
                    <a:pt x="2460" y="1093"/>
                    <a:pt x="2460" y="1082"/>
                    <a:pt x="2449" y="1072"/>
                  </a:cubicBezTo>
                  <a:cubicBezTo>
                    <a:pt x="1735" y="547"/>
                    <a:pt x="894" y="178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8334720" y="4491480"/>
              <a:ext cx="188082" cy="128503"/>
            </a:xfrm>
            <a:custGeom>
              <a:rect b="b" l="l" r="r" t="t"/>
              <a:pathLst>
                <a:path extrusionOk="0" h="1430" w="2093">
                  <a:moveTo>
                    <a:pt x="1" y="0"/>
                  </a:moveTo>
                  <a:lnTo>
                    <a:pt x="1" y="0"/>
                  </a:lnTo>
                  <a:cubicBezTo>
                    <a:pt x="64" y="410"/>
                    <a:pt x="358" y="799"/>
                    <a:pt x="737" y="1072"/>
                  </a:cubicBezTo>
                  <a:cubicBezTo>
                    <a:pt x="1070" y="1297"/>
                    <a:pt x="1503" y="1430"/>
                    <a:pt x="1898" y="1430"/>
                  </a:cubicBezTo>
                  <a:cubicBezTo>
                    <a:pt x="1964" y="1430"/>
                    <a:pt x="2029" y="1426"/>
                    <a:pt x="2092" y="1419"/>
                  </a:cubicBezTo>
                  <a:cubicBezTo>
                    <a:pt x="1956" y="1030"/>
                    <a:pt x="1662" y="673"/>
                    <a:pt x="1283" y="421"/>
                  </a:cubicBezTo>
                  <a:cubicBezTo>
                    <a:pt x="905" y="157"/>
                    <a:pt x="442" y="1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8293203" y="4464970"/>
              <a:ext cx="191767" cy="136142"/>
            </a:xfrm>
            <a:custGeom>
              <a:rect b="b" l="l" r="r" t="t"/>
              <a:pathLst>
                <a:path extrusionOk="0" h="1515" w="2134">
                  <a:moveTo>
                    <a:pt x="32" y="1"/>
                  </a:moveTo>
                  <a:cubicBezTo>
                    <a:pt x="22" y="1"/>
                    <a:pt x="11" y="1"/>
                    <a:pt x="11" y="11"/>
                  </a:cubicBezTo>
                  <a:cubicBezTo>
                    <a:pt x="1" y="22"/>
                    <a:pt x="11" y="32"/>
                    <a:pt x="11" y="32"/>
                  </a:cubicBezTo>
                  <a:cubicBezTo>
                    <a:pt x="820" y="505"/>
                    <a:pt x="1430" y="968"/>
                    <a:pt x="2103" y="1503"/>
                  </a:cubicBezTo>
                  <a:cubicBezTo>
                    <a:pt x="2103" y="1514"/>
                    <a:pt x="2103" y="1514"/>
                    <a:pt x="2113" y="1514"/>
                  </a:cubicBezTo>
                  <a:cubicBezTo>
                    <a:pt x="2113" y="1514"/>
                    <a:pt x="2124" y="1514"/>
                    <a:pt x="2124" y="1503"/>
                  </a:cubicBezTo>
                  <a:cubicBezTo>
                    <a:pt x="2134" y="1493"/>
                    <a:pt x="2134" y="1482"/>
                    <a:pt x="2124" y="1482"/>
                  </a:cubicBezTo>
                  <a:cubicBezTo>
                    <a:pt x="1451" y="936"/>
                    <a:pt x="841" y="48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3"/>
            <p:cNvSpPr/>
            <p:nvPr/>
          </p:nvSpPr>
          <p:spPr>
            <a:xfrm>
              <a:off x="8963855" y="4315257"/>
              <a:ext cx="689515" cy="869510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8131628" y="4783357"/>
              <a:ext cx="1180793" cy="40141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53"/>
          <p:cNvGrpSpPr/>
          <p:nvPr/>
        </p:nvGrpSpPr>
        <p:grpSpPr>
          <a:xfrm>
            <a:off x="-76198" y="4491642"/>
            <a:ext cx="1394702" cy="685621"/>
            <a:chOff x="-10" y="4593876"/>
            <a:chExt cx="1186375" cy="583210"/>
          </a:xfrm>
        </p:grpSpPr>
        <p:sp>
          <p:nvSpPr>
            <p:cNvPr id="670" name="Google Shape;670;p53"/>
            <p:cNvSpPr/>
            <p:nvPr/>
          </p:nvSpPr>
          <p:spPr>
            <a:xfrm>
              <a:off x="382540" y="4593876"/>
              <a:ext cx="240023" cy="97231"/>
            </a:xfrm>
            <a:custGeom>
              <a:rect b="b" l="l" r="r" t="t"/>
              <a:pathLst>
                <a:path extrusionOk="0" h="1082" w="2671">
                  <a:moveTo>
                    <a:pt x="760" y="1"/>
                  </a:moveTo>
                  <a:cubicBezTo>
                    <a:pt x="507" y="1"/>
                    <a:pt x="250" y="46"/>
                    <a:pt x="0" y="141"/>
                  </a:cubicBezTo>
                  <a:cubicBezTo>
                    <a:pt x="715" y="616"/>
                    <a:pt x="1521" y="1081"/>
                    <a:pt x="2345" y="1081"/>
                  </a:cubicBezTo>
                  <a:cubicBezTo>
                    <a:pt x="2453" y="1081"/>
                    <a:pt x="2561" y="1073"/>
                    <a:pt x="2670" y="1056"/>
                  </a:cubicBezTo>
                  <a:cubicBezTo>
                    <a:pt x="2194" y="378"/>
                    <a:pt x="1488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3"/>
            <p:cNvSpPr/>
            <p:nvPr/>
          </p:nvSpPr>
          <p:spPr>
            <a:xfrm>
              <a:off x="442029" y="4614096"/>
              <a:ext cx="217288" cy="103072"/>
            </a:xfrm>
            <a:custGeom>
              <a:rect b="b" l="l" r="r" t="t"/>
              <a:pathLst>
                <a:path extrusionOk="0" h="1147" w="2418">
                  <a:moveTo>
                    <a:pt x="21" y="1"/>
                  </a:moveTo>
                  <a:cubicBezTo>
                    <a:pt x="11" y="1"/>
                    <a:pt x="0" y="1"/>
                    <a:pt x="0" y="11"/>
                  </a:cubicBezTo>
                  <a:cubicBezTo>
                    <a:pt x="0" y="22"/>
                    <a:pt x="11" y="33"/>
                    <a:pt x="11" y="33"/>
                  </a:cubicBezTo>
                  <a:cubicBezTo>
                    <a:pt x="862" y="169"/>
                    <a:pt x="1682" y="547"/>
                    <a:pt x="2386" y="1147"/>
                  </a:cubicBezTo>
                  <a:lnTo>
                    <a:pt x="2396" y="1147"/>
                  </a:lnTo>
                  <a:cubicBezTo>
                    <a:pt x="2407" y="1147"/>
                    <a:pt x="2407" y="1147"/>
                    <a:pt x="2407" y="1136"/>
                  </a:cubicBezTo>
                  <a:cubicBezTo>
                    <a:pt x="2418" y="1136"/>
                    <a:pt x="2418" y="1126"/>
                    <a:pt x="2407" y="1115"/>
                  </a:cubicBezTo>
                  <a:cubicBezTo>
                    <a:pt x="1703" y="516"/>
                    <a:pt x="883" y="127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845338" y="4652827"/>
              <a:ext cx="144589" cy="85100"/>
            </a:xfrm>
            <a:custGeom>
              <a:rect b="b" l="l" r="r" t="t"/>
              <a:pathLst>
                <a:path extrusionOk="0" h="947" w="1609">
                  <a:moveTo>
                    <a:pt x="1608" y="1"/>
                  </a:moveTo>
                  <a:lnTo>
                    <a:pt x="1608" y="1"/>
                  </a:lnTo>
                  <a:cubicBezTo>
                    <a:pt x="1010" y="43"/>
                    <a:pt x="368" y="421"/>
                    <a:pt x="1" y="947"/>
                  </a:cubicBezTo>
                  <a:cubicBezTo>
                    <a:pt x="568" y="726"/>
                    <a:pt x="1188" y="452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3"/>
            <p:cNvSpPr/>
            <p:nvPr/>
          </p:nvSpPr>
          <p:spPr>
            <a:xfrm>
              <a:off x="876431" y="4642403"/>
              <a:ext cx="139916" cy="71890"/>
            </a:xfrm>
            <a:custGeom>
              <a:rect b="b" l="l" r="r" t="t"/>
              <a:pathLst>
                <a:path extrusionOk="0" h="800" w="1557">
                  <a:moveTo>
                    <a:pt x="1536" y="1"/>
                  </a:moveTo>
                  <a:cubicBezTo>
                    <a:pt x="1000" y="159"/>
                    <a:pt x="474" y="421"/>
                    <a:pt x="12" y="769"/>
                  </a:cubicBezTo>
                  <a:cubicBezTo>
                    <a:pt x="1" y="779"/>
                    <a:pt x="1" y="790"/>
                    <a:pt x="12" y="800"/>
                  </a:cubicBezTo>
                  <a:lnTo>
                    <a:pt x="33" y="800"/>
                  </a:lnTo>
                  <a:cubicBezTo>
                    <a:pt x="495" y="453"/>
                    <a:pt x="1021" y="190"/>
                    <a:pt x="1546" y="33"/>
                  </a:cubicBezTo>
                  <a:cubicBezTo>
                    <a:pt x="1557" y="33"/>
                    <a:pt x="1557" y="22"/>
                    <a:pt x="1557" y="12"/>
                  </a:cubicBezTo>
                  <a:cubicBezTo>
                    <a:pt x="1557" y="1"/>
                    <a:pt x="1546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3"/>
            <p:cNvSpPr/>
            <p:nvPr/>
          </p:nvSpPr>
          <p:spPr>
            <a:xfrm>
              <a:off x="776322" y="4705757"/>
              <a:ext cx="410043" cy="469981"/>
            </a:xfrm>
            <a:custGeom>
              <a:rect b="b" l="l" r="r" t="t"/>
              <a:pathLst>
                <a:path extrusionOk="0" h="5230" w="4563">
                  <a:moveTo>
                    <a:pt x="4562" y="1"/>
                  </a:moveTo>
                  <a:cubicBezTo>
                    <a:pt x="3375" y="347"/>
                    <a:pt x="2208" y="851"/>
                    <a:pt x="1346" y="1755"/>
                  </a:cubicBezTo>
                  <a:cubicBezTo>
                    <a:pt x="484" y="2659"/>
                    <a:pt x="1" y="4026"/>
                    <a:pt x="390" y="5224"/>
                  </a:cubicBezTo>
                  <a:cubicBezTo>
                    <a:pt x="467" y="5228"/>
                    <a:pt x="544" y="5230"/>
                    <a:pt x="622" y="5230"/>
                  </a:cubicBezTo>
                  <a:cubicBezTo>
                    <a:pt x="1420" y="5230"/>
                    <a:pt x="2225" y="5026"/>
                    <a:pt x="2839" y="4499"/>
                  </a:cubicBezTo>
                  <a:cubicBezTo>
                    <a:pt x="3511" y="3932"/>
                    <a:pt x="3964" y="3091"/>
                    <a:pt x="4090" y="2197"/>
                  </a:cubicBezTo>
                  <a:cubicBezTo>
                    <a:pt x="4195" y="1440"/>
                    <a:pt x="4111" y="610"/>
                    <a:pt x="4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808494" y="4759585"/>
              <a:ext cx="317394" cy="417501"/>
            </a:xfrm>
            <a:custGeom>
              <a:rect b="b" l="l" r="r" t="t"/>
              <a:pathLst>
                <a:path extrusionOk="0" h="4646" w="3532">
                  <a:moveTo>
                    <a:pt x="3480" y="0"/>
                  </a:moveTo>
                  <a:cubicBezTo>
                    <a:pt x="1955" y="1146"/>
                    <a:pt x="715" y="2786"/>
                    <a:pt x="11" y="4604"/>
                  </a:cubicBezTo>
                  <a:cubicBezTo>
                    <a:pt x="0" y="4625"/>
                    <a:pt x="11" y="4636"/>
                    <a:pt x="21" y="4646"/>
                  </a:cubicBezTo>
                  <a:lnTo>
                    <a:pt x="32" y="4646"/>
                  </a:lnTo>
                  <a:cubicBezTo>
                    <a:pt x="42" y="4646"/>
                    <a:pt x="53" y="4636"/>
                    <a:pt x="63" y="4625"/>
                  </a:cubicBezTo>
                  <a:cubicBezTo>
                    <a:pt x="768" y="2817"/>
                    <a:pt x="1987" y="1188"/>
                    <a:pt x="3511" y="42"/>
                  </a:cubicBezTo>
                  <a:cubicBezTo>
                    <a:pt x="3522" y="42"/>
                    <a:pt x="3532" y="21"/>
                    <a:pt x="3522" y="11"/>
                  </a:cubicBezTo>
                  <a:cubicBezTo>
                    <a:pt x="3511" y="0"/>
                    <a:pt x="3490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1005924" y="4847472"/>
              <a:ext cx="93547" cy="19860"/>
            </a:xfrm>
            <a:custGeom>
              <a:rect b="b" l="l" r="r" t="t"/>
              <a:pathLst>
                <a:path extrusionOk="0" h="221" w="1041">
                  <a:moveTo>
                    <a:pt x="1009" y="0"/>
                  </a:moveTo>
                  <a:cubicBezTo>
                    <a:pt x="683" y="73"/>
                    <a:pt x="358" y="136"/>
                    <a:pt x="21" y="168"/>
                  </a:cubicBezTo>
                  <a:cubicBezTo>
                    <a:pt x="10" y="168"/>
                    <a:pt x="0" y="178"/>
                    <a:pt x="0" y="189"/>
                  </a:cubicBezTo>
                  <a:cubicBezTo>
                    <a:pt x="0" y="210"/>
                    <a:pt x="10" y="220"/>
                    <a:pt x="21" y="220"/>
                  </a:cubicBezTo>
                  <a:lnTo>
                    <a:pt x="31" y="220"/>
                  </a:lnTo>
                  <a:cubicBezTo>
                    <a:pt x="358" y="189"/>
                    <a:pt x="694" y="126"/>
                    <a:pt x="1019" y="52"/>
                  </a:cubicBezTo>
                  <a:cubicBezTo>
                    <a:pt x="1040" y="42"/>
                    <a:pt x="1040" y="31"/>
                    <a:pt x="1040" y="21"/>
                  </a:cubicBezTo>
                  <a:cubicBezTo>
                    <a:pt x="1040" y="0"/>
                    <a:pt x="1019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3"/>
            <p:cNvSpPr/>
            <p:nvPr/>
          </p:nvSpPr>
          <p:spPr>
            <a:xfrm>
              <a:off x="953893" y="4842709"/>
              <a:ext cx="6740" cy="78450"/>
            </a:xfrm>
            <a:custGeom>
              <a:rect b="b" l="l" r="r" t="t"/>
              <a:pathLst>
                <a:path extrusionOk="0" h="873" w="75">
                  <a:moveTo>
                    <a:pt x="54" y="0"/>
                  </a:moveTo>
                  <a:cubicBezTo>
                    <a:pt x="33" y="0"/>
                    <a:pt x="22" y="11"/>
                    <a:pt x="22" y="32"/>
                  </a:cubicBezTo>
                  <a:cubicBezTo>
                    <a:pt x="1" y="294"/>
                    <a:pt x="1" y="568"/>
                    <a:pt x="12" y="841"/>
                  </a:cubicBezTo>
                  <a:cubicBezTo>
                    <a:pt x="22" y="862"/>
                    <a:pt x="33" y="873"/>
                    <a:pt x="43" y="873"/>
                  </a:cubicBezTo>
                  <a:cubicBezTo>
                    <a:pt x="54" y="873"/>
                    <a:pt x="75" y="852"/>
                    <a:pt x="64" y="841"/>
                  </a:cubicBezTo>
                  <a:cubicBezTo>
                    <a:pt x="54" y="568"/>
                    <a:pt x="54" y="305"/>
                    <a:pt x="75" y="32"/>
                  </a:cubicBezTo>
                  <a:cubicBezTo>
                    <a:pt x="75" y="21"/>
                    <a:pt x="64" y="11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3"/>
            <p:cNvSpPr/>
            <p:nvPr/>
          </p:nvSpPr>
          <p:spPr>
            <a:xfrm>
              <a:off x="915252" y="4954140"/>
              <a:ext cx="123741" cy="25611"/>
            </a:xfrm>
            <a:custGeom>
              <a:rect b="b" l="l" r="r" t="t"/>
              <a:pathLst>
                <a:path extrusionOk="0" h="285" w="1377">
                  <a:moveTo>
                    <a:pt x="1346" y="0"/>
                  </a:moveTo>
                  <a:cubicBezTo>
                    <a:pt x="914" y="116"/>
                    <a:pt x="473" y="201"/>
                    <a:pt x="31" y="232"/>
                  </a:cubicBezTo>
                  <a:cubicBezTo>
                    <a:pt x="10" y="232"/>
                    <a:pt x="0" y="243"/>
                    <a:pt x="0" y="253"/>
                  </a:cubicBezTo>
                  <a:cubicBezTo>
                    <a:pt x="0" y="274"/>
                    <a:pt x="10" y="285"/>
                    <a:pt x="31" y="285"/>
                  </a:cubicBezTo>
                  <a:cubicBezTo>
                    <a:pt x="473" y="253"/>
                    <a:pt x="925" y="169"/>
                    <a:pt x="1356" y="53"/>
                  </a:cubicBezTo>
                  <a:cubicBezTo>
                    <a:pt x="1367" y="42"/>
                    <a:pt x="1377" y="32"/>
                    <a:pt x="1377" y="21"/>
                  </a:cubicBezTo>
                  <a:cubicBezTo>
                    <a:pt x="1367" y="0"/>
                    <a:pt x="1356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861333" y="4937875"/>
              <a:ext cx="11413" cy="114575"/>
            </a:xfrm>
            <a:custGeom>
              <a:rect b="b" l="l" r="r" t="t"/>
              <a:pathLst>
                <a:path extrusionOk="0" h="1275" w="127">
                  <a:moveTo>
                    <a:pt x="43" y="0"/>
                  </a:moveTo>
                  <a:cubicBezTo>
                    <a:pt x="29" y="0"/>
                    <a:pt x="22" y="15"/>
                    <a:pt x="22" y="24"/>
                  </a:cubicBezTo>
                  <a:cubicBezTo>
                    <a:pt x="1" y="434"/>
                    <a:pt x="12" y="844"/>
                    <a:pt x="75" y="1254"/>
                  </a:cubicBezTo>
                  <a:cubicBezTo>
                    <a:pt x="75" y="1264"/>
                    <a:pt x="85" y="1275"/>
                    <a:pt x="96" y="1275"/>
                  </a:cubicBezTo>
                  <a:cubicBezTo>
                    <a:pt x="117" y="1275"/>
                    <a:pt x="127" y="1264"/>
                    <a:pt x="127" y="1243"/>
                  </a:cubicBezTo>
                  <a:cubicBezTo>
                    <a:pt x="64" y="844"/>
                    <a:pt x="54" y="434"/>
                    <a:pt x="75" y="24"/>
                  </a:cubicBezTo>
                  <a:cubicBezTo>
                    <a:pt x="75" y="13"/>
                    <a:pt x="64" y="3"/>
                    <a:pt x="54" y="3"/>
                  </a:cubicBez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836801" y="5091991"/>
              <a:ext cx="119068" cy="21926"/>
            </a:xfrm>
            <a:custGeom>
              <a:rect b="b" l="l" r="r" t="t"/>
              <a:pathLst>
                <a:path extrusionOk="0" h="244" w="1325">
                  <a:moveTo>
                    <a:pt x="1283" y="1"/>
                  </a:moveTo>
                  <a:cubicBezTo>
                    <a:pt x="933" y="130"/>
                    <a:pt x="560" y="194"/>
                    <a:pt x="191" y="194"/>
                  </a:cubicBezTo>
                  <a:cubicBezTo>
                    <a:pt x="138" y="194"/>
                    <a:pt x="85" y="193"/>
                    <a:pt x="32" y="190"/>
                  </a:cubicBezTo>
                  <a:cubicBezTo>
                    <a:pt x="11" y="190"/>
                    <a:pt x="1" y="201"/>
                    <a:pt x="1" y="211"/>
                  </a:cubicBezTo>
                  <a:cubicBezTo>
                    <a:pt x="1" y="222"/>
                    <a:pt x="11" y="243"/>
                    <a:pt x="32" y="243"/>
                  </a:cubicBezTo>
                  <a:lnTo>
                    <a:pt x="190" y="243"/>
                  </a:lnTo>
                  <a:cubicBezTo>
                    <a:pt x="568" y="243"/>
                    <a:pt x="946" y="180"/>
                    <a:pt x="1304" y="54"/>
                  </a:cubicBezTo>
                  <a:cubicBezTo>
                    <a:pt x="1315" y="54"/>
                    <a:pt x="1325" y="33"/>
                    <a:pt x="1315" y="22"/>
                  </a:cubicBezTo>
                  <a:cubicBezTo>
                    <a:pt x="1315" y="12"/>
                    <a:pt x="129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-10" y="4782141"/>
              <a:ext cx="900243" cy="383623"/>
            </a:xfrm>
            <a:custGeom>
              <a:rect b="b" l="l" r="r" t="t"/>
              <a:pathLst>
                <a:path extrusionOk="0" h="4269" w="10018">
                  <a:moveTo>
                    <a:pt x="4841" y="1"/>
                  </a:moveTo>
                  <a:cubicBezTo>
                    <a:pt x="4362" y="1"/>
                    <a:pt x="3881" y="144"/>
                    <a:pt x="3480" y="422"/>
                  </a:cubicBezTo>
                  <a:cubicBezTo>
                    <a:pt x="2838" y="874"/>
                    <a:pt x="2439" y="1662"/>
                    <a:pt x="2428" y="2461"/>
                  </a:cubicBezTo>
                  <a:cubicBezTo>
                    <a:pt x="2360" y="2427"/>
                    <a:pt x="2285" y="2411"/>
                    <a:pt x="2210" y="2411"/>
                  </a:cubicBezTo>
                  <a:cubicBezTo>
                    <a:pt x="2076" y="2411"/>
                    <a:pt x="1940" y="2462"/>
                    <a:pt x="1840" y="2556"/>
                  </a:cubicBezTo>
                  <a:cubicBezTo>
                    <a:pt x="1693" y="2713"/>
                    <a:pt x="1598" y="2955"/>
                    <a:pt x="1672" y="3155"/>
                  </a:cubicBezTo>
                  <a:cubicBezTo>
                    <a:pt x="1497" y="2986"/>
                    <a:pt x="1257" y="2897"/>
                    <a:pt x="1018" y="2897"/>
                  </a:cubicBezTo>
                  <a:cubicBezTo>
                    <a:pt x="828" y="2897"/>
                    <a:pt x="638" y="2954"/>
                    <a:pt x="484" y="3071"/>
                  </a:cubicBezTo>
                  <a:cubicBezTo>
                    <a:pt x="126" y="3334"/>
                    <a:pt x="0" y="3869"/>
                    <a:pt x="189" y="4269"/>
                  </a:cubicBezTo>
                  <a:cubicBezTo>
                    <a:pt x="1919" y="4198"/>
                    <a:pt x="3672" y="4141"/>
                    <a:pt x="5423" y="4141"/>
                  </a:cubicBezTo>
                  <a:cubicBezTo>
                    <a:pt x="6799" y="4141"/>
                    <a:pt x="8173" y="4176"/>
                    <a:pt x="9534" y="4269"/>
                  </a:cubicBezTo>
                  <a:cubicBezTo>
                    <a:pt x="9681" y="3996"/>
                    <a:pt x="9838" y="3712"/>
                    <a:pt x="9922" y="3407"/>
                  </a:cubicBezTo>
                  <a:cubicBezTo>
                    <a:pt x="10006" y="3113"/>
                    <a:pt x="10017" y="2776"/>
                    <a:pt x="9901" y="2482"/>
                  </a:cubicBezTo>
                  <a:cubicBezTo>
                    <a:pt x="9775" y="2199"/>
                    <a:pt x="9502" y="1967"/>
                    <a:pt x="9197" y="1956"/>
                  </a:cubicBezTo>
                  <a:cubicBezTo>
                    <a:pt x="8903" y="1956"/>
                    <a:pt x="8630" y="2136"/>
                    <a:pt x="8451" y="2367"/>
                  </a:cubicBezTo>
                  <a:cubicBezTo>
                    <a:pt x="8441" y="2062"/>
                    <a:pt x="8240" y="1788"/>
                    <a:pt x="7967" y="1694"/>
                  </a:cubicBezTo>
                  <a:cubicBezTo>
                    <a:pt x="7890" y="1667"/>
                    <a:pt x="7808" y="1654"/>
                    <a:pt x="7727" y="1654"/>
                  </a:cubicBezTo>
                  <a:cubicBezTo>
                    <a:pt x="7518" y="1654"/>
                    <a:pt x="7310" y="1741"/>
                    <a:pt x="7189" y="1914"/>
                  </a:cubicBezTo>
                  <a:cubicBezTo>
                    <a:pt x="7011" y="1137"/>
                    <a:pt x="6444" y="464"/>
                    <a:pt x="5718" y="170"/>
                  </a:cubicBezTo>
                  <a:cubicBezTo>
                    <a:pt x="5439" y="57"/>
                    <a:pt x="5141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415520" y="4832285"/>
              <a:ext cx="34148" cy="324044"/>
            </a:xfrm>
            <a:custGeom>
              <a:rect b="b" l="l" r="r" t="t"/>
              <a:pathLst>
                <a:path extrusionOk="0" h="3606" w="380">
                  <a:moveTo>
                    <a:pt x="22" y="1"/>
                  </a:moveTo>
                  <a:cubicBezTo>
                    <a:pt x="12" y="1"/>
                    <a:pt x="1" y="22"/>
                    <a:pt x="1" y="32"/>
                  </a:cubicBezTo>
                  <a:cubicBezTo>
                    <a:pt x="201" y="1199"/>
                    <a:pt x="316" y="2397"/>
                    <a:pt x="327" y="3585"/>
                  </a:cubicBezTo>
                  <a:cubicBezTo>
                    <a:pt x="327" y="3596"/>
                    <a:pt x="348" y="3606"/>
                    <a:pt x="358" y="3606"/>
                  </a:cubicBezTo>
                  <a:cubicBezTo>
                    <a:pt x="369" y="3606"/>
                    <a:pt x="379" y="3596"/>
                    <a:pt x="379" y="3585"/>
                  </a:cubicBezTo>
                  <a:cubicBezTo>
                    <a:pt x="369" y="2386"/>
                    <a:pt x="253" y="1188"/>
                    <a:pt x="54" y="22"/>
                  </a:cubicBezTo>
                  <a:cubicBezTo>
                    <a:pt x="54" y="11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186996" y="5029715"/>
              <a:ext cx="143600" cy="128503"/>
            </a:xfrm>
            <a:custGeom>
              <a:rect b="b" l="l" r="r" t="t"/>
              <a:pathLst>
                <a:path extrusionOk="0" h="1430" w="1598">
                  <a:moveTo>
                    <a:pt x="53" y="0"/>
                  </a:moveTo>
                  <a:cubicBezTo>
                    <a:pt x="32" y="0"/>
                    <a:pt x="21" y="0"/>
                    <a:pt x="11" y="11"/>
                  </a:cubicBezTo>
                  <a:cubicBezTo>
                    <a:pt x="0" y="21"/>
                    <a:pt x="11" y="42"/>
                    <a:pt x="21" y="53"/>
                  </a:cubicBezTo>
                  <a:cubicBezTo>
                    <a:pt x="579" y="442"/>
                    <a:pt x="1093" y="904"/>
                    <a:pt x="1546" y="1420"/>
                  </a:cubicBezTo>
                  <a:cubicBezTo>
                    <a:pt x="1556" y="1430"/>
                    <a:pt x="1567" y="1430"/>
                    <a:pt x="1567" y="1430"/>
                  </a:cubicBezTo>
                  <a:cubicBezTo>
                    <a:pt x="1577" y="1430"/>
                    <a:pt x="1577" y="1430"/>
                    <a:pt x="1588" y="1420"/>
                  </a:cubicBezTo>
                  <a:cubicBezTo>
                    <a:pt x="1598" y="1409"/>
                    <a:pt x="1598" y="1399"/>
                    <a:pt x="1588" y="1388"/>
                  </a:cubicBezTo>
                  <a:cubicBezTo>
                    <a:pt x="1125" y="862"/>
                    <a:pt x="610" y="40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70803" y="5069345"/>
              <a:ext cx="169121" cy="90761"/>
            </a:xfrm>
            <a:custGeom>
              <a:rect b="b" l="l" r="r" t="t"/>
              <a:pathLst>
                <a:path extrusionOk="0" h="1010" w="1882">
                  <a:moveTo>
                    <a:pt x="43" y="1"/>
                  </a:moveTo>
                  <a:cubicBezTo>
                    <a:pt x="32" y="1"/>
                    <a:pt x="11" y="1"/>
                    <a:pt x="11" y="12"/>
                  </a:cubicBezTo>
                  <a:cubicBezTo>
                    <a:pt x="1" y="33"/>
                    <a:pt x="11" y="43"/>
                    <a:pt x="22" y="54"/>
                  </a:cubicBezTo>
                  <a:cubicBezTo>
                    <a:pt x="641" y="327"/>
                    <a:pt x="1251" y="642"/>
                    <a:pt x="1840" y="1010"/>
                  </a:cubicBezTo>
                  <a:lnTo>
                    <a:pt x="1851" y="1010"/>
                  </a:lnTo>
                  <a:cubicBezTo>
                    <a:pt x="1861" y="1010"/>
                    <a:pt x="1872" y="1010"/>
                    <a:pt x="1872" y="1000"/>
                  </a:cubicBezTo>
                  <a:cubicBezTo>
                    <a:pt x="1882" y="989"/>
                    <a:pt x="1882" y="968"/>
                    <a:pt x="1872" y="968"/>
                  </a:cubicBezTo>
                  <a:cubicBezTo>
                    <a:pt x="1283" y="600"/>
                    <a:pt x="663" y="274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3"/>
            <p:cNvSpPr/>
            <p:nvPr/>
          </p:nvSpPr>
          <p:spPr>
            <a:xfrm>
              <a:off x="629036" y="4965463"/>
              <a:ext cx="72789" cy="192755"/>
            </a:xfrm>
            <a:custGeom>
              <a:rect b="b" l="l" r="r" t="t"/>
              <a:pathLst>
                <a:path extrusionOk="0" h="2145" w="810">
                  <a:moveTo>
                    <a:pt x="789" y="1"/>
                  </a:moveTo>
                  <a:cubicBezTo>
                    <a:pt x="768" y="1"/>
                    <a:pt x="757" y="11"/>
                    <a:pt x="747" y="22"/>
                  </a:cubicBezTo>
                  <a:lnTo>
                    <a:pt x="11" y="2114"/>
                  </a:lnTo>
                  <a:cubicBezTo>
                    <a:pt x="0" y="2124"/>
                    <a:pt x="11" y="2135"/>
                    <a:pt x="21" y="2145"/>
                  </a:cubicBezTo>
                  <a:lnTo>
                    <a:pt x="32" y="2145"/>
                  </a:lnTo>
                  <a:cubicBezTo>
                    <a:pt x="42" y="2145"/>
                    <a:pt x="53" y="2135"/>
                    <a:pt x="53" y="2124"/>
                  </a:cubicBezTo>
                  <a:lnTo>
                    <a:pt x="799" y="43"/>
                  </a:lnTo>
                  <a:cubicBezTo>
                    <a:pt x="810" y="22"/>
                    <a:pt x="799" y="1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3"/>
            <p:cNvSpPr/>
            <p:nvPr/>
          </p:nvSpPr>
          <p:spPr>
            <a:xfrm>
              <a:off x="713148" y="4996915"/>
              <a:ext cx="124729" cy="164179"/>
            </a:xfrm>
            <a:custGeom>
              <a:rect b="b" l="l" r="r" t="t"/>
              <a:pathLst>
                <a:path extrusionOk="0" h="1827" w="1388">
                  <a:moveTo>
                    <a:pt x="1361" y="0"/>
                  </a:moveTo>
                  <a:cubicBezTo>
                    <a:pt x="1356" y="0"/>
                    <a:pt x="1350" y="3"/>
                    <a:pt x="1345" y="8"/>
                  </a:cubicBezTo>
                  <a:cubicBezTo>
                    <a:pt x="862" y="565"/>
                    <a:pt x="410" y="1164"/>
                    <a:pt x="10" y="1785"/>
                  </a:cubicBezTo>
                  <a:cubicBezTo>
                    <a:pt x="0" y="1795"/>
                    <a:pt x="10" y="1816"/>
                    <a:pt x="21" y="1816"/>
                  </a:cubicBezTo>
                  <a:cubicBezTo>
                    <a:pt x="21" y="1827"/>
                    <a:pt x="31" y="1827"/>
                    <a:pt x="31" y="1827"/>
                  </a:cubicBezTo>
                  <a:cubicBezTo>
                    <a:pt x="42" y="1827"/>
                    <a:pt x="52" y="1816"/>
                    <a:pt x="52" y="1816"/>
                  </a:cubicBezTo>
                  <a:cubicBezTo>
                    <a:pt x="452" y="1196"/>
                    <a:pt x="904" y="597"/>
                    <a:pt x="1377" y="40"/>
                  </a:cubicBezTo>
                  <a:cubicBezTo>
                    <a:pt x="1387" y="29"/>
                    <a:pt x="1387" y="19"/>
                    <a:pt x="1377" y="8"/>
                  </a:cubicBezTo>
                  <a:cubicBezTo>
                    <a:pt x="1371" y="3"/>
                    <a:pt x="1366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53"/>
          <p:cNvGrpSpPr/>
          <p:nvPr/>
        </p:nvGrpSpPr>
        <p:grpSpPr>
          <a:xfrm>
            <a:off x="8572236" y="230347"/>
            <a:ext cx="172270" cy="183549"/>
            <a:chOff x="3797575" y="537425"/>
            <a:chExt cx="23925" cy="25500"/>
          </a:xfrm>
        </p:grpSpPr>
        <p:sp>
          <p:nvSpPr>
            <p:cNvPr id="688" name="Google Shape;688;p53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1" name="Google Shape;691;p53"/>
          <p:cNvGrpSpPr/>
          <p:nvPr/>
        </p:nvGrpSpPr>
        <p:grpSpPr>
          <a:xfrm>
            <a:off x="106849" y="4167972"/>
            <a:ext cx="172270" cy="183549"/>
            <a:chOff x="3797575" y="537425"/>
            <a:chExt cx="23925" cy="25500"/>
          </a:xfrm>
        </p:grpSpPr>
        <p:sp>
          <p:nvSpPr>
            <p:cNvPr id="692" name="Google Shape;692;p53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p53"/>
          <p:cNvGrpSpPr/>
          <p:nvPr/>
        </p:nvGrpSpPr>
        <p:grpSpPr>
          <a:xfrm rot="2244769">
            <a:off x="-4406" y="2438390"/>
            <a:ext cx="394927" cy="478827"/>
            <a:chOff x="3805048" y="-1811907"/>
            <a:chExt cx="262057" cy="317730"/>
          </a:xfrm>
        </p:grpSpPr>
        <p:sp>
          <p:nvSpPr>
            <p:cNvPr id="696" name="Google Shape;696;p53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p53"/>
            <p:cNvGrpSpPr/>
            <p:nvPr/>
          </p:nvGrpSpPr>
          <p:grpSpPr>
            <a:xfrm>
              <a:off x="3805048" y="-1811907"/>
              <a:ext cx="262057" cy="317721"/>
              <a:chOff x="4891200" y="348475"/>
              <a:chExt cx="87800" cy="106450"/>
            </a:xfrm>
          </p:grpSpPr>
          <p:sp>
            <p:nvSpPr>
              <p:cNvPr id="698" name="Google Shape;698;p53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53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3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53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53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53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53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8" name="Google Shape;708;p53"/>
          <p:cNvGrpSpPr/>
          <p:nvPr/>
        </p:nvGrpSpPr>
        <p:grpSpPr>
          <a:xfrm>
            <a:off x="8714536" y="3061189"/>
            <a:ext cx="250568" cy="323461"/>
            <a:chOff x="3737594" y="-1041711"/>
            <a:chExt cx="296530" cy="382794"/>
          </a:xfrm>
        </p:grpSpPr>
        <p:sp>
          <p:nvSpPr>
            <p:cNvPr id="709" name="Google Shape;709;p53"/>
            <p:cNvSpPr/>
            <p:nvPr/>
          </p:nvSpPr>
          <p:spPr>
            <a:xfrm rot="-5400000">
              <a:off x="3694476" y="-998172"/>
              <a:ext cx="382788" cy="295709"/>
            </a:xfrm>
            <a:custGeom>
              <a:rect b="b" l="l" r="r" t="t"/>
              <a:pathLst>
                <a:path extrusionOk="0" h="3963" w="5130">
                  <a:moveTo>
                    <a:pt x="3017" y="3795"/>
                  </a:moveTo>
                  <a:cubicBezTo>
                    <a:pt x="3385" y="3806"/>
                    <a:pt x="3806" y="3701"/>
                    <a:pt x="4016" y="3479"/>
                  </a:cubicBezTo>
                  <a:cubicBezTo>
                    <a:pt x="4163" y="3332"/>
                    <a:pt x="3700" y="3038"/>
                    <a:pt x="3605" y="2954"/>
                  </a:cubicBezTo>
                  <a:cubicBezTo>
                    <a:pt x="4037" y="2839"/>
                    <a:pt x="4857" y="2607"/>
                    <a:pt x="4878" y="2334"/>
                  </a:cubicBezTo>
                  <a:cubicBezTo>
                    <a:pt x="4899" y="2113"/>
                    <a:pt x="4299" y="2019"/>
                    <a:pt x="4037" y="1998"/>
                  </a:cubicBezTo>
                  <a:cubicBezTo>
                    <a:pt x="4247" y="1756"/>
                    <a:pt x="5130" y="1157"/>
                    <a:pt x="5004" y="852"/>
                  </a:cubicBezTo>
                  <a:cubicBezTo>
                    <a:pt x="4899" y="557"/>
                    <a:pt x="3679" y="894"/>
                    <a:pt x="3511" y="936"/>
                  </a:cubicBezTo>
                  <a:cubicBezTo>
                    <a:pt x="3542" y="821"/>
                    <a:pt x="3869" y="74"/>
                    <a:pt x="3584" y="85"/>
                  </a:cubicBezTo>
                  <a:cubicBezTo>
                    <a:pt x="3248" y="116"/>
                    <a:pt x="2881" y="421"/>
                    <a:pt x="2544" y="673"/>
                  </a:cubicBezTo>
                  <a:cubicBezTo>
                    <a:pt x="2554" y="536"/>
                    <a:pt x="2617" y="1"/>
                    <a:pt x="2397" y="53"/>
                  </a:cubicBezTo>
                  <a:cubicBezTo>
                    <a:pt x="1851" y="179"/>
                    <a:pt x="1661" y="389"/>
                    <a:pt x="1430" y="641"/>
                  </a:cubicBezTo>
                  <a:cubicBezTo>
                    <a:pt x="947" y="1199"/>
                    <a:pt x="1031" y="2082"/>
                    <a:pt x="1335" y="2670"/>
                  </a:cubicBezTo>
                  <a:cubicBezTo>
                    <a:pt x="1335" y="2681"/>
                    <a:pt x="1346" y="2702"/>
                    <a:pt x="1346" y="2713"/>
                  </a:cubicBezTo>
                  <a:cubicBezTo>
                    <a:pt x="884" y="3017"/>
                    <a:pt x="431" y="3343"/>
                    <a:pt x="1" y="3679"/>
                  </a:cubicBezTo>
                  <a:lnTo>
                    <a:pt x="242" y="3963"/>
                  </a:lnTo>
                  <a:cubicBezTo>
                    <a:pt x="641" y="3605"/>
                    <a:pt x="1052" y="3259"/>
                    <a:pt x="1482" y="2923"/>
                  </a:cubicBezTo>
                  <a:cubicBezTo>
                    <a:pt x="1830" y="3427"/>
                    <a:pt x="2376" y="3774"/>
                    <a:pt x="3017" y="37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0" name="Google Shape;710;p53"/>
            <p:cNvGrpSpPr/>
            <p:nvPr/>
          </p:nvGrpSpPr>
          <p:grpSpPr>
            <a:xfrm>
              <a:off x="3737594" y="-1041705"/>
              <a:ext cx="296530" cy="382788"/>
              <a:chOff x="4868600" y="606525"/>
              <a:chExt cx="99350" cy="128250"/>
            </a:xfrm>
          </p:grpSpPr>
          <p:sp>
            <p:nvSpPr>
              <p:cNvPr id="711" name="Google Shape;711;p53"/>
              <p:cNvSpPr/>
              <p:nvPr/>
            </p:nvSpPr>
            <p:spPr>
              <a:xfrm>
                <a:off x="4868600" y="606525"/>
                <a:ext cx="95150" cy="104600"/>
              </a:xfrm>
              <a:custGeom>
                <a:rect b="b" l="l" r="r" t="t"/>
                <a:pathLst>
                  <a:path extrusionOk="0" h="4184" w="3806">
                    <a:moveTo>
                      <a:pt x="1998" y="1093"/>
                    </a:moveTo>
                    <a:cubicBezTo>
                      <a:pt x="2019" y="831"/>
                      <a:pt x="2114" y="231"/>
                      <a:pt x="2345" y="252"/>
                    </a:cubicBezTo>
                    <a:cubicBezTo>
                      <a:pt x="2618" y="273"/>
                      <a:pt x="2839" y="1093"/>
                      <a:pt x="2955" y="1524"/>
                    </a:cubicBezTo>
                    <a:cubicBezTo>
                      <a:pt x="3039" y="1429"/>
                      <a:pt x="3333" y="967"/>
                      <a:pt x="3480" y="1114"/>
                    </a:cubicBezTo>
                    <a:cubicBezTo>
                      <a:pt x="3700" y="1324"/>
                      <a:pt x="3806" y="1745"/>
                      <a:pt x="3795" y="2113"/>
                    </a:cubicBezTo>
                    <a:cubicBezTo>
                      <a:pt x="3763" y="2859"/>
                      <a:pt x="3312" y="3479"/>
                      <a:pt x="2670" y="3795"/>
                    </a:cubicBezTo>
                    <a:cubicBezTo>
                      <a:pt x="2082" y="4099"/>
                      <a:pt x="1199" y="4183"/>
                      <a:pt x="642" y="3700"/>
                    </a:cubicBezTo>
                    <a:cubicBezTo>
                      <a:pt x="390" y="3469"/>
                      <a:pt x="180" y="3279"/>
                      <a:pt x="54" y="2733"/>
                    </a:cubicBezTo>
                    <a:cubicBezTo>
                      <a:pt x="1" y="2513"/>
                      <a:pt x="537" y="2576"/>
                      <a:pt x="673" y="2586"/>
                    </a:cubicBezTo>
                    <a:cubicBezTo>
                      <a:pt x="421" y="2249"/>
                      <a:pt x="117" y="1882"/>
                      <a:pt x="96" y="1546"/>
                    </a:cubicBezTo>
                    <a:cubicBezTo>
                      <a:pt x="75" y="1261"/>
                      <a:pt x="820" y="1588"/>
                      <a:pt x="937" y="1619"/>
                    </a:cubicBezTo>
                    <a:cubicBezTo>
                      <a:pt x="894" y="1451"/>
                      <a:pt x="568" y="231"/>
                      <a:pt x="852" y="126"/>
                    </a:cubicBezTo>
                    <a:cubicBezTo>
                      <a:pt x="1157" y="0"/>
                      <a:pt x="1766" y="883"/>
                      <a:pt x="1998" y="10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3"/>
              <p:cNvSpPr/>
              <p:nvPr/>
            </p:nvSpPr>
            <p:spPr>
              <a:xfrm>
                <a:off x="4895400" y="622275"/>
                <a:ext cx="72550" cy="112500"/>
              </a:xfrm>
              <a:custGeom>
                <a:rect b="b" l="l" r="r" t="t"/>
                <a:pathLst>
                  <a:path extrusionOk="0" h="4500" w="2902">
                    <a:moveTo>
                      <a:pt x="1" y="1"/>
                    </a:moveTo>
                    <a:lnTo>
                      <a:pt x="1" y="1"/>
                    </a:lnTo>
                    <a:cubicBezTo>
                      <a:pt x="631" y="1630"/>
                      <a:pt x="1535" y="3133"/>
                      <a:pt x="2618" y="4499"/>
                    </a:cubicBezTo>
                    <a:lnTo>
                      <a:pt x="2902" y="4258"/>
                    </a:lnTo>
                    <a:cubicBezTo>
                      <a:pt x="1746" y="2986"/>
                      <a:pt x="737" y="15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53"/>
              <p:cNvSpPr/>
              <p:nvPr/>
            </p:nvSpPr>
            <p:spPr>
              <a:xfrm>
                <a:off x="4883075" y="655400"/>
                <a:ext cx="33650" cy="12625"/>
              </a:xfrm>
              <a:custGeom>
                <a:rect b="b" l="l" r="r" t="t"/>
                <a:pathLst>
                  <a:path extrusionOk="0" h="505" w="1346">
                    <a:moveTo>
                      <a:pt x="0" y="0"/>
                    </a:moveTo>
                    <a:cubicBezTo>
                      <a:pt x="294" y="420"/>
                      <a:pt x="862" y="484"/>
                      <a:pt x="1346" y="505"/>
                    </a:cubicBezTo>
                    <a:lnTo>
                      <a:pt x="1346" y="357"/>
                    </a:lnTo>
                    <a:cubicBezTo>
                      <a:pt x="1247" y="364"/>
                      <a:pt x="1146" y="369"/>
                      <a:pt x="1044" y="369"/>
                    </a:cubicBezTo>
                    <a:cubicBezTo>
                      <a:pt x="658" y="369"/>
                      <a:pt x="266" y="30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53"/>
              <p:cNvSpPr/>
              <p:nvPr/>
            </p:nvSpPr>
            <p:spPr>
              <a:xfrm>
                <a:off x="4881225" y="681950"/>
                <a:ext cx="49425" cy="10875"/>
              </a:xfrm>
              <a:custGeom>
                <a:rect b="b" l="l" r="r" t="t"/>
                <a:pathLst>
                  <a:path extrusionOk="0" h="435" w="1977">
                    <a:moveTo>
                      <a:pt x="0" y="0"/>
                    </a:moveTo>
                    <a:lnTo>
                      <a:pt x="0" y="0"/>
                    </a:lnTo>
                    <a:cubicBezTo>
                      <a:pt x="266" y="332"/>
                      <a:pt x="666" y="435"/>
                      <a:pt x="1081" y="435"/>
                    </a:cubicBezTo>
                    <a:cubicBezTo>
                      <a:pt x="1388" y="435"/>
                      <a:pt x="1703" y="378"/>
                      <a:pt x="1976" y="315"/>
                    </a:cubicBezTo>
                    <a:lnTo>
                      <a:pt x="1934" y="168"/>
                    </a:lnTo>
                    <a:cubicBezTo>
                      <a:pt x="1629" y="263"/>
                      <a:pt x="1267" y="352"/>
                      <a:pt x="920" y="352"/>
                    </a:cubicBezTo>
                    <a:cubicBezTo>
                      <a:pt x="573" y="352"/>
                      <a:pt x="242" y="2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53"/>
              <p:cNvSpPr/>
              <p:nvPr/>
            </p:nvSpPr>
            <p:spPr>
              <a:xfrm>
                <a:off x="4916700" y="627800"/>
                <a:ext cx="15525" cy="39175"/>
              </a:xfrm>
              <a:custGeom>
                <a:rect b="b" l="l" r="r" t="t"/>
                <a:pathLst>
                  <a:path extrusionOk="0" h="1567" w="621">
                    <a:moveTo>
                      <a:pt x="494" y="1"/>
                    </a:moveTo>
                    <a:cubicBezTo>
                      <a:pt x="568" y="526"/>
                      <a:pt x="473" y="1136"/>
                      <a:pt x="1" y="1451"/>
                    </a:cubicBezTo>
                    <a:lnTo>
                      <a:pt x="85" y="1566"/>
                    </a:lnTo>
                    <a:cubicBezTo>
                      <a:pt x="568" y="1188"/>
                      <a:pt x="620" y="547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53"/>
              <p:cNvSpPr/>
              <p:nvPr/>
            </p:nvSpPr>
            <p:spPr>
              <a:xfrm>
                <a:off x="4931150" y="647500"/>
                <a:ext cx="23150" cy="41550"/>
              </a:xfrm>
              <a:custGeom>
                <a:rect b="b" l="l" r="r" t="t"/>
                <a:pathLst>
                  <a:path extrusionOk="0" h="1662" w="926">
                    <a:moveTo>
                      <a:pt x="925" y="1"/>
                    </a:moveTo>
                    <a:cubicBezTo>
                      <a:pt x="841" y="568"/>
                      <a:pt x="516" y="1241"/>
                      <a:pt x="0" y="1525"/>
                    </a:cubicBezTo>
                    <a:lnTo>
                      <a:pt x="74" y="1661"/>
                    </a:lnTo>
                    <a:cubicBezTo>
                      <a:pt x="589" y="1315"/>
                      <a:pt x="883" y="610"/>
                      <a:pt x="9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17" name="Google Shape;717;p53"/>
          <p:cNvGrpSpPr/>
          <p:nvPr/>
        </p:nvGrpSpPr>
        <p:grpSpPr>
          <a:xfrm>
            <a:off x="5294375" y="-177150"/>
            <a:ext cx="636720" cy="620252"/>
            <a:chOff x="3342329" y="-2014112"/>
            <a:chExt cx="392190" cy="382046"/>
          </a:xfrm>
        </p:grpSpPr>
        <p:sp>
          <p:nvSpPr>
            <p:cNvPr id="718" name="Google Shape;718;p53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9" name="Google Shape;719;p53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720" name="Google Shape;720;p53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53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53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53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53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53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53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53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53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53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53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53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2" name="Google Shape;732;p53"/>
          <p:cNvGrpSpPr/>
          <p:nvPr/>
        </p:nvGrpSpPr>
        <p:grpSpPr>
          <a:xfrm>
            <a:off x="8871836" y="3984422"/>
            <a:ext cx="172270" cy="183549"/>
            <a:chOff x="3797575" y="537425"/>
            <a:chExt cx="23925" cy="25500"/>
          </a:xfrm>
        </p:grpSpPr>
        <p:sp>
          <p:nvSpPr>
            <p:cNvPr id="733" name="Google Shape;733;p53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6" name="Google Shape;736;p53"/>
          <p:cNvGrpSpPr/>
          <p:nvPr/>
        </p:nvGrpSpPr>
        <p:grpSpPr>
          <a:xfrm>
            <a:off x="362061" y="1207760"/>
            <a:ext cx="172270" cy="183549"/>
            <a:chOff x="3797575" y="537425"/>
            <a:chExt cx="23925" cy="25500"/>
          </a:xfrm>
        </p:grpSpPr>
        <p:sp>
          <p:nvSpPr>
            <p:cNvPr id="737" name="Google Shape;737;p53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3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0" name="Google Shape;740;p53"/>
          <p:cNvSpPr/>
          <p:nvPr/>
        </p:nvSpPr>
        <p:spPr>
          <a:xfrm rot="-5400000">
            <a:off x="52713" y="5790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3"/>
          <p:cNvSpPr/>
          <p:nvPr/>
        </p:nvSpPr>
        <p:spPr>
          <a:xfrm rot="-5400000">
            <a:off x="8866176" y="197975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2" name="Google Shape;742;p53"/>
          <p:cNvGrpSpPr/>
          <p:nvPr/>
        </p:nvGrpSpPr>
        <p:grpSpPr>
          <a:xfrm rot="10351514">
            <a:off x="8645158" y="1062119"/>
            <a:ext cx="625564" cy="609422"/>
            <a:chOff x="3342329" y="-2014112"/>
            <a:chExt cx="392190" cy="382046"/>
          </a:xfrm>
        </p:grpSpPr>
        <p:sp>
          <p:nvSpPr>
            <p:cNvPr id="743" name="Google Shape;743;p53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4" name="Google Shape;744;p53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745" name="Google Shape;745;p53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53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53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53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53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53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53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53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53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53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53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53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7" name="Google Shape;757;p53"/>
          <p:cNvGrpSpPr/>
          <p:nvPr/>
        </p:nvGrpSpPr>
        <p:grpSpPr>
          <a:xfrm rot="4233674">
            <a:off x="7939174" y="200722"/>
            <a:ext cx="299602" cy="242790"/>
            <a:chOff x="7268295" y="4291970"/>
            <a:chExt cx="299601" cy="242789"/>
          </a:xfrm>
        </p:grpSpPr>
        <p:sp>
          <p:nvSpPr>
            <p:cNvPr id="758" name="Google Shape;758;p53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3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0" name="Google Shape;760;p53"/>
          <p:cNvSpPr txBox="1"/>
          <p:nvPr>
            <p:ph type="title"/>
          </p:nvPr>
        </p:nvSpPr>
        <p:spPr>
          <a:xfrm>
            <a:off x="720000" y="445025"/>
            <a:ext cx="465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1" name="Google Shape;761;p53"/>
          <p:cNvSpPr txBox="1"/>
          <p:nvPr>
            <p:ph idx="1" type="subTitle"/>
          </p:nvPr>
        </p:nvSpPr>
        <p:spPr>
          <a:xfrm>
            <a:off x="720000" y="1589975"/>
            <a:ext cx="46563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62" name="Google Shape;762;p53"/>
          <p:cNvSpPr/>
          <p:nvPr>
            <p:ph idx="2" type="pic"/>
          </p:nvPr>
        </p:nvSpPr>
        <p:spPr>
          <a:xfrm>
            <a:off x="5557950" y="1568825"/>
            <a:ext cx="2571900" cy="2571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5" name="Google Shape;765;p54"/>
          <p:cNvSpPr/>
          <p:nvPr/>
        </p:nvSpPr>
        <p:spPr>
          <a:xfrm flipH="1" rot="10799843">
            <a:off x="-848591" y="4555518"/>
            <a:ext cx="5069732" cy="3249366"/>
          </a:xfrm>
          <a:custGeom>
            <a:rect b="b" l="l" r="r" t="t"/>
            <a:pathLst>
              <a:path extrusionOk="0" h="59534" w="92882">
                <a:moveTo>
                  <a:pt x="33633" y="1"/>
                </a:moveTo>
                <a:cubicBezTo>
                  <a:pt x="29210" y="1"/>
                  <a:pt x="24402" y="1182"/>
                  <a:pt x="21107" y="5256"/>
                </a:cubicBezTo>
                <a:cubicBezTo>
                  <a:pt x="13427" y="14804"/>
                  <a:pt x="32133" y="27257"/>
                  <a:pt x="12825" y="36773"/>
                </a:cubicBezTo>
                <a:cubicBezTo>
                  <a:pt x="1" y="43079"/>
                  <a:pt x="5407" y="59534"/>
                  <a:pt x="18099" y="59534"/>
                </a:cubicBezTo>
                <a:cubicBezTo>
                  <a:pt x="18906" y="59534"/>
                  <a:pt x="19741" y="59467"/>
                  <a:pt x="20604" y="59328"/>
                </a:cubicBezTo>
                <a:cubicBezTo>
                  <a:pt x="33369" y="57257"/>
                  <a:pt x="29463" y="51189"/>
                  <a:pt x="44137" y="51189"/>
                </a:cubicBezTo>
                <a:cubicBezTo>
                  <a:pt x="48333" y="51189"/>
                  <a:pt x="54048" y="51685"/>
                  <a:pt x="62108" y="52913"/>
                </a:cubicBezTo>
                <a:cubicBezTo>
                  <a:pt x="62964" y="53044"/>
                  <a:pt x="63815" y="53107"/>
                  <a:pt x="64654" y="53107"/>
                </a:cubicBezTo>
                <a:cubicBezTo>
                  <a:pt x="81052" y="53107"/>
                  <a:pt x="92881" y="28801"/>
                  <a:pt x="47899" y="3762"/>
                </a:cubicBezTo>
                <a:cubicBezTo>
                  <a:pt x="44181" y="1699"/>
                  <a:pt x="40057" y="433"/>
                  <a:pt x="35818" y="92"/>
                </a:cubicBezTo>
                <a:cubicBezTo>
                  <a:pt x="35106" y="34"/>
                  <a:pt x="34375" y="1"/>
                  <a:pt x="33633" y="1"/>
                </a:cubicBez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54"/>
          <p:cNvSpPr/>
          <p:nvPr/>
        </p:nvSpPr>
        <p:spPr>
          <a:xfrm rot="6299991">
            <a:off x="6539348" y="-405941"/>
            <a:ext cx="3223799" cy="3487035"/>
          </a:xfrm>
          <a:custGeom>
            <a:rect b="b" l="l" r="r" t="t"/>
            <a:pathLst>
              <a:path extrusionOk="0" h="28931" w="26747">
                <a:moveTo>
                  <a:pt x="0" y="1"/>
                </a:moveTo>
                <a:lnTo>
                  <a:pt x="0" y="28930"/>
                </a:lnTo>
                <a:cubicBezTo>
                  <a:pt x="7553" y="26629"/>
                  <a:pt x="617" y="11439"/>
                  <a:pt x="12056" y="9588"/>
                </a:cubicBezTo>
                <a:cubicBezTo>
                  <a:pt x="26747" y="7187"/>
                  <a:pt x="24228" y="17"/>
                  <a:pt x="24228" y="17"/>
                </a:cubicBezTo>
                <a:lnTo>
                  <a:pt x="0" y="1"/>
                </a:ln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4"/>
          <p:cNvSpPr/>
          <p:nvPr/>
        </p:nvSpPr>
        <p:spPr>
          <a:xfrm>
            <a:off x="-703075" y="2887287"/>
            <a:ext cx="1138810" cy="1285792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8" name="Google Shape;768;p54"/>
          <p:cNvGrpSpPr/>
          <p:nvPr/>
        </p:nvGrpSpPr>
        <p:grpSpPr>
          <a:xfrm rot="716407">
            <a:off x="-204049" y="1628568"/>
            <a:ext cx="536550" cy="921479"/>
            <a:chOff x="3432720" y="-2048079"/>
            <a:chExt cx="748527" cy="1285530"/>
          </a:xfrm>
        </p:grpSpPr>
        <p:sp>
          <p:nvSpPr>
            <p:cNvPr id="769" name="Google Shape;769;p54"/>
            <p:cNvSpPr/>
            <p:nvPr/>
          </p:nvSpPr>
          <p:spPr>
            <a:xfrm rot="-5400000">
              <a:off x="3227821" y="-1672172"/>
              <a:ext cx="1114546" cy="704700"/>
            </a:xfrm>
            <a:custGeom>
              <a:rect b="b" l="l" r="r" t="t"/>
              <a:pathLst>
                <a:path extrusionOk="0" h="4068" w="6434">
                  <a:moveTo>
                    <a:pt x="96" y="295"/>
                  </a:moveTo>
                  <a:cubicBezTo>
                    <a:pt x="643" y="578"/>
                    <a:pt x="1178" y="873"/>
                    <a:pt x="1704" y="1167"/>
                  </a:cubicBezTo>
                  <a:cubicBezTo>
                    <a:pt x="1399" y="1703"/>
                    <a:pt x="1515" y="2397"/>
                    <a:pt x="1988" y="2807"/>
                  </a:cubicBezTo>
                  <a:cubicBezTo>
                    <a:pt x="2292" y="2313"/>
                    <a:pt x="2240" y="1692"/>
                    <a:pt x="1883" y="1262"/>
                  </a:cubicBezTo>
                  <a:cubicBezTo>
                    <a:pt x="2261" y="1472"/>
                    <a:pt x="2640" y="1692"/>
                    <a:pt x="3018" y="1914"/>
                  </a:cubicBezTo>
                  <a:cubicBezTo>
                    <a:pt x="2671" y="2365"/>
                    <a:pt x="2734" y="2996"/>
                    <a:pt x="3186" y="3353"/>
                  </a:cubicBezTo>
                  <a:cubicBezTo>
                    <a:pt x="3523" y="2944"/>
                    <a:pt x="3501" y="2386"/>
                    <a:pt x="3165" y="1998"/>
                  </a:cubicBezTo>
                  <a:cubicBezTo>
                    <a:pt x="3438" y="2166"/>
                    <a:pt x="3712" y="2323"/>
                    <a:pt x="3985" y="2491"/>
                  </a:cubicBezTo>
                  <a:cubicBezTo>
                    <a:pt x="3659" y="2975"/>
                    <a:pt x="3743" y="3616"/>
                    <a:pt x="4195" y="3995"/>
                  </a:cubicBezTo>
                  <a:cubicBezTo>
                    <a:pt x="4511" y="3574"/>
                    <a:pt x="4489" y="3017"/>
                    <a:pt x="4174" y="2617"/>
                  </a:cubicBezTo>
                  <a:cubicBezTo>
                    <a:pt x="4521" y="2838"/>
                    <a:pt x="4857" y="3059"/>
                    <a:pt x="5193" y="3280"/>
                  </a:cubicBezTo>
                  <a:cubicBezTo>
                    <a:pt x="5214" y="3301"/>
                    <a:pt x="5235" y="3301"/>
                    <a:pt x="5256" y="3290"/>
                  </a:cubicBezTo>
                  <a:cubicBezTo>
                    <a:pt x="5425" y="3784"/>
                    <a:pt x="5919" y="4068"/>
                    <a:pt x="6434" y="3942"/>
                  </a:cubicBezTo>
                  <a:cubicBezTo>
                    <a:pt x="6328" y="3395"/>
                    <a:pt x="5824" y="3059"/>
                    <a:pt x="5288" y="3143"/>
                  </a:cubicBezTo>
                  <a:lnTo>
                    <a:pt x="5277" y="3143"/>
                  </a:lnTo>
                  <a:cubicBezTo>
                    <a:pt x="5130" y="3038"/>
                    <a:pt x="4983" y="2944"/>
                    <a:pt x="4836" y="2849"/>
                  </a:cubicBezTo>
                  <a:cubicBezTo>
                    <a:pt x="5267" y="2933"/>
                    <a:pt x="5698" y="2733"/>
                    <a:pt x="5887" y="2302"/>
                  </a:cubicBezTo>
                  <a:cubicBezTo>
                    <a:pt x="5414" y="2040"/>
                    <a:pt x="4847" y="2218"/>
                    <a:pt x="4595" y="2691"/>
                  </a:cubicBezTo>
                  <a:cubicBezTo>
                    <a:pt x="4352" y="2533"/>
                    <a:pt x="4121" y="2386"/>
                    <a:pt x="3880" y="2239"/>
                  </a:cubicBezTo>
                  <a:cubicBezTo>
                    <a:pt x="4373" y="2271"/>
                    <a:pt x="4857" y="2008"/>
                    <a:pt x="5088" y="1545"/>
                  </a:cubicBezTo>
                  <a:cubicBezTo>
                    <a:pt x="4532" y="1346"/>
                    <a:pt x="3911" y="1577"/>
                    <a:pt x="3596" y="2061"/>
                  </a:cubicBezTo>
                  <a:cubicBezTo>
                    <a:pt x="3301" y="1892"/>
                    <a:pt x="3018" y="1724"/>
                    <a:pt x="2724" y="1556"/>
                  </a:cubicBezTo>
                  <a:cubicBezTo>
                    <a:pt x="3154" y="1556"/>
                    <a:pt x="3544" y="1283"/>
                    <a:pt x="3680" y="852"/>
                  </a:cubicBezTo>
                  <a:cubicBezTo>
                    <a:pt x="3175" y="662"/>
                    <a:pt x="2640" y="904"/>
                    <a:pt x="2418" y="1377"/>
                  </a:cubicBezTo>
                  <a:cubicBezTo>
                    <a:pt x="2156" y="1230"/>
                    <a:pt x="1883" y="1073"/>
                    <a:pt x="1620" y="926"/>
                  </a:cubicBezTo>
                  <a:cubicBezTo>
                    <a:pt x="2061" y="915"/>
                    <a:pt x="2450" y="599"/>
                    <a:pt x="2513" y="127"/>
                  </a:cubicBezTo>
                  <a:cubicBezTo>
                    <a:pt x="1998" y="1"/>
                    <a:pt x="1515" y="305"/>
                    <a:pt x="1388" y="799"/>
                  </a:cubicBezTo>
                  <a:cubicBezTo>
                    <a:pt x="1367" y="788"/>
                    <a:pt x="1346" y="778"/>
                    <a:pt x="1336" y="767"/>
                  </a:cubicBezTo>
                  <a:cubicBezTo>
                    <a:pt x="947" y="568"/>
                    <a:pt x="569" y="358"/>
                    <a:pt x="180" y="158"/>
                  </a:cubicBezTo>
                  <a:cubicBezTo>
                    <a:pt x="85" y="106"/>
                    <a:pt x="1" y="253"/>
                    <a:pt x="96" y="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0" name="Google Shape;770;p54"/>
            <p:cNvGrpSpPr/>
            <p:nvPr/>
          </p:nvGrpSpPr>
          <p:grpSpPr>
            <a:xfrm>
              <a:off x="3432720" y="-2048079"/>
              <a:ext cx="748527" cy="1285521"/>
              <a:chOff x="3515350" y="320625"/>
              <a:chExt cx="108025" cy="185525"/>
            </a:xfrm>
          </p:grpSpPr>
          <p:sp>
            <p:nvSpPr>
              <p:cNvPr id="771" name="Google Shape;771;p54"/>
              <p:cNvSpPr/>
              <p:nvPr/>
            </p:nvSpPr>
            <p:spPr>
              <a:xfrm>
                <a:off x="3566075" y="360300"/>
                <a:ext cx="24725" cy="33150"/>
              </a:xfrm>
              <a:custGeom>
                <a:rect b="b" l="l" r="r" t="t"/>
                <a:pathLst>
                  <a:path extrusionOk="0" h="1326" w="989">
                    <a:moveTo>
                      <a:pt x="284" y="1"/>
                    </a:moveTo>
                    <a:cubicBezTo>
                      <a:pt x="1" y="494"/>
                      <a:pt x="200" y="1083"/>
                      <a:pt x="715" y="1325"/>
                    </a:cubicBezTo>
                    <a:cubicBezTo>
                      <a:pt x="989" y="831"/>
                      <a:pt x="799" y="232"/>
                      <a:pt x="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54"/>
              <p:cNvSpPr/>
              <p:nvPr/>
            </p:nvSpPr>
            <p:spPr>
              <a:xfrm>
                <a:off x="3548725" y="380275"/>
                <a:ext cx="26300" cy="38925"/>
              </a:xfrm>
              <a:custGeom>
                <a:rect b="b" l="l" r="r" t="t"/>
                <a:pathLst>
                  <a:path extrusionOk="0" h="1557" w="1052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" y="589"/>
                      <a:pt x="274" y="1272"/>
                      <a:pt x="831" y="1556"/>
                    </a:cubicBezTo>
                    <a:cubicBezTo>
                      <a:pt x="1052" y="968"/>
                      <a:pt x="779" y="284"/>
                      <a:pt x="2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54"/>
              <p:cNvSpPr/>
              <p:nvPr/>
            </p:nvSpPr>
            <p:spPr>
              <a:xfrm>
                <a:off x="3531650" y="415500"/>
                <a:ext cx="26050" cy="32600"/>
              </a:xfrm>
              <a:custGeom>
                <a:rect b="b" l="l" r="r" t="t"/>
                <a:pathLst>
                  <a:path extrusionOk="0" h="1304" w="1042">
                    <a:moveTo>
                      <a:pt x="200" y="0"/>
                    </a:moveTo>
                    <a:lnTo>
                      <a:pt x="200" y="0"/>
                    </a:lnTo>
                    <a:cubicBezTo>
                      <a:pt x="0" y="547"/>
                      <a:pt x="295" y="1124"/>
                      <a:pt x="841" y="1303"/>
                    </a:cubicBezTo>
                    <a:cubicBezTo>
                      <a:pt x="1041" y="757"/>
                      <a:pt x="757" y="178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54"/>
              <p:cNvSpPr/>
              <p:nvPr/>
            </p:nvSpPr>
            <p:spPr>
              <a:xfrm>
                <a:off x="3515350" y="444650"/>
                <a:ext cx="25775" cy="28675"/>
              </a:xfrm>
              <a:custGeom>
                <a:rect b="b" l="l" r="r" t="t"/>
                <a:pathLst>
                  <a:path extrusionOk="0" h="1147" w="1031">
                    <a:moveTo>
                      <a:pt x="127" y="0"/>
                    </a:moveTo>
                    <a:cubicBezTo>
                      <a:pt x="1" y="547"/>
                      <a:pt x="348" y="1062"/>
                      <a:pt x="904" y="1147"/>
                    </a:cubicBezTo>
                    <a:cubicBezTo>
                      <a:pt x="1031" y="600"/>
                      <a:pt x="684" y="85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54"/>
              <p:cNvSpPr/>
              <p:nvPr/>
            </p:nvSpPr>
            <p:spPr>
              <a:xfrm>
                <a:off x="3576575" y="396875"/>
                <a:ext cx="38650" cy="15975"/>
              </a:xfrm>
              <a:custGeom>
                <a:rect b="b" l="l" r="r" t="t"/>
                <a:pathLst>
                  <a:path extrusionOk="0" h="639" w="1546">
                    <a:moveTo>
                      <a:pt x="869" y="0"/>
                    </a:moveTo>
                    <a:cubicBezTo>
                      <a:pt x="546" y="0"/>
                      <a:pt x="226" y="141"/>
                      <a:pt x="1" y="409"/>
                    </a:cubicBezTo>
                    <a:cubicBezTo>
                      <a:pt x="209" y="564"/>
                      <a:pt x="447" y="638"/>
                      <a:pt x="682" y="638"/>
                    </a:cubicBezTo>
                    <a:cubicBezTo>
                      <a:pt x="1004" y="638"/>
                      <a:pt x="1321" y="497"/>
                      <a:pt x="1546" y="230"/>
                    </a:cubicBezTo>
                    <a:cubicBezTo>
                      <a:pt x="1342" y="75"/>
                      <a:pt x="1105" y="0"/>
                      <a:pt x="8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54"/>
              <p:cNvSpPr/>
              <p:nvPr/>
            </p:nvSpPr>
            <p:spPr>
              <a:xfrm>
                <a:off x="3562400" y="421750"/>
                <a:ext cx="36800" cy="15850"/>
              </a:xfrm>
              <a:custGeom>
                <a:rect b="b" l="l" r="r" t="t"/>
                <a:pathLst>
                  <a:path extrusionOk="0" h="634" w="1472">
                    <a:moveTo>
                      <a:pt x="814" y="1"/>
                    </a:moveTo>
                    <a:cubicBezTo>
                      <a:pt x="513" y="1"/>
                      <a:pt x="215" y="135"/>
                      <a:pt x="0" y="391"/>
                    </a:cubicBezTo>
                    <a:cubicBezTo>
                      <a:pt x="199" y="553"/>
                      <a:pt x="436" y="633"/>
                      <a:pt x="671" y="633"/>
                    </a:cubicBezTo>
                    <a:cubicBezTo>
                      <a:pt x="970" y="633"/>
                      <a:pt x="1266" y="503"/>
                      <a:pt x="1472" y="244"/>
                    </a:cubicBezTo>
                    <a:cubicBezTo>
                      <a:pt x="1276" y="80"/>
                      <a:pt x="1044" y="1"/>
                      <a:pt x="8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54"/>
              <p:cNvSpPr/>
              <p:nvPr/>
            </p:nvSpPr>
            <p:spPr>
              <a:xfrm>
                <a:off x="3543475" y="452775"/>
                <a:ext cx="42075" cy="16250"/>
              </a:xfrm>
              <a:custGeom>
                <a:rect b="b" l="l" r="r" t="t"/>
                <a:pathLst>
                  <a:path extrusionOk="0" h="650" w="1683">
                    <a:moveTo>
                      <a:pt x="989" y="1"/>
                    </a:moveTo>
                    <a:cubicBezTo>
                      <a:pt x="617" y="1"/>
                      <a:pt x="250" y="159"/>
                      <a:pt x="1" y="453"/>
                    </a:cubicBezTo>
                    <a:cubicBezTo>
                      <a:pt x="211" y="585"/>
                      <a:pt x="450" y="649"/>
                      <a:pt x="688" y="649"/>
                    </a:cubicBezTo>
                    <a:cubicBezTo>
                      <a:pt x="1058" y="649"/>
                      <a:pt x="1427" y="495"/>
                      <a:pt x="1682" y="201"/>
                    </a:cubicBezTo>
                    <a:cubicBezTo>
                      <a:pt x="1469" y="66"/>
                      <a:pt x="1228" y="1"/>
                      <a:pt x="9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54"/>
              <p:cNvSpPr/>
              <p:nvPr/>
            </p:nvSpPr>
            <p:spPr>
              <a:xfrm>
                <a:off x="3591025" y="346650"/>
                <a:ext cx="26300" cy="30500"/>
              </a:xfrm>
              <a:custGeom>
                <a:rect b="b" l="l" r="r" t="t"/>
                <a:pathLst>
                  <a:path extrusionOk="0" h="1220" w="1052">
                    <a:moveTo>
                      <a:pt x="916" y="0"/>
                    </a:moveTo>
                    <a:lnTo>
                      <a:pt x="916" y="0"/>
                    </a:lnTo>
                    <a:cubicBezTo>
                      <a:pt x="348" y="105"/>
                      <a:pt x="1" y="652"/>
                      <a:pt x="127" y="1220"/>
                    </a:cubicBezTo>
                    <a:cubicBezTo>
                      <a:pt x="694" y="1104"/>
                      <a:pt x="1052" y="568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54"/>
              <p:cNvSpPr/>
              <p:nvPr/>
            </p:nvSpPr>
            <p:spPr>
              <a:xfrm>
                <a:off x="3518400" y="374500"/>
                <a:ext cx="80050" cy="131650"/>
              </a:xfrm>
              <a:custGeom>
                <a:rect b="b" l="l" r="r" t="t"/>
                <a:pathLst>
                  <a:path extrusionOk="0" h="5266" w="3202">
                    <a:moveTo>
                      <a:pt x="3093" y="1"/>
                    </a:moveTo>
                    <a:cubicBezTo>
                      <a:pt x="3068" y="1"/>
                      <a:pt x="3041" y="13"/>
                      <a:pt x="3022" y="43"/>
                    </a:cubicBezTo>
                    <a:cubicBezTo>
                      <a:pt x="2160" y="1314"/>
                      <a:pt x="1392" y="2638"/>
                      <a:pt x="656" y="3984"/>
                    </a:cubicBezTo>
                    <a:cubicBezTo>
                      <a:pt x="446" y="4373"/>
                      <a:pt x="236" y="4751"/>
                      <a:pt x="37" y="5140"/>
                    </a:cubicBezTo>
                    <a:cubicBezTo>
                      <a:pt x="0" y="5205"/>
                      <a:pt x="59" y="5266"/>
                      <a:pt x="116" y="5266"/>
                    </a:cubicBezTo>
                    <a:cubicBezTo>
                      <a:pt x="142" y="5266"/>
                      <a:pt x="167" y="5253"/>
                      <a:pt x="184" y="5224"/>
                    </a:cubicBezTo>
                    <a:cubicBezTo>
                      <a:pt x="899" y="3857"/>
                      <a:pt x="1634" y="2512"/>
                      <a:pt x="2454" y="1220"/>
                    </a:cubicBezTo>
                    <a:cubicBezTo>
                      <a:pt x="2685" y="851"/>
                      <a:pt x="2917" y="484"/>
                      <a:pt x="3158" y="127"/>
                    </a:cubicBezTo>
                    <a:cubicBezTo>
                      <a:pt x="3201" y="61"/>
                      <a:pt x="3150" y="1"/>
                      <a:pt x="30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54"/>
              <p:cNvSpPr/>
              <p:nvPr/>
            </p:nvSpPr>
            <p:spPr>
              <a:xfrm>
                <a:off x="3547150" y="320625"/>
                <a:ext cx="16850" cy="16575"/>
              </a:xfrm>
              <a:custGeom>
                <a:rect b="b" l="l" r="r" t="t"/>
                <a:pathLst>
                  <a:path extrusionOk="0" h="663" w="674">
                    <a:moveTo>
                      <a:pt x="284" y="0"/>
                    </a:moveTo>
                    <a:cubicBezTo>
                      <a:pt x="211" y="0"/>
                      <a:pt x="137" y="42"/>
                      <a:pt x="95" y="116"/>
                    </a:cubicBezTo>
                    <a:cubicBezTo>
                      <a:pt x="85" y="148"/>
                      <a:pt x="64" y="190"/>
                      <a:pt x="53" y="222"/>
                    </a:cubicBezTo>
                    <a:cubicBezTo>
                      <a:pt x="1" y="337"/>
                      <a:pt x="53" y="495"/>
                      <a:pt x="127" y="558"/>
                    </a:cubicBezTo>
                    <a:cubicBezTo>
                      <a:pt x="148" y="568"/>
                      <a:pt x="169" y="589"/>
                      <a:pt x="179" y="600"/>
                    </a:cubicBezTo>
                    <a:cubicBezTo>
                      <a:pt x="242" y="631"/>
                      <a:pt x="305" y="663"/>
                      <a:pt x="379" y="663"/>
                    </a:cubicBezTo>
                    <a:cubicBezTo>
                      <a:pt x="389" y="663"/>
                      <a:pt x="410" y="652"/>
                      <a:pt x="431" y="652"/>
                    </a:cubicBezTo>
                    <a:cubicBezTo>
                      <a:pt x="505" y="642"/>
                      <a:pt x="568" y="610"/>
                      <a:pt x="610" y="537"/>
                    </a:cubicBezTo>
                    <a:cubicBezTo>
                      <a:pt x="663" y="453"/>
                      <a:pt x="673" y="379"/>
                      <a:pt x="673" y="295"/>
                    </a:cubicBezTo>
                    <a:cubicBezTo>
                      <a:pt x="673" y="222"/>
                      <a:pt x="652" y="169"/>
                      <a:pt x="610" y="126"/>
                    </a:cubicBezTo>
                    <a:cubicBezTo>
                      <a:pt x="526" y="53"/>
                      <a:pt x="431" y="0"/>
                      <a:pt x="3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54"/>
              <p:cNvSpPr/>
              <p:nvPr/>
            </p:nvSpPr>
            <p:spPr>
              <a:xfrm>
                <a:off x="3568175" y="328775"/>
                <a:ext cx="13700" cy="13425"/>
              </a:xfrm>
              <a:custGeom>
                <a:rect b="b" l="l" r="r" t="t"/>
                <a:pathLst>
                  <a:path extrusionOk="0" h="537" w="548">
                    <a:moveTo>
                      <a:pt x="232" y="1"/>
                    </a:moveTo>
                    <a:cubicBezTo>
                      <a:pt x="169" y="1"/>
                      <a:pt x="116" y="32"/>
                      <a:pt x="85" y="95"/>
                    </a:cubicBezTo>
                    <a:cubicBezTo>
                      <a:pt x="64" y="116"/>
                      <a:pt x="53" y="148"/>
                      <a:pt x="43" y="179"/>
                    </a:cubicBezTo>
                    <a:cubicBezTo>
                      <a:pt x="1" y="274"/>
                      <a:pt x="43" y="400"/>
                      <a:pt x="106" y="452"/>
                    </a:cubicBezTo>
                    <a:cubicBezTo>
                      <a:pt x="116" y="463"/>
                      <a:pt x="137" y="473"/>
                      <a:pt x="148" y="484"/>
                    </a:cubicBezTo>
                    <a:cubicBezTo>
                      <a:pt x="200" y="515"/>
                      <a:pt x="253" y="536"/>
                      <a:pt x="305" y="536"/>
                    </a:cubicBezTo>
                    <a:cubicBezTo>
                      <a:pt x="316" y="536"/>
                      <a:pt x="337" y="526"/>
                      <a:pt x="347" y="526"/>
                    </a:cubicBezTo>
                    <a:cubicBezTo>
                      <a:pt x="410" y="515"/>
                      <a:pt x="463" y="494"/>
                      <a:pt x="494" y="431"/>
                    </a:cubicBezTo>
                    <a:cubicBezTo>
                      <a:pt x="536" y="368"/>
                      <a:pt x="547" y="305"/>
                      <a:pt x="547" y="232"/>
                    </a:cubicBezTo>
                    <a:cubicBezTo>
                      <a:pt x="547" y="179"/>
                      <a:pt x="536" y="137"/>
                      <a:pt x="494" y="95"/>
                    </a:cubicBezTo>
                    <a:cubicBezTo>
                      <a:pt x="421" y="32"/>
                      <a:pt x="347" y="1"/>
                      <a:pt x="2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54"/>
              <p:cNvSpPr/>
              <p:nvPr/>
            </p:nvSpPr>
            <p:spPr>
              <a:xfrm>
                <a:off x="3555050" y="342450"/>
                <a:ext cx="11825" cy="11575"/>
              </a:xfrm>
              <a:custGeom>
                <a:rect b="b" l="l" r="r" t="t"/>
                <a:pathLst>
                  <a:path extrusionOk="0" h="463" w="473">
                    <a:moveTo>
                      <a:pt x="199" y="0"/>
                    </a:moveTo>
                    <a:cubicBezTo>
                      <a:pt x="147" y="10"/>
                      <a:pt x="94" y="31"/>
                      <a:pt x="73" y="84"/>
                    </a:cubicBezTo>
                    <a:cubicBezTo>
                      <a:pt x="52" y="105"/>
                      <a:pt x="42" y="136"/>
                      <a:pt x="31" y="157"/>
                    </a:cubicBezTo>
                    <a:cubicBezTo>
                      <a:pt x="0" y="242"/>
                      <a:pt x="31" y="347"/>
                      <a:pt x="84" y="389"/>
                    </a:cubicBezTo>
                    <a:cubicBezTo>
                      <a:pt x="105" y="400"/>
                      <a:pt x="115" y="410"/>
                      <a:pt x="126" y="421"/>
                    </a:cubicBezTo>
                    <a:cubicBezTo>
                      <a:pt x="168" y="442"/>
                      <a:pt x="210" y="463"/>
                      <a:pt x="262" y="463"/>
                    </a:cubicBezTo>
                    <a:lnTo>
                      <a:pt x="294" y="463"/>
                    </a:lnTo>
                    <a:cubicBezTo>
                      <a:pt x="347" y="452"/>
                      <a:pt x="389" y="421"/>
                      <a:pt x="421" y="379"/>
                    </a:cubicBezTo>
                    <a:cubicBezTo>
                      <a:pt x="463" y="326"/>
                      <a:pt x="473" y="263"/>
                      <a:pt x="473" y="210"/>
                    </a:cubicBezTo>
                    <a:cubicBezTo>
                      <a:pt x="473" y="157"/>
                      <a:pt x="452" y="126"/>
                      <a:pt x="421" y="94"/>
                    </a:cubicBezTo>
                    <a:cubicBezTo>
                      <a:pt x="368" y="42"/>
                      <a:pt x="294" y="0"/>
                      <a:pt x="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54"/>
              <p:cNvSpPr/>
              <p:nvPr/>
            </p:nvSpPr>
            <p:spPr>
              <a:xfrm>
                <a:off x="3606550" y="448850"/>
                <a:ext cx="16825" cy="16325"/>
              </a:xfrm>
              <a:custGeom>
                <a:rect b="b" l="l" r="r" t="t"/>
                <a:pathLst>
                  <a:path extrusionOk="0" h="653" w="673">
                    <a:moveTo>
                      <a:pt x="284" y="1"/>
                    </a:moveTo>
                    <a:cubicBezTo>
                      <a:pt x="199" y="1"/>
                      <a:pt x="136" y="43"/>
                      <a:pt x="94" y="117"/>
                    </a:cubicBezTo>
                    <a:cubicBezTo>
                      <a:pt x="84" y="148"/>
                      <a:pt x="63" y="180"/>
                      <a:pt x="52" y="222"/>
                    </a:cubicBezTo>
                    <a:cubicBezTo>
                      <a:pt x="0" y="337"/>
                      <a:pt x="42" y="484"/>
                      <a:pt x="126" y="558"/>
                    </a:cubicBezTo>
                    <a:cubicBezTo>
                      <a:pt x="147" y="568"/>
                      <a:pt x="157" y="579"/>
                      <a:pt x="178" y="589"/>
                    </a:cubicBezTo>
                    <a:cubicBezTo>
                      <a:pt x="242" y="631"/>
                      <a:pt x="305" y="652"/>
                      <a:pt x="379" y="652"/>
                    </a:cubicBezTo>
                    <a:lnTo>
                      <a:pt x="431" y="652"/>
                    </a:lnTo>
                    <a:cubicBezTo>
                      <a:pt x="505" y="642"/>
                      <a:pt x="568" y="600"/>
                      <a:pt x="610" y="526"/>
                    </a:cubicBezTo>
                    <a:cubicBezTo>
                      <a:pt x="652" y="453"/>
                      <a:pt x="673" y="369"/>
                      <a:pt x="673" y="285"/>
                    </a:cubicBezTo>
                    <a:cubicBezTo>
                      <a:pt x="673" y="222"/>
                      <a:pt x="652" y="169"/>
                      <a:pt x="610" y="127"/>
                    </a:cubicBezTo>
                    <a:cubicBezTo>
                      <a:pt x="526" y="43"/>
                      <a:pt x="431" y="1"/>
                      <a:pt x="3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4" name="Google Shape;784;p54"/>
          <p:cNvSpPr/>
          <p:nvPr/>
        </p:nvSpPr>
        <p:spPr>
          <a:xfrm rot="-5400000">
            <a:off x="1406263" y="-158225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5" name="Google Shape;785;p54"/>
          <p:cNvGrpSpPr/>
          <p:nvPr/>
        </p:nvGrpSpPr>
        <p:grpSpPr>
          <a:xfrm>
            <a:off x="129099" y="973110"/>
            <a:ext cx="172270" cy="183549"/>
            <a:chOff x="3797575" y="537425"/>
            <a:chExt cx="23925" cy="25500"/>
          </a:xfrm>
        </p:grpSpPr>
        <p:sp>
          <p:nvSpPr>
            <p:cNvPr id="786" name="Google Shape;786;p54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4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4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54"/>
          <p:cNvGrpSpPr/>
          <p:nvPr/>
        </p:nvGrpSpPr>
        <p:grpSpPr>
          <a:xfrm>
            <a:off x="881361" y="539497"/>
            <a:ext cx="172270" cy="183549"/>
            <a:chOff x="3797575" y="537425"/>
            <a:chExt cx="23925" cy="25500"/>
          </a:xfrm>
        </p:grpSpPr>
        <p:sp>
          <p:nvSpPr>
            <p:cNvPr id="790" name="Google Shape;790;p54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3" name="Google Shape;793;p54"/>
          <p:cNvGrpSpPr/>
          <p:nvPr/>
        </p:nvGrpSpPr>
        <p:grpSpPr>
          <a:xfrm flipH="1" rot="-280157">
            <a:off x="8724259" y="3243114"/>
            <a:ext cx="805618" cy="792998"/>
            <a:chOff x="835464" y="-1658786"/>
            <a:chExt cx="1521592" cy="1497756"/>
          </a:xfrm>
        </p:grpSpPr>
        <p:sp>
          <p:nvSpPr>
            <p:cNvPr id="794" name="Google Shape;794;p54"/>
            <p:cNvSpPr/>
            <p:nvPr/>
          </p:nvSpPr>
          <p:spPr>
            <a:xfrm rot="-5400000">
              <a:off x="847331" y="-1670653"/>
              <a:ext cx="1497756" cy="1521490"/>
            </a:xfrm>
            <a:custGeom>
              <a:rect b="b" l="l" r="r" t="t"/>
              <a:pathLst>
                <a:path extrusionOk="0" h="5446" w="5361">
                  <a:moveTo>
                    <a:pt x="3006" y="5140"/>
                  </a:moveTo>
                  <a:cubicBezTo>
                    <a:pt x="3006" y="4993"/>
                    <a:pt x="2880" y="4920"/>
                    <a:pt x="2764" y="4920"/>
                  </a:cubicBezTo>
                  <a:cubicBezTo>
                    <a:pt x="2628" y="4415"/>
                    <a:pt x="2502" y="3911"/>
                    <a:pt x="2386" y="3395"/>
                  </a:cubicBezTo>
                  <a:cubicBezTo>
                    <a:pt x="2670" y="3532"/>
                    <a:pt x="2943" y="3680"/>
                    <a:pt x="3217" y="3827"/>
                  </a:cubicBezTo>
                  <a:cubicBezTo>
                    <a:pt x="3206" y="3837"/>
                    <a:pt x="3206" y="3848"/>
                    <a:pt x="3206" y="3858"/>
                  </a:cubicBezTo>
                  <a:cubicBezTo>
                    <a:pt x="3206" y="4058"/>
                    <a:pt x="3521" y="4058"/>
                    <a:pt x="3521" y="3858"/>
                  </a:cubicBezTo>
                  <a:cubicBezTo>
                    <a:pt x="3521" y="3701"/>
                    <a:pt x="3353" y="3669"/>
                    <a:pt x="3259" y="3743"/>
                  </a:cubicBezTo>
                  <a:cubicBezTo>
                    <a:pt x="2964" y="3584"/>
                    <a:pt x="2670" y="3437"/>
                    <a:pt x="2376" y="3290"/>
                  </a:cubicBezTo>
                  <a:lnTo>
                    <a:pt x="2365" y="3290"/>
                  </a:lnTo>
                  <a:cubicBezTo>
                    <a:pt x="2271" y="2902"/>
                    <a:pt x="2187" y="2523"/>
                    <a:pt x="2092" y="2145"/>
                  </a:cubicBezTo>
                  <a:cubicBezTo>
                    <a:pt x="2733" y="2586"/>
                    <a:pt x="3385" y="3007"/>
                    <a:pt x="4036" y="3437"/>
                  </a:cubicBezTo>
                  <a:lnTo>
                    <a:pt x="4036" y="4710"/>
                  </a:lnTo>
                  <a:cubicBezTo>
                    <a:pt x="3973" y="4731"/>
                    <a:pt x="3920" y="4783"/>
                    <a:pt x="3920" y="4878"/>
                  </a:cubicBezTo>
                  <a:cubicBezTo>
                    <a:pt x="3920" y="5109"/>
                    <a:pt x="4299" y="5109"/>
                    <a:pt x="4299" y="4878"/>
                  </a:cubicBezTo>
                  <a:cubicBezTo>
                    <a:pt x="4299" y="4762"/>
                    <a:pt x="4215" y="4699"/>
                    <a:pt x="4131" y="4699"/>
                  </a:cubicBezTo>
                  <a:lnTo>
                    <a:pt x="4131" y="3500"/>
                  </a:lnTo>
                  <a:cubicBezTo>
                    <a:pt x="4394" y="3669"/>
                    <a:pt x="4656" y="3848"/>
                    <a:pt x="4929" y="4016"/>
                  </a:cubicBezTo>
                  <a:cubicBezTo>
                    <a:pt x="4908" y="4047"/>
                    <a:pt x="4898" y="4079"/>
                    <a:pt x="4898" y="4131"/>
                  </a:cubicBezTo>
                  <a:cubicBezTo>
                    <a:pt x="4898" y="4425"/>
                    <a:pt x="5361" y="4425"/>
                    <a:pt x="5361" y="4131"/>
                  </a:cubicBezTo>
                  <a:cubicBezTo>
                    <a:pt x="5361" y="3932"/>
                    <a:pt x="5151" y="3869"/>
                    <a:pt x="5014" y="3932"/>
                  </a:cubicBezTo>
                  <a:cubicBezTo>
                    <a:pt x="4509" y="3606"/>
                    <a:pt x="4005" y="3280"/>
                    <a:pt x="3500" y="2944"/>
                  </a:cubicBezTo>
                  <a:cubicBezTo>
                    <a:pt x="3710" y="2881"/>
                    <a:pt x="3920" y="2849"/>
                    <a:pt x="4142" y="2828"/>
                  </a:cubicBezTo>
                  <a:cubicBezTo>
                    <a:pt x="4152" y="2839"/>
                    <a:pt x="4173" y="2839"/>
                    <a:pt x="4184" y="2828"/>
                  </a:cubicBezTo>
                  <a:cubicBezTo>
                    <a:pt x="4425" y="2807"/>
                    <a:pt x="4677" y="2807"/>
                    <a:pt x="4929" y="2786"/>
                  </a:cubicBezTo>
                  <a:cubicBezTo>
                    <a:pt x="5024" y="2954"/>
                    <a:pt x="5361" y="2923"/>
                    <a:pt x="5361" y="2670"/>
                  </a:cubicBezTo>
                  <a:cubicBezTo>
                    <a:pt x="5361" y="2365"/>
                    <a:pt x="4898" y="2365"/>
                    <a:pt x="4898" y="2670"/>
                  </a:cubicBezTo>
                  <a:lnTo>
                    <a:pt x="4898" y="2692"/>
                  </a:lnTo>
                  <a:cubicBezTo>
                    <a:pt x="4667" y="2713"/>
                    <a:pt x="4436" y="2723"/>
                    <a:pt x="4215" y="2734"/>
                  </a:cubicBezTo>
                  <a:cubicBezTo>
                    <a:pt x="4257" y="2533"/>
                    <a:pt x="4352" y="2334"/>
                    <a:pt x="4446" y="2145"/>
                  </a:cubicBezTo>
                  <a:cubicBezTo>
                    <a:pt x="4530" y="2155"/>
                    <a:pt x="4614" y="2103"/>
                    <a:pt x="4614" y="1998"/>
                  </a:cubicBezTo>
                  <a:cubicBezTo>
                    <a:pt x="4614" y="1798"/>
                    <a:pt x="4299" y="1798"/>
                    <a:pt x="4299" y="1998"/>
                  </a:cubicBezTo>
                  <a:cubicBezTo>
                    <a:pt x="4299" y="2050"/>
                    <a:pt x="4320" y="2092"/>
                    <a:pt x="4352" y="2113"/>
                  </a:cubicBezTo>
                  <a:cubicBezTo>
                    <a:pt x="4257" y="2313"/>
                    <a:pt x="4152" y="2523"/>
                    <a:pt x="4110" y="2744"/>
                  </a:cubicBezTo>
                  <a:cubicBezTo>
                    <a:pt x="3878" y="2765"/>
                    <a:pt x="3637" y="2797"/>
                    <a:pt x="3406" y="2881"/>
                  </a:cubicBezTo>
                  <a:lnTo>
                    <a:pt x="3122" y="2692"/>
                  </a:lnTo>
                  <a:cubicBezTo>
                    <a:pt x="3091" y="2670"/>
                    <a:pt x="3048" y="2639"/>
                    <a:pt x="3006" y="2618"/>
                  </a:cubicBezTo>
                  <a:cubicBezTo>
                    <a:pt x="3248" y="2481"/>
                    <a:pt x="3458" y="2302"/>
                    <a:pt x="3668" y="2113"/>
                  </a:cubicBezTo>
                  <a:cubicBezTo>
                    <a:pt x="3773" y="2155"/>
                    <a:pt x="3920" y="2103"/>
                    <a:pt x="3920" y="1945"/>
                  </a:cubicBezTo>
                  <a:cubicBezTo>
                    <a:pt x="3920" y="1714"/>
                    <a:pt x="3553" y="1714"/>
                    <a:pt x="3553" y="1945"/>
                  </a:cubicBezTo>
                  <a:cubicBezTo>
                    <a:pt x="3553" y="1998"/>
                    <a:pt x="3563" y="2029"/>
                    <a:pt x="3595" y="2061"/>
                  </a:cubicBezTo>
                  <a:cubicBezTo>
                    <a:pt x="3385" y="2239"/>
                    <a:pt x="3185" y="2418"/>
                    <a:pt x="2943" y="2544"/>
                  </a:cubicBezTo>
                  <a:cubicBezTo>
                    <a:pt x="2943" y="2554"/>
                    <a:pt x="2932" y="2554"/>
                    <a:pt x="2932" y="2565"/>
                  </a:cubicBezTo>
                  <a:cubicBezTo>
                    <a:pt x="2323" y="2166"/>
                    <a:pt x="1713" y="1756"/>
                    <a:pt x="1114" y="1335"/>
                  </a:cubicBezTo>
                  <a:cubicBezTo>
                    <a:pt x="1293" y="1325"/>
                    <a:pt x="1461" y="1293"/>
                    <a:pt x="1640" y="1272"/>
                  </a:cubicBezTo>
                  <a:cubicBezTo>
                    <a:pt x="1640" y="1283"/>
                    <a:pt x="1650" y="1293"/>
                    <a:pt x="1661" y="1293"/>
                  </a:cubicBezTo>
                  <a:cubicBezTo>
                    <a:pt x="1944" y="1472"/>
                    <a:pt x="2260" y="1587"/>
                    <a:pt x="2565" y="1714"/>
                  </a:cubicBezTo>
                  <a:lnTo>
                    <a:pt x="2565" y="1725"/>
                  </a:lnTo>
                  <a:cubicBezTo>
                    <a:pt x="2565" y="1924"/>
                    <a:pt x="2880" y="1924"/>
                    <a:pt x="2880" y="1725"/>
                  </a:cubicBezTo>
                  <a:cubicBezTo>
                    <a:pt x="2880" y="1566"/>
                    <a:pt x="2680" y="1524"/>
                    <a:pt x="2596" y="1630"/>
                  </a:cubicBezTo>
                  <a:cubicBezTo>
                    <a:pt x="2313" y="1514"/>
                    <a:pt x="2029" y="1409"/>
                    <a:pt x="1766" y="1251"/>
                  </a:cubicBezTo>
                  <a:cubicBezTo>
                    <a:pt x="2260" y="1178"/>
                    <a:pt x="2754" y="1083"/>
                    <a:pt x="3259" y="1031"/>
                  </a:cubicBezTo>
                  <a:cubicBezTo>
                    <a:pt x="3353" y="1230"/>
                    <a:pt x="3700" y="1188"/>
                    <a:pt x="3700" y="936"/>
                  </a:cubicBezTo>
                  <a:cubicBezTo>
                    <a:pt x="3700" y="631"/>
                    <a:pt x="3238" y="631"/>
                    <a:pt x="3238" y="936"/>
                  </a:cubicBezTo>
                  <a:lnTo>
                    <a:pt x="3238" y="947"/>
                  </a:lnTo>
                  <a:cubicBezTo>
                    <a:pt x="2901" y="978"/>
                    <a:pt x="2575" y="1031"/>
                    <a:pt x="2250" y="1083"/>
                  </a:cubicBezTo>
                  <a:cubicBezTo>
                    <a:pt x="2292" y="863"/>
                    <a:pt x="2376" y="641"/>
                    <a:pt x="2397" y="421"/>
                  </a:cubicBezTo>
                  <a:cubicBezTo>
                    <a:pt x="2481" y="410"/>
                    <a:pt x="2565" y="347"/>
                    <a:pt x="2565" y="242"/>
                  </a:cubicBezTo>
                  <a:cubicBezTo>
                    <a:pt x="2565" y="1"/>
                    <a:pt x="2187" y="1"/>
                    <a:pt x="2187" y="242"/>
                  </a:cubicBezTo>
                  <a:cubicBezTo>
                    <a:pt x="2187" y="326"/>
                    <a:pt x="2239" y="389"/>
                    <a:pt x="2313" y="410"/>
                  </a:cubicBezTo>
                  <a:cubicBezTo>
                    <a:pt x="2281" y="641"/>
                    <a:pt x="2187" y="863"/>
                    <a:pt x="2155" y="1104"/>
                  </a:cubicBezTo>
                  <a:cubicBezTo>
                    <a:pt x="1766" y="1157"/>
                    <a:pt x="1388" y="1220"/>
                    <a:pt x="998" y="1262"/>
                  </a:cubicBezTo>
                  <a:lnTo>
                    <a:pt x="998" y="1262"/>
                  </a:lnTo>
                  <a:cubicBezTo>
                    <a:pt x="904" y="1188"/>
                    <a:pt x="799" y="1115"/>
                    <a:pt x="694" y="1041"/>
                  </a:cubicBezTo>
                  <a:cubicBezTo>
                    <a:pt x="568" y="947"/>
                    <a:pt x="431" y="852"/>
                    <a:pt x="295" y="747"/>
                  </a:cubicBezTo>
                  <a:cubicBezTo>
                    <a:pt x="253" y="715"/>
                    <a:pt x="221" y="684"/>
                    <a:pt x="179" y="652"/>
                  </a:cubicBezTo>
                  <a:cubicBezTo>
                    <a:pt x="169" y="641"/>
                    <a:pt x="158" y="620"/>
                    <a:pt x="148" y="610"/>
                  </a:cubicBezTo>
                  <a:cubicBezTo>
                    <a:pt x="137" y="610"/>
                    <a:pt x="137" y="610"/>
                    <a:pt x="137" y="599"/>
                  </a:cubicBezTo>
                  <a:cubicBezTo>
                    <a:pt x="105" y="536"/>
                    <a:pt x="0" y="568"/>
                    <a:pt x="21" y="641"/>
                  </a:cubicBezTo>
                  <a:cubicBezTo>
                    <a:pt x="52" y="705"/>
                    <a:pt x="116" y="747"/>
                    <a:pt x="158" y="789"/>
                  </a:cubicBezTo>
                  <a:cubicBezTo>
                    <a:pt x="274" y="873"/>
                    <a:pt x="379" y="957"/>
                    <a:pt x="484" y="1041"/>
                  </a:cubicBezTo>
                  <a:cubicBezTo>
                    <a:pt x="820" y="1283"/>
                    <a:pt x="1157" y="1514"/>
                    <a:pt x="1493" y="1746"/>
                  </a:cubicBezTo>
                  <a:cubicBezTo>
                    <a:pt x="1451" y="1924"/>
                    <a:pt x="1398" y="2092"/>
                    <a:pt x="1367" y="2281"/>
                  </a:cubicBezTo>
                  <a:cubicBezTo>
                    <a:pt x="1346" y="2460"/>
                    <a:pt x="1346" y="2649"/>
                    <a:pt x="1325" y="2839"/>
                  </a:cubicBezTo>
                  <a:cubicBezTo>
                    <a:pt x="1251" y="2839"/>
                    <a:pt x="1178" y="2891"/>
                    <a:pt x="1178" y="2986"/>
                  </a:cubicBezTo>
                  <a:cubicBezTo>
                    <a:pt x="1178" y="3196"/>
                    <a:pt x="1493" y="3196"/>
                    <a:pt x="1493" y="2986"/>
                  </a:cubicBezTo>
                  <a:cubicBezTo>
                    <a:pt x="1493" y="2923"/>
                    <a:pt x="1461" y="2881"/>
                    <a:pt x="1409" y="2860"/>
                  </a:cubicBezTo>
                  <a:cubicBezTo>
                    <a:pt x="1440" y="2660"/>
                    <a:pt x="1430" y="2470"/>
                    <a:pt x="1461" y="2281"/>
                  </a:cubicBezTo>
                  <a:cubicBezTo>
                    <a:pt x="1493" y="2113"/>
                    <a:pt x="1535" y="1956"/>
                    <a:pt x="1577" y="1798"/>
                  </a:cubicBezTo>
                  <a:cubicBezTo>
                    <a:pt x="1713" y="1893"/>
                    <a:pt x="1839" y="1977"/>
                    <a:pt x="1976" y="2071"/>
                  </a:cubicBezTo>
                  <a:lnTo>
                    <a:pt x="1976" y="2082"/>
                  </a:lnTo>
                  <a:cubicBezTo>
                    <a:pt x="2124" y="2670"/>
                    <a:pt x="2260" y="3269"/>
                    <a:pt x="2397" y="3869"/>
                  </a:cubicBezTo>
                  <a:lnTo>
                    <a:pt x="2386" y="3879"/>
                  </a:lnTo>
                  <a:cubicBezTo>
                    <a:pt x="2187" y="4205"/>
                    <a:pt x="1902" y="4478"/>
                    <a:pt x="1640" y="4752"/>
                  </a:cubicBezTo>
                  <a:cubicBezTo>
                    <a:pt x="1535" y="4678"/>
                    <a:pt x="1346" y="4731"/>
                    <a:pt x="1346" y="4899"/>
                  </a:cubicBezTo>
                  <a:cubicBezTo>
                    <a:pt x="1346" y="5140"/>
                    <a:pt x="1724" y="5140"/>
                    <a:pt x="1724" y="4899"/>
                  </a:cubicBezTo>
                  <a:cubicBezTo>
                    <a:pt x="1724" y="4867"/>
                    <a:pt x="1713" y="4846"/>
                    <a:pt x="1703" y="4815"/>
                  </a:cubicBezTo>
                  <a:cubicBezTo>
                    <a:pt x="1955" y="4551"/>
                    <a:pt x="2229" y="4289"/>
                    <a:pt x="2428" y="3984"/>
                  </a:cubicBezTo>
                  <a:cubicBezTo>
                    <a:pt x="2502" y="4299"/>
                    <a:pt x="2586" y="4625"/>
                    <a:pt x="2670" y="4941"/>
                  </a:cubicBezTo>
                  <a:cubicBezTo>
                    <a:pt x="2596" y="4972"/>
                    <a:pt x="2544" y="5046"/>
                    <a:pt x="2544" y="5140"/>
                  </a:cubicBezTo>
                  <a:cubicBezTo>
                    <a:pt x="2544" y="5445"/>
                    <a:pt x="3006" y="5445"/>
                    <a:pt x="3006" y="5140"/>
                  </a:cubicBezTo>
                  <a:close/>
                  <a:moveTo>
                    <a:pt x="137" y="610"/>
                  </a:move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5" name="Google Shape;795;p54"/>
            <p:cNvGrpSpPr/>
            <p:nvPr/>
          </p:nvGrpSpPr>
          <p:grpSpPr>
            <a:xfrm>
              <a:off x="835566" y="-1656202"/>
              <a:ext cx="1521490" cy="1492727"/>
              <a:chOff x="3618350" y="608100"/>
              <a:chExt cx="136150" cy="133575"/>
            </a:xfrm>
          </p:grpSpPr>
          <p:sp>
            <p:nvSpPr>
              <p:cNvPr id="796" name="Google Shape;796;p54"/>
              <p:cNvSpPr/>
              <p:nvPr/>
            </p:nvSpPr>
            <p:spPr>
              <a:xfrm>
                <a:off x="3685225" y="615000"/>
                <a:ext cx="7850" cy="43275"/>
              </a:xfrm>
              <a:custGeom>
                <a:rect b="b" l="l" r="r" t="t"/>
                <a:pathLst>
                  <a:path extrusionOk="0" h="1731" w="314">
                    <a:moveTo>
                      <a:pt x="46" y="0"/>
                    </a:moveTo>
                    <a:cubicBezTo>
                      <a:pt x="22" y="0"/>
                      <a:pt x="1" y="13"/>
                      <a:pt x="6" y="39"/>
                    </a:cubicBezTo>
                    <a:cubicBezTo>
                      <a:pt x="69" y="597"/>
                      <a:pt x="17" y="1164"/>
                      <a:pt x="217" y="1700"/>
                    </a:cubicBezTo>
                    <a:cubicBezTo>
                      <a:pt x="225" y="1721"/>
                      <a:pt x="243" y="1730"/>
                      <a:pt x="260" y="1730"/>
                    </a:cubicBezTo>
                    <a:cubicBezTo>
                      <a:pt x="287" y="1730"/>
                      <a:pt x="314" y="1707"/>
                      <a:pt x="301" y="1669"/>
                    </a:cubicBezTo>
                    <a:cubicBezTo>
                      <a:pt x="112" y="1154"/>
                      <a:pt x="164" y="586"/>
                      <a:pt x="101" y="39"/>
                    </a:cubicBezTo>
                    <a:cubicBezTo>
                      <a:pt x="96" y="13"/>
                      <a:pt x="69" y="0"/>
                      <a:pt x="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4"/>
              <p:cNvSpPr/>
              <p:nvPr/>
            </p:nvSpPr>
            <p:spPr>
              <a:xfrm>
                <a:off x="3668750" y="630525"/>
                <a:ext cx="21025" cy="8900"/>
              </a:xfrm>
              <a:custGeom>
                <a:rect b="b" l="l" r="r" t="t"/>
                <a:pathLst>
                  <a:path extrusionOk="0" h="356" w="841">
                    <a:moveTo>
                      <a:pt x="74" y="0"/>
                    </a:moveTo>
                    <a:cubicBezTo>
                      <a:pt x="31" y="0"/>
                      <a:pt x="1" y="63"/>
                      <a:pt x="45" y="81"/>
                    </a:cubicBezTo>
                    <a:cubicBezTo>
                      <a:pt x="276" y="196"/>
                      <a:pt x="507" y="312"/>
                      <a:pt x="771" y="354"/>
                    </a:cubicBezTo>
                    <a:cubicBezTo>
                      <a:pt x="773" y="355"/>
                      <a:pt x="776" y="355"/>
                      <a:pt x="779" y="355"/>
                    </a:cubicBezTo>
                    <a:cubicBezTo>
                      <a:pt x="825" y="355"/>
                      <a:pt x="841" y="280"/>
                      <a:pt x="792" y="270"/>
                    </a:cubicBezTo>
                    <a:cubicBezTo>
                      <a:pt x="539" y="228"/>
                      <a:pt x="318" y="112"/>
                      <a:pt x="98" y="7"/>
                    </a:cubicBezTo>
                    <a:cubicBezTo>
                      <a:pt x="90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4"/>
              <p:cNvSpPr/>
              <p:nvPr/>
            </p:nvSpPr>
            <p:spPr>
              <a:xfrm>
                <a:off x="3668000" y="649000"/>
                <a:ext cx="16650" cy="20100"/>
              </a:xfrm>
              <a:custGeom>
                <a:rect b="b" l="l" r="r" t="t"/>
                <a:pathLst>
                  <a:path extrusionOk="0" h="804" w="666">
                    <a:moveTo>
                      <a:pt x="65" y="1"/>
                    </a:moveTo>
                    <a:cubicBezTo>
                      <a:pt x="30" y="1"/>
                      <a:pt x="1" y="45"/>
                      <a:pt x="33" y="78"/>
                    </a:cubicBezTo>
                    <a:cubicBezTo>
                      <a:pt x="222" y="298"/>
                      <a:pt x="422" y="519"/>
                      <a:pt x="558" y="782"/>
                    </a:cubicBezTo>
                    <a:cubicBezTo>
                      <a:pt x="568" y="797"/>
                      <a:pt x="582" y="804"/>
                      <a:pt x="596" y="804"/>
                    </a:cubicBezTo>
                    <a:cubicBezTo>
                      <a:pt x="630" y="804"/>
                      <a:pt x="665" y="766"/>
                      <a:pt x="642" y="729"/>
                    </a:cubicBezTo>
                    <a:cubicBezTo>
                      <a:pt x="495" y="466"/>
                      <a:pt x="296" y="246"/>
                      <a:pt x="96" y="15"/>
                    </a:cubicBezTo>
                    <a:cubicBezTo>
                      <a:pt x="86" y="5"/>
                      <a:pt x="75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54"/>
              <p:cNvSpPr/>
              <p:nvPr/>
            </p:nvSpPr>
            <p:spPr>
              <a:xfrm>
                <a:off x="3641875" y="659450"/>
                <a:ext cx="10425" cy="58700"/>
              </a:xfrm>
              <a:custGeom>
                <a:rect b="b" l="l" r="r" t="t"/>
                <a:pathLst>
                  <a:path extrusionOk="0" h="2348" w="417">
                    <a:moveTo>
                      <a:pt x="45" y="1"/>
                    </a:moveTo>
                    <a:cubicBezTo>
                      <a:pt x="22" y="1"/>
                      <a:pt x="1" y="17"/>
                      <a:pt x="6" y="48"/>
                    </a:cubicBezTo>
                    <a:cubicBezTo>
                      <a:pt x="80" y="805"/>
                      <a:pt x="248" y="1552"/>
                      <a:pt x="321" y="2308"/>
                    </a:cubicBezTo>
                    <a:cubicBezTo>
                      <a:pt x="321" y="2335"/>
                      <a:pt x="345" y="2348"/>
                      <a:pt x="369" y="2348"/>
                    </a:cubicBezTo>
                    <a:cubicBezTo>
                      <a:pt x="392" y="2348"/>
                      <a:pt x="416" y="2335"/>
                      <a:pt x="416" y="2308"/>
                    </a:cubicBezTo>
                    <a:cubicBezTo>
                      <a:pt x="342" y="1552"/>
                      <a:pt x="174" y="805"/>
                      <a:pt x="101" y="48"/>
                    </a:cubicBezTo>
                    <a:cubicBezTo>
                      <a:pt x="95" y="17"/>
                      <a:pt x="69" y="1"/>
                      <a:pt x="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54"/>
              <p:cNvSpPr/>
              <p:nvPr/>
            </p:nvSpPr>
            <p:spPr>
              <a:xfrm>
                <a:off x="3626250" y="681950"/>
                <a:ext cx="22275" cy="6600"/>
              </a:xfrm>
              <a:custGeom>
                <a:rect b="b" l="l" r="r" t="t"/>
                <a:pathLst>
                  <a:path extrusionOk="0" h="264" w="891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cubicBezTo>
                      <a:pt x="315" y="115"/>
                      <a:pt x="558" y="220"/>
                      <a:pt x="810" y="262"/>
                    </a:cubicBezTo>
                    <a:cubicBezTo>
                      <a:pt x="813" y="263"/>
                      <a:pt x="817" y="263"/>
                      <a:pt x="820" y="263"/>
                    </a:cubicBezTo>
                    <a:cubicBezTo>
                      <a:pt x="875" y="263"/>
                      <a:pt x="890" y="178"/>
                      <a:pt x="831" y="168"/>
                    </a:cubicBezTo>
                    <a:cubicBezTo>
                      <a:pt x="579" y="136"/>
                      <a:pt x="326" y="21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54"/>
              <p:cNvSpPr/>
              <p:nvPr/>
            </p:nvSpPr>
            <p:spPr>
              <a:xfrm>
                <a:off x="3648325" y="675125"/>
                <a:ext cx="14000" cy="26100"/>
              </a:xfrm>
              <a:custGeom>
                <a:rect b="b" l="l" r="r" t="t"/>
                <a:pathLst>
                  <a:path extrusionOk="0" h="1044" w="560">
                    <a:moveTo>
                      <a:pt x="501" y="1"/>
                    </a:moveTo>
                    <a:cubicBezTo>
                      <a:pt x="481" y="1"/>
                      <a:pt x="461" y="10"/>
                      <a:pt x="452" y="31"/>
                    </a:cubicBezTo>
                    <a:cubicBezTo>
                      <a:pt x="315" y="346"/>
                      <a:pt x="200" y="683"/>
                      <a:pt x="21" y="977"/>
                    </a:cubicBezTo>
                    <a:cubicBezTo>
                      <a:pt x="0" y="1013"/>
                      <a:pt x="31" y="1043"/>
                      <a:pt x="64" y="1043"/>
                    </a:cubicBezTo>
                    <a:cubicBezTo>
                      <a:pt x="79" y="1043"/>
                      <a:pt x="95" y="1036"/>
                      <a:pt x="105" y="1019"/>
                    </a:cubicBezTo>
                    <a:cubicBezTo>
                      <a:pt x="284" y="725"/>
                      <a:pt x="410" y="378"/>
                      <a:pt x="547" y="52"/>
                    </a:cubicBezTo>
                    <a:cubicBezTo>
                      <a:pt x="559" y="21"/>
                      <a:pt x="531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54"/>
              <p:cNvSpPr/>
              <p:nvPr/>
            </p:nvSpPr>
            <p:spPr>
              <a:xfrm>
                <a:off x="3659700" y="702150"/>
                <a:ext cx="32000" cy="7150"/>
              </a:xfrm>
              <a:custGeom>
                <a:rect b="b" l="l" r="r" t="t"/>
                <a:pathLst>
                  <a:path extrusionOk="0" h="286" w="1280">
                    <a:moveTo>
                      <a:pt x="74" y="0"/>
                    </a:moveTo>
                    <a:cubicBezTo>
                      <a:pt x="26" y="0"/>
                      <a:pt x="1" y="86"/>
                      <a:pt x="60" y="96"/>
                    </a:cubicBezTo>
                    <a:cubicBezTo>
                      <a:pt x="250" y="138"/>
                      <a:pt x="428" y="201"/>
                      <a:pt x="628" y="232"/>
                    </a:cubicBezTo>
                    <a:cubicBezTo>
                      <a:pt x="827" y="253"/>
                      <a:pt x="1027" y="253"/>
                      <a:pt x="1227" y="285"/>
                    </a:cubicBezTo>
                    <a:cubicBezTo>
                      <a:pt x="1280" y="285"/>
                      <a:pt x="1280" y="201"/>
                      <a:pt x="1227" y="190"/>
                    </a:cubicBezTo>
                    <a:cubicBezTo>
                      <a:pt x="1027" y="159"/>
                      <a:pt x="827" y="169"/>
                      <a:pt x="628" y="138"/>
                    </a:cubicBezTo>
                    <a:cubicBezTo>
                      <a:pt x="449" y="106"/>
                      <a:pt x="271" y="43"/>
                      <a:pt x="81" y="1"/>
                    </a:cubicBezTo>
                    <a:cubicBezTo>
                      <a:pt x="79" y="0"/>
                      <a:pt x="7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54"/>
              <p:cNvSpPr/>
              <p:nvPr/>
            </p:nvSpPr>
            <p:spPr>
              <a:xfrm>
                <a:off x="3700250" y="659525"/>
                <a:ext cx="14575" cy="25075"/>
              </a:xfrm>
              <a:custGeom>
                <a:rect b="b" l="l" r="r" t="t"/>
                <a:pathLst>
                  <a:path extrusionOk="0" h="1003" w="583">
                    <a:moveTo>
                      <a:pt x="519" y="0"/>
                    </a:moveTo>
                    <a:cubicBezTo>
                      <a:pt x="503" y="0"/>
                      <a:pt x="488" y="7"/>
                      <a:pt x="478" y="24"/>
                    </a:cubicBezTo>
                    <a:cubicBezTo>
                      <a:pt x="319" y="319"/>
                      <a:pt x="162" y="624"/>
                      <a:pt x="15" y="928"/>
                    </a:cubicBezTo>
                    <a:cubicBezTo>
                      <a:pt x="0" y="966"/>
                      <a:pt x="32" y="1003"/>
                      <a:pt x="64" y="1003"/>
                    </a:cubicBezTo>
                    <a:cubicBezTo>
                      <a:pt x="77" y="1003"/>
                      <a:pt x="90" y="996"/>
                      <a:pt x="99" y="981"/>
                    </a:cubicBezTo>
                    <a:cubicBezTo>
                      <a:pt x="246" y="676"/>
                      <a:pt x="404" y="371"/>
                      <a:pt x="562" y="66"/>
                    </a:cubicBezTo>
                    <a:cubicBezTo>
                      <a:pt x="583" y="31"/>
                      <a:pt x="551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4"/>
              <p:cNvSpPr/>
              <p:nvPr/>
            </p:nvSpPr>
            <p:spPr>
              <a:xfrm>
                <a:off x="3668375" y="672925"/>
                <a:ext cx="75475" cy="19825"/>
              </a:xfrm>
              <a:custGeom>
                <a:rect b="b" l="l" r="r" t="t"/>
                <a:pathLst>
                  <a:path extrusionOk="0" h="793" w="3019">
                    <a:moveTo>
                      <a:pt x="2965" y="1"/>
                    </a:moveTo>
                    <a:cubicBezTo>
                      <a:pt x="2961" y="1"/>
                      <a:pt x="2956" y="2"/>
                      <a:pt x="2951" y="4"/>
                    </a:cubicBezTo>
                    <a:cubicBezTo>
                      <a:pt x="1984" y="256"/>
                      <a:pt x="1017" y="455"/>
                      <a:pt x="60" y="697"/>
                    </a:cubicBezTo>
                    <a:cubicBezTo>
                      <a:pt x="1" y="717"/>
                      <a:pt x="16" y="793"/>
                      <a:pt x="70" y="793"/>
                    </a:cubicBezTo>
                    <a:cubicBezTo>
                      <a:pt x="73" y="793"/>
                      <a:pt x="77" y="792"/>
                      <a:pt x="81" y="792"/>
                    </a:cubicBezTo>
                    <a:cubicBezTo>
                      <a:pt x="1038" y="550"/>
                      <a:pt x="2015" y="350"/>
                      <a:pt x="2972" y="88"/>
                    </a:cubicBezTo>
                    <a:cubicBezTo>
                      <a:pt x="3019" y="78"/>
                      <a:pt x="3006" y="1"/>
                      <a:pt x="29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4"/>
              <p:cNvSpPr/>
              <p:nvPr/>
            </p:nvSpPr>
            <p:spPr>
              <a:xfrm>
                <a:off x="3714500" y="680425"/>
                <a:ext cx="26325" cy="22075"/>
              </a:xfrm>
              <a:custGeom>
                <a:rect b="b" l="l" r="r" t="t"/>
                <a:pathLst>
                  <a:path extrusionOk="0" h="883" w="1053">
                    <a:moveTo>
                      <a:pt x="61" y="1"/>
                    </a:moveTo>
                    <a:cubicBezTo>
                      <a:pt x="22" y="1"/>
                      <a:pt x="0" y="55"/>
                      <a:pt x="44" y="82"/>
                    </a:cubicBezTo>
                    <a:cubicBezTo>
                      <a:pt x="380" y="302"/>
                      <a:pt x="653" y="597"/>
                      <a:pt x="948" y="870"/>
                    </a:cubicBezTo>
                    <a:cubicBezTo>
                      <a:pt x="957" y="879"/>
                      <a:pt x="967" y="883"/>
                      <a:pt x="977" y="883"/>
                    </a:cubicBezTo>
                    <a:cubicBezTo>
                      <a:pt x="1015" y="883"/>
                      <a:pt x="1052" y="832"/>
                      <a:pt x="1011" y="807"/>
                    </a:cubicBezTo>
                    <a:cubicBezTo>
                      <a:pt x="716" y="523"/>
                      <a:pt x="433" y="218"/>
                      <a:pt x="86" y="8"/>
                    </a:cubicBezTo>
                    <a:cubicBezTo>
                      <a:pt x="77" y="3"/>
                      <a:pt x="68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4"/>
              <p:cNvSpPr/>
              <p:nvPr/>
            </p:nvSpPr>
            <p:spPr>
              <a:xfrm>
                <a:off x="3702450" y="638850"/>
                <a:ext cx="37600" cy="2375"/>
              </a:xfrm>
              <a:custGeom>
                <a:rect b="b" l="l" r="r" t="t"/>
                <a:pathLst>
                  <a:path extrusionOk="0" h="95" w="1504">
                    <a:moveTo>
                      <a:pt x="63" y="0"/>
                    </a:moveTo>
                    <a:cubicBezTo>
                      <a:pt x="0" y="0"/>
                      <a:pt x="0" y="94"/>
                      <a:pt x="63" y="94"/>
                    </a:cubicBezTo>
                    <a:lnTo>
                      <a:pt x="1451" y="94"/>
                    </a:lnTo>
                    <a:cubicBezTo>
                      <a:pt x="1504" y="94"/>
                      <a:pt x="1504" y="0"/>
                      <a:pt x="1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4"/>
              <p:cNvSpPr/>
              <p:nvPr/>
            </p:nvSpPr>
            <p:spPr>
              <a:xfrm>
                <a:off x="3631925" y="615275"/>
                <a:ext cx="88425" cy="126400"/>
              </a:xfrm>
              <a:custGeom>
                <a:rect b="b" l="l" r="r" t="t"/>
                <a:pathLst>
                  <a:path extrusionOk="0" h="5056" w="3537">
                    <a:moveTo>
                      <a:pt x="3459" y="0"/>
                    </a:moveTo>
                    <a:cubicBezTo>
                      <a:pt x="3441" y="0"/>
                      <a:pt x="3423" y="9"/>
                      <a:pt x="3410" y="28"/>
                    </a:cubicBezTo>
                    <a:cubicBezTo>
                      <a:pt x="3000" y="670"/>
                      <a:pt x="2580" y="1311"/>
                      <a:pt x="2149" y="1952"/>
                    </a:cubicBezTo>
                    <a:cubicBezTo>
                      <a:pt x="1613" y="2761"/>
                      <a:pt x="1076" y="3581"/>
                      <a:pt x="499" y="4380"/>
                    </a:cubicBezTo>
                    <a:cubicBezTo>
                      <a:pt x="404" y="4506"/>
                      <a:pt x="310" y="4643"/>
                      <a:pt x="204" y="4779"/>
                    </a:cubicBezTo>
                    <a:cubicBezTo>
                      <a:pt x="172" y="4821"/>
                      <a:pt x="141" y="4853"/>
                      <a:pt x="109" y="4895"/>
                    </a:cubicBezTo>
                    <a:cubicBezTo>
                      <a:pt x="99" y="4905"/>
                      <a:pt x="88" y="4916"/>
                      <a:pt x="67" y="4926"/>
                    </a:cubicBezTo>
                    <a:cubicBezTo>
                      <a:pt x="62" y="4937"/>
                      <a:pt x="60" y="4940"/>
                      <a:pt x="60" y="4940"/>
                    </a:cubicBezTo>
                    <a:cubicBezTo>
                      <a:pt x="60" y="4940"/>
                      <a:pt x="62" y="4937"/>
                      <a:pt x="67" y="4937"/>
                    </a:cubicBezTo>
                    <a:lnTo>
                      <a:pt x="67" y="4937"/>
                    </a:lnTo>
                    <a:cubicBezTo>
                      <a:pt x="1" y="4966"/>
                      <a:pt x="21" y="5055"/>
                      <a:pt x="81" y="5055"/>
                    </a:cubicBezTo>
                    <a:cubicBezTo>
                      <a:pt x="86" y="5055"/>
                      <a:pt x="93" y="5054"/>
                      <a:pt x="99" y="5053"/>
                    </a:cubicBezTo>
                    <a:cubicBezTo>
                      <a:pt x="162" y="5021"/>
                      <a:pt x="204" y="4958"/>
                      <a:pt x="246" y="4916"/>
                    </a:cubicBezTo>
                    <a:cubicBezTo>
                      <a:pt x="341" y="4811"/>
                      <a:pt x="415" y="4695"/>
                      <a:pt x="499" y="4590"/>
                    </a:cubicBezTo>
                    <a:cubicBezTo>
                      <a:pt x="751" y="4244"/>
                      <a:pt x="992" y="3896"/>
                      <a:pt x="1224" y="3539"/>
                    </a:cubicBezTo>
                    <a:cubicBezTo>
                      <a:pt x="1812" y="2688"/>
                      <a:pt x="2380" y="1826"/>
                      <a:pt x="2947" y="964"/>
                    </a:cubicBezTo>
                    <a:cubicBezTo>
                      <a:pt x="3137" y="670"/>
                      <a:pt x="3326" y="386"/>
                      <a:pt x="3515" y="91"/>
                    </a:cubicBezTo>
                    <a:cubicBezTo>
                      <a:pt x="3537" y="41"/>
                      <a:pt x="3499" y="0"/>
                      <a:pt x="3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4"/>
              <p:cNvSpPr/>
              <p:nvPr/>
            </p:nvSpPr>
            <p:spPr>
              <a:xfrm>
                <a:off x="3714275" y="608100"/>
                <a:ext cx="14750" cy="11575"/>
              </a:xfrm>
              <a:custGeom>
                <a:rect b="b" l="l" r="r" t="t"/>
                <a:pathLst>
                  <a:path extrusionOk="0" h="463" w="590">
                    <a:moveTo>
                      <a:pt x="295" y="0"/>
                    </a:moveTo>
                    <a:cubicBezTo>
                      <a:pt x="1" y="0"/>
                      <a:pt x="1" y="463"/>
                      <a:pt x="295" y="463"/>
                    </a:cubicBezTo>
                    <a:cubicBezTo>
                      <a:pt x="589" y="463"/>
                      <a:pt x="589" y="0"/>
                      <a:pt x="2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4"/>
              <p:cNvSpPr/>
              <p:nvPr/>
            </p:nvSpPr>
            <p:spPr>
              <a:xfrm>
                <a:off x="3739500" y="666950"/>
                <a:ext cx="15000" cy="11575"/>
              </a:xfrm>
              <a:custGeom>
                <a:rect b="b" l="l" r="r" t="t"/>
                <a:pathLst>
                  <a:path extrusionOk="0" h="463" w="600">
                    <a:moveTo>
                      <a:pt x="305" y="0"/>
                    </a:moveTo>
                    <a:cubicBezTo>
                      <a:pt x="1" y="0"/>
                      <a:pt x="1" y="463"/>
                      <a:pt x="305" y="463"/>
                    </a:cubicBezTo>
                    <a:cubicBezTo>
                      <a:pt x="599" y="463"/>
                      <a:pt x="599" y="0"/>
                      <a:pt x="30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4"/>
              <p:cNvSpPr/>
              <p:nvPr/>
            </p:nvSpPr>
            <p:spPr>
              <a:xfrm>
                <a:off x="3677500" y="608100"/>
                <a:ext cx="14975" cy="11575"/>
              </a:xfrm>
              <a:custGeom>
                <a:rect b="b" l="l" r="r" t="t"/>
                <a:pathLst>
                  <a:path extrusionOk="0" h="463" w="599">
                    <a:moveTo>
                      <a:pt x="304" y="0"/>
                    </a:moveTo>
                    <a:cubicBezTo>
                      <a:pt x="0" y="0"/>
                      <a:pt x="0" y="463"/>
                      <a:pt x="304" y="463"/>
                    </a:cubicBezTo>
                    <a:cubicBezTo>
                      <a:pt x="599" y="463"/>
                      <a:pt x="599" y="0"/>
                      <a:pt x="3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4"/>
              <p:cNvSpPr/>
              <p:nvPr/>
            </p:nvSpPr>
            <p:spPr>
              <a:xfrm>
                <a:off x="3634125" y="649600"/>
                <a:ext cx="15000" cy="11600"/>
              </a:xfrm>
              <a:custGeom>
                <a:rect b="b" l="l" r="r" t="t"/>
                <a:pathLst>
                  <a:path extrusionOk="0" h="464" w="600">
                    <a:moveTo>
                      <a:pt x="306" y="1"/>
                    </a:moveTo>
                    <a:cubicBezTo>
                      <a:pt x="0" y="1"/>
                      <a:pt x="0" y="463"/>
                      <a:pt x="306" y="463"/>
                    </a:cubicBezTo>
                    <a:cubicBezTo>
                      <a:pt x="600" y="463"/>
                      <a:pt x="600" y="1"/>
                      <a:pt x="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4"/>
              <p:cNvSpPr/>
              <p:nvPr/>
            </p:nvSpPr>
            <p:spPr>
              <a:xfrm>
                <a:off x="3734250" y="634650"/>
                <a:ext cx="12100" cy="9475"/>
              </a:xfrm>
              <a:custGeom>
                <a:rect b="b" l="l" r="r" t="t"/>
                <a:pathLst>
                  <a:path extrusionOk="0" h="379" w="484">
                    <a:moveTo>
                      <a:pt x="242" y="0"/>
                    </a:moveTo>
                    <a:cubicBezTo>
                      <a:pt x="0" y="0"/>
                      <a:pt x="0" y="378"/>
                      <a:pt x="242" y="378"/>
                    </a:cubicBezTo>
                    <a:cubicBezTo>
                      <a:pt x="473" y="378"/>
                      <a:pt x="484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4"/>
              <p:cNvSpPr/>
              <p:nvPr/>
            </p:nvSpPr>
            <p:spPr>
              <a:xfrm>
                <a:off x="3661200" y="644100"/>
                <a:ext cx="11825" cy="9200"/>
              </a:xfrm>
              <a:custGeom>
                <a:rect b="b" l="l" r="r" t="t"/>
                <a:pathLst>
                  <a:path extrusionOk="0" h="368" w="473">
                    <a:moveTo>
                      <a:pt x="242" y="0"/>
                    </a:moveTo>
                    <a:cubicBezTo>
                      <a:pt x="0" y="0"/>
                      <a:pt x="0" y="368"/>
                      <a:pt x="242" y="368"/>
                    </a:cubicBezTo>
                    <a:cubicBezTo>
                      <a:pt x="473" y="368"/>
                      <a:pt x="473" y="0"/>
                      <a:pt x="2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4"/>
              <p:cNvSpPr/>
              <p:nvPr/>
            </p:nvSpPr>
            <p:spPr>
              <a:xfrm>
                <a:off x="3734775" y="699000"/>
                <a:ext cx="12100" cy="9500"/>
              </a:xfrm>
              <a:custGeom>
                <a:rect b="b" l="l" r="r" t="t"/>
                <a:pathLst>
                  <a:path extrusionOk="0" h="380" w="484">
                    <a:moveTo>
                      <a:pt x="242" y="1"/>
                    </a:moveTo>
                    <a:cubicBezTo>
                      <a:pt x="0" y="1"/>
                      <a:pt x="0" y="379"/>
                      <a:pt x="242" y="379"/>
                    </a:cubicBezTo>
                    <a:cubicBezTo>
                      <a:pt x="484" y="379"/>
                      <a:pt x="484" y="1"/>
                      <a:pt x="2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4"/>
              <p:cNvSpPr/>
              <p:nvPr/>
            </p:nvSpPr>
            <p:spPr>
              <a:xfrm>
                <a:off x="3618350" y="677975"/>
                <a:ext cx="12125" cy="9500"/>
              </a:xfrm>
              <a:custGeom>
                <a:rect b="b" l="l" r="r" t="t"/>
                <a:pathLst>
                  <a:path extrusionOk="0" h="380" w="485">
                    <a:moveTo>
                      <a:pt x="243" y="1"/>
                    </a:moveTo>
                    <a:cubicBezTo>
                      <a:pt x="1" y="1"/>
                      <a:pt x="1" y="379"/>
                      <a:pt x="243" y="379"/>
                    </a:cubicBezTo>
                    <a:cubicBezTo>
                      <a:pt x="484" y="379"/>
                      <a:pt x="484" y="1"/>
                      <a:pt x="2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4"/>
              <p:cNvSpPr/>
              <p:nvPr/>
            </p:nvSpPr>
            <p:spPr>
              <a:xfrm>
                <a:off x="3709800" y="654075"/>
                <a:ext cx="10000" cy="7925"/>
              </a:xfrm>
              <a:custGeom>
                <a:rect b="b" l="l" r="r" t="t"/>
                <a:pathLst>
                  <a:path extrusionOk="0" h="317" w="400">
                    <a:moveTo>
                      <a:pt x="201" y="1"/>
                    </a:moveTo>
                    <a:cubicBezTo>
                      <a:pt x="0" y="1"/>
                      <a:pt x="0" y="316"/>
                      <a:pt x="201" y="316"/>
                    </a:cubicBezTo>
                    <a:cubicBezTo>
                      <a:pt x="400" y="316"/>
                      <a:pt x="400" y="1"/>
                      <a:pt x="2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4"/>
              <p:cNvSpPr/>
              <p:nvPr/>
            </p:nvSpPr>
            <p:spPr>
              <a:xfrm>
                <a:off x="3663300" y="626750"/>
                <a:ext cx="10250" cy="7925"/>
              </a:xfrm>
              <a:custGeom>
                <a:rect b="b" l="l" r="r" t="t"/>
                <a:pathLst>
                  <a:path extrusionOk="0" h="317" w="410">
                    <a:moveTo>
                      <a:pt x="200" y="1"/>
                    </a:moveTo>
                    <a:cubicBezTo>
                      <a:pt x="1" y="1"/>
                      <a:pt x="1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4"/>
              <p:cNvSpPr/>
              <p:nvPr/>
            </p:nvSpPr>
            <p:spPr>
              <a:xfrm>
                <a:off x="3656475" y="670100"/>
                <a:ext cx="10250" cy="7900"/>
              </a:xfrm>
              <a:custGeom>
                <a:rect b="b" l="l" r="r" t="t"/>
                <a:pathLst>
                  <a:path extrusionOk="0" h="316" w="410">
                    <a:moveTo>
                      <a:pt x="200" y="1"/>
                    </a:moveTo>
                    <a:cubicBezTo>
                      <a:pt x="0" y="1"/>
                      <a:pt x="0" y="316"/>
                      <a:pt x="200" y="316"/>
                    </a:cubicBezTo>
                    <a:cubicBezTo>
                      <a:pt x="410" y="316"/>
                      <a:pt x="410" y="1"/>
                      <a:pt x="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54"/>
              <p:cNvSpPr/>
              <p:nvPr/>
            </p:nvSpPr>
            <p:spPr>
              <a:xfrm>
                <a:off x="3688000" y="704800"/>
                <a:ext cx="10275" cy="7900"/>
              </a:xfrm>
              <a:custGeom>
                <a:rect b="b" l="l" r="r" t="t"/>
                <a:pathLst>
                  <a:path extrusionOk="0" h="316" w="411">
                    <a:moveTo>
                      <a:pt x="211" y="0"/>
                    </a:moveTo>
                    <a:cubicBezTo>
                      <a:pt x="1" y="0"/>
                      <a:pt x="1" y="315"/>
                      <a:pt x="211" y="315"/>
                    </a:cubicBezTo>
                    <a:cubicBezTo>
                      <a:pt x="410" y="315"/>
                      <a:pt x="410" y="0"/>
                      <a:pt x="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0" name="Google Shape;820;p54"/>
          <p:cNvGrpSpPr/>
          <p:nvPr/>
        </p:nvGrpSpPr>
        <p:grpSpPr>
          <a:xfrm>
            <a:off x="-144827" y="-104567"/>
            <a:ext cx="1026167" cy="819346"/>
            <a:chOff x="3568700" y="2891825"/>
            <a:chExt cx="267775" cy="213800"/>
          </a:xfrm>
        </p:grpSpPr>
        <p:sp>
          <p:nvSpPr>
            <p:cNvPr id="821" name="Google Shape;821;p54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4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4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4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4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4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1" name="Google Shape;831;p54"/>
          <p:cNvSpPr/>
          <p:nvPr/>
        </p:nvSpPr>
        <p:spPr>
          <a:xfrm rot="-5400000">
            <a:off x="1279081" y="4393015"/>
            <a:ext cx="287550" cy="1221429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2" name="Google Shape;832;p54"/>
          <p:cNvGrpSpPr/>
          <p:nvPr/>
        </p:nvGrpSpPr>
        <p:grpSpPr>
          <a:xfrm>
            <a:off x="8246562" y="354778"/>
            <a:ext cx="368429" cy="369452"/>
            <a:chOff x="-27" y="-1109906"/>
            <a:chExt cx="244074" cy="244752"/>
          </a:xfrm>
        </p:grpSpPr>
        <p:sp>
          <p:nvSpPr>
            <p:cNvPr id="833" name="Google Shape;833;p54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4" name="Google Shape;834;p54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835" name="Google Shape;835;p54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54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54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54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54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54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54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54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54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54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54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54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54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54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54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54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54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54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54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54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55" name="Google Shape;855;p54"/>
          <p:cNvGrpSpPr/>
          <p:nvPr/>
        </p:nvGrpSpPr>
        <p:grpSpPr>
          <a:xfrm>
            <a:off x="529012" y="1017678"/>
            <a:ext cx="368429" cy="369452"/>
            <a:chOff x="-27" y="-1109906"/>
            <a:chExt cx="244074" cy="244752"/>
          </a:xfrm>
        </p:grpSpPr>
        <p:sp>
          <p:nvSpPr>
            <p:cNvPr id="856" name="Google Shape;856;p54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7" name="Google Shape;857;p54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858" name="Google Shape;858;p54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54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54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54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54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54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54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54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54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54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54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54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54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54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54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54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54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54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54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54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8" name="Google Shape;878;p54"/>
          <p:cNvGrpSpPr/>
          <p:nvPr/>
        </p:nvGrpSpPr>
        <p:grpSpPr>
          <a:xfrm>
            <a:off x="7766388" y="4386293"/>
            <a:ext cx="1771974" cy="1012497"/>
            <a:chOff x="5662693" y="4822203"/>
            <a:chExt cx="3187577" cy="1821365"/>
          </a:xfrm>
        </p:grpSpPr>
        <p:sp>
          <p:nvSpPr>
            <p:cNvPr id="879" name="Google Shape;879;p54"/>
            <p:cNvSpPr/>
            <p:nvPr/>
          </p:nvSpPr>
          <p:spPr>
            <a:xfrm>
              <a:off x="7405943" y="4822203"/>
              <a:ext cx="1444327" cy="1821362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4"/>
            <p:cNvSpPr/>
            <p:nvPr/>
          </p:nvSpPr>
          <p:spPr>
            <a:xfrm>
              <a:off x="5662693" y="5802722"/>
              <a:ext cx="2473408" cy="84084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1" name="Google Shape;881;p54"/>
          <p:cNvSpPr/>
          <p:nvPr/>
        </p:nvSpPr>
        <p:spPr>
          <a:xfrm>
            <a:off x="5144250" y="-962412"/>
            <a:ext cx="1138810" cy="1285792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BD6F4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2" name="Google Shape;882;p54"/>
          <p:cNvGrpSpPr/>
          <p:nvPr/>
        </p:nvGrpSpPr>
        <p:grpSpPr>
          <a:xfrm>
            <a:off x="6382386" y="88910"/>
            <a:ext cx="172270" cy="183549"/>
            <a:chOff x="3797575" y="537425"/>
            <a:chExt cx="23925" cy="25500"/>
          </a:xfrm>
        </p:grpSpPr>
        <p:sp>
          <p:nvSpPr>
            <p:cNvPr id="883" name="Google Shape;883;p54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54"/>
          <p:cNvGrpSpPr/>
          <p:nvPr/>
        </p:nvGrpSpPr>
        <p:grpSpPr>
          <a:xfrm>
            <a:off x="2114761" y="139835"/>
            <a:ext cx="172270" cy="183549"/>
            <a:chOff x="3797575" y="537425"/>
            <a:chExt cx="23925" cy="25500"/>
          </a:xfrm>
        </p:grpSpPr>
        <p:sp>
          <p:nvSpPr>
            <p:cNvPr id="887" name="Google Shape;887;p54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5"/>
          <p:cNvSpPr/>
          <p:nvPr/>
        </p:nvSpPr>
        <p:spPr>
          <a:xfrm flipH="1" rot="5081888">
            <a:off x="-1391390" y="2128872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55"/>
          <p:cNvSpPr/>
          <p:nvPr/>
        </p:nvSpPr>
        <p:spPr>
          <a:xfrm flipH="1" rot="5081879">
            <a:off x="7488223" y="3479242"/>
            <a:ext cx="3146561" cy="3552633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55"/>
          <p:cNvSpPr/>
          <p:nvPr/>
        </p:nvSpPr>
        <p:spPr>
          <a:xfrm>
            <a:off x="-466229" y="-1042775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55"/>
          <p:cNvSpPr/>
          <p:nvPr/>
        </p:nvSpPr>
        <p:spPr>
          <a:xfrm>
            <a:off x="6529696" y="-285850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892B4">
              <a:alpha val="1686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5" name="Google Shape;895;p55"/>
          <p:cNvGrpSpPr/>
          <p:nvPr/>
        </p:nvGrpSpPr>
        <p:grpSpPr>
          <a:xfrm flipH="1">
            <a:off x="8595405" y="1757337"/>
            <a:ext cx="579328" cy="872052"/>
            <a:chOff x="900964" y="-1155438"/>
            <a:chExt cx="616832" cy="928505"/>
          </a:xfrm>
        </p:grpSpPr>
        <p:sp>
          <p:nvSpPr>
            <p:cNvPr id="896" name="Google Shape;896;p55"/>
            <p:cNvSpPr/>
            <p:nvPr/>
          </p:nvSpPr>
          <p:spPr>
            <a:xfrm rot="-5400000">
              <a:off x="890565" y="-1000566"/>
              <a:ext cx="599013" cy="578215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7" name="Google Shape;897;p55"/>
            <p:cNvGrpSpPr/>
            <p:nvPr/>
          </p:nvGrpSpPr>
          <p:grpSpPr>
            <a:xfrm>
              <a:off x="900977" y="-1155438"/>
              <a:ext cx="616819" cy="928505"/>
              <a:chOff x="3918225" y="568425"/>
              <a:chExt cx="108250" cy="162950"/>
            </a:xfrm>
          </p:grpSpPr>
          <p:sp>
            <p:nvSpPr>
              <p:cNvPr id="898" name="Google Shape;898;p55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55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55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55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55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55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55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55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55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55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55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55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55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55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55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55"/>
              <p:cNvSpPr/>
              <p:nvPr/>
            </p:nvSpPr>
            <p:spPr>
              <a:xfrm>
                <a:off x="3944450" y="568425"/>
                <a:ext cx="17100" cy="17100"/>
              </a:xfrm>
              <a:custGeom>
                <a:rect b="b" l="l" r="r" t="t"/>
                <a:pathLst>
                  <a:path extrusionOk="0" h="684" w="684">
                    <a:moveTo>
                      <a:pt x="347" y="0"/>
                    </a:moveTo>
                    <a:cubicBezTo>
                      <a:pt x="305" y="0"/>
                      <a:pt x="263" y="10"/>
                      <a:pt x="221" y="32"/>
                    </a:cubicBezTo>
                    <a:cubicBezTo>
                      <a:pt x="148" y="74"/>
                      <a:pt x="85" y="137"/>
                      <a:pt x="43" y="211"/>
                    </a:cubicBezTo>
                    <a:cubicBezTo>
                      <a:pt x="11" y="263"/>
                      <a:pt x="1" y="316"/>
                      <a:pt x="11" y="379"/>
                    </a:cubicBezTo>
                    <a:cubicBezTo>
                      <a:pt x="53" y="505"/>
                      <a:pt x="116" y="599"/>
                      <a:pt x="232" y="662"/>
                    </a:cubicBezTo>
                    <a:cubicBezTo>
                      <a:pt x="263" y="673"/>
                      <a:pt x="295" y="683"/>
                      <a:pt x="337" y="683"/>
                    </a:cubicBezTo>
                    <a:cubicBezTo>
                      <a:pt x="368" y="683"/>
                      <a:pt x="410" y="673"/>
                      <a:pt x="442" y="652"/>
                    </a:cubicBezTo>
                    <a:cubicBezTo>
                      <a:pt x="484" y="631"/>
                      <a:pt x="516" y="610"/>
                      <a:pt x="548" y="589"/>
                    </a:cubicBezTo>
                    <a:cubicBezTo>
                      <a:pt x="642" y="515"/>
                      <a:pt x="684" y="358"/>
                      <a:pt x="653" y="263"/>
                    </a:cubicBezTo>
                    <a:lnTo>
                      <a:pt x="621" y="200"/>
                    </a:lnTo>
                    <a:cubicBezTo>
                      <a:pt x="590" y="116"/>
                      <a:pt x="526" y="53"/>
                      <a:pt x="442" y="21"/>
                    </a:cubicBezTo>
                    <a:cubicBezTo>
                      <a:pt x="410" y="10"/>
                      <a:pt x="379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55"/>
              <p:cNvSpPr/>
              <p:nvPr/>
            </p:nvSpPr>
            <p:spPr>
              <a:xfrm>
                <a:off x="4009625" y="710050"/>
                <a:ext cx="16850" cy="16300"/>
              </a:xfrm>
              <a:custGeom>
                <a:rect b="b" l="l" r="r" t="t"/>
                <a:pathLst>
                  <a:path extrusionOk="0" h="652" w="674">
                    <a:moveTo>
                      <a:pt x="358" y="0"/>
                    </a:moveTo>
                    <a:cubicBezTo>
                      <a:pt x="242" y="0"/>
                      <a:pt x="148" y="42"/>
                      <a:pt x="64" y="126"/>
                    </a:cubicBezTo>
                    <a:cubicBezTo>
                      <a:pt x="11" y="168"/>
                      <a:pt x="1" y="221"/>
                      <a:pt x="1" y="284"/>
                    </a:cubicBezTo>
                    <a:cubicBezTo>
                      <a:pt x="1" y="379"/>
                      <a:pt x="11" y="453"/>
                      <a:pt x="64" y="526"/>
                    </a:cubicBezTo>
                    <a:cubicBezTo>
                      <a:pt x="106" y="600"/>
                      <a:pt x="169" y="642"/>
                      <a:pt x="242" y="652"/>
                    </a:cubicBezTo>
                    <a:lnTo>
                      <a:pt x="295" y="652"/>
                    </a:lnTo>
                    <a:cubicBezTo>
                      <a:pt x="368" y="652"/>
                      <a:pt x="431" y="631"/>
                      <a:pt x="484" y="589"/>
                    </a:cubicBezTo>
                    <a:lnTo>
                      <a:pt x="547" y="558"/>
                    </a:lnTo>
                    <a:cubicBezTo>
                      <a:pt x="620" y="484"/>
                      <a:pt x="673" y="337"/>
                      <a:pt x="620" y="221"/>
                    </a:cubicBezTo>
                    <a:cubicBezTo>
                      <a:pt x="599" y="179"/>
                      <a:pt x="589" y="147"/>
                      <a:pt x="568" y="116"/>
                    </a:cubicBezTo>
                    <a:cubicBezTo>
                      <a:pt x="526" y="42"/>
                      <a:pt x="463" y="0"/>
                      <a:pt x="3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55"/>
              <p:cNvSpPr/>
              <p:nvPr/>
            </p:nvSpPr>
            <p:spPr>
              <a:xfrm>
                <a:off x="3991750" y="717925"/>
                <a:ext cx="13700" cy="13450"/>
              </a:xfrm>
              <a:custGeom>
                <a:rect b="b" l="l" r="r" t="t"/>
                <a:pathLst>
                  <a:path extrusionOk="0" h="538" w="548">
                    <a:moveTo>
                      <a:pt x="295" y="1"/>
                    </a:moveTo>
                    <a:cubicBezTo>
                      <a:pt x="200" y="1"/>
                      <a:pt x="116" y="43"/>
                      <a:pt x="53" y="106"/>
                    </a:cubicBezTo>
                    <a:cubicBezTo>
                      <a:pt x="11" y="148"/>
                      <a:pt x="1" y="190"/>
                      <a:pt x="1" y="243"/>
                    </a:cubicBezTo>
                    <a:cubicBezTo>
                      <a:pt x="1" y="316"/>
                      <a:pt x="11" y="379"/>
                      <a:pt x="53" y="442"/>
                    </a:cubicBezTo>
                    <a:cubicBezTo>
                      <a:pt x="85" y="495"/>
                      <a:pt x="137" y="526"/>
                      <a:pt x="200" y="537"/>
                    </a:cubicBezTo>
                    <a:lnTo>
                      <a:pt x="242" y="537"/>
                    </a:lnTo>
                    <a:cubicBezTo>
                      <a:pt x="295" y="537"/>
                      <a:pt x="347" y="526"/>
                      <a:pt x="400" y="495"/>
                    </a:cubicBezTo>
                    <a:cubicBezTo>
                      <a:pt x="410" y="484"/>
                      <a:pt x="431" y="474"/>
                      <a:pt x="442" y="453"/>
                    </a:cubicBezTo>
                    <a:cubicBezTo>
                      <a:pt x="505" y="400"/>
                      <a:pt x="547" y="285"/>
                      <a:pt x="505" y="190"/>
                    </a:cubicBezTo>
                    <a:cubicBezTo>
                      <a:pt x="494" y="159"/>
                      <a:pt x="473" y="127"/>
                      <a:pt x="463" y="96"/>
                    </a:cubicBezTo>
                    <a:cubicBezTo>
                      <a:pt x="431" y="43"/>
                      <a:pt x="379" y="11"/>
                      <a:pt x="316" y="11"/>
                    </a:cubicBezTo>
                    <a:cubicBezTo>
                      <a:pt x="305" y="1"/>
                      <a:pt x="295" y="1"/>
                      <a:pt x="2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16" name="Google Shape;916;p55"/>
          <p:cNvGrpSpPr/>
          <p:nvPr/>
        </p:nvGrpSpPr>
        <p:grpSpPr>
          <a:xfrm rot="6450498">
            <a:off x="200179" y="266690"/>
            <a:ext cx="488452" cy="355201"/>
            <a:chOff x="1373040" y="-1698937"/>
            <a:chExt cx="431438" cy="313768"/>
          </a:xfrm>
        </p:grpSpPr>
        <p:sp>
          <p:nvSpPr>
            <p:cNvPr id="917" name="Google Shape;917;p55"/>
            <p:cNvSpPr/>
            <p:nvPr/>
          </p:nvSpPr>
          <p:spPr>
            <a:xfrm rot="-5400000">
              <a:off x="1431873" y="-1757399"/>
              <a:ext cx="313767" cy="430692"/>
            </a:xfrm>
            <a:custGeom>
              <a:rect b="b" l="l" r="r" t="t"/>
              <a:pathLst>
                <a:path extrusionOk="0" h="5772" w="4205">
                  <a:moveTo>
                    <a:pt x="947" y="4941"/>
                  </a:moveTo>
                  <a:cubicBezTo>
                    <a:pt x="1493" y="5109"/>
                    <a:pt x="2628" y="4720"/>
                    <a:pt x="2986" y="4373"/>
                  </a:cubicBezTo>
                  <a:cubicBezTo>
                    <a:pt x="3301" y="4090"/>
                    <a:pt x="3291" y="3396"/>
                    <a:pt x="2691" y="3690"/>
                  </a:cubicBezTo>
                  <a:cubicBezTo>
                    <a:pt x="3154" y="3480"/>
                    <a:pt x="4205" y="2775"/>
                    <a:pt x="3165" y="2565"/>
                  </a:cubicBezTo>
                  <a:cubicBezTo>
                    <a:pt x="3364" y="2408"/>
                    <a:pt x="3637" y="2282"/>
                    <a:pt x="3721" y="2061"/>
                  </a:cubicBezTo>
                  <a:cubicBezTo>
                    <a:pt x="3837" y="1745"/>
                    <a:pt x="3690" y="1420"/>
                    <a:pt x="3333" y="1567"/>
                  </a:cubicBezTo>
                  <a:cubicBezTo>
                    <a:pt x="3501" y="1325"/>
                    <a:pt x="3869" y="915"/>
                    <a:pt x="3637" y="589"/>
                  </a:cubicBezTo>
                  <a:cubicBezTo>
                    <a:pt x="3301" y="138"/>
                    <a:pt x="2986" y="799"/>
                    <a:pt x="2744" y="1010"/>
                  </a:cubicBezTo>
                  <a:cubicBezTo>
                    <a:pt x="2597" y="1"/>
                    <a:pt x="1904" y="757"/>
                    <a:pt x="1830" y="1378"/>
                  </a:cubicBezTo>
                  <a:cubicBezTo>
                    <a:pt x="1472" y="495"/>
                    <a:pt x="842" y="1609"/>
                    <a:pt x="1073" y="2198"/>
                  </a:cubicBezTo>
                  <a:cubicBezTo>
                    <a:pt x="926" y="1871"/>
                    <a:pt x="631" y="1556"/>
                    <a:pt x="306" y="1882"/>
                  </a:cubicBezTo>
                  <a:cubicBezTo>
                    <a:pt x="43" y="2135"/>
                    <a:pt x="169" y="2586"/>
                    <a:pt x="243" y="2912"/>
                  </a:cubicBezTo>
                  <a:cubicBezTo>
                    <a:pt x="337" y="3364"/>
                    <a:pt x="316" y="4394"/>
                    <a:pt x="663" y="4783"/>
                  </a:cubicBezTo>
                  <a:cubicBezTo>
                    <a:pt x="453" y="5036"/>
                    <a:pt x="232" y="5288"/>
                    <a:pt x="1" y="5508"/>
                  </a:cubicBezTo>
                  <a:lnTo>
                    <a:pt x="264" y="5771"/>
                  </a:lnTo>
                  <a:cubicBezTo>
                    <a:pt x="505" y="5508"/>
                    <a:pt x="726" y="5225"/>
                    <a:pt x="937" y="494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55"/>
            <p:cNvGrpSpPr/>
            <p:nvPr/>
          </p:nvGrpSpPr>
          <p:grpSpPr>
            <a:xfrm>
              <a:off x="1373040" y="-1666552"/>
              <a:ext cx="431438" cy="281383"/>
              <a:chOff x="4076375" y="397175"/>
              <a:chExt cx="144550" cy="94275"/>
            </a:xfrm>
          </p:grpSpPr>
          <p:sp>
            <p:nvSpPr>
              <p:cNvPr id="919" name="Google Shape;919;p55"/>
              <p:cNvSpPr/>
              <p:nvPr/>
            </p:nvSpPr>
            <p:spPr>
              <a:xfrm>
                <a:off x="4076375" y="397175"/>
                <a:ext cx="127725" cy="90375"/>
              </a:xfrm>
              <a:custGeom>
                <a:rect b="b" l="l" r="r" t="t"/>
                <a:pathLst>
                  <a:path extrusionOk="0" h="3615" w="5109">
                    <a:moveTo>
                      <a:pt x="1856" y="0"/>
                    </a:moveTo>
                    <a:cubicBezTo>
                      <a:pt x="1622" y="0"/>
                      <a:pt x="1452" y="151"/>
                      <a:pt x="1566" y="428"/>
                    </a:cubicBezTo>
                    <a:cubicBezTo>
                      <a:pt x="1380" y="298"/>
                      <a:pt x="1092" y="49"/>
                      <a:pt x="821" y="49"/>
                    </a:cubicBezTo>
                    <a:cubicBezTo>
                      <a:pt x="741" y="49"/>
                      <a:pt x="663" y="71"/>
                      <a:pt x="589" y="124"/>
                    </a:cubicBezTo>
                    <a:cubicBezTo>
                      <a:pt x="137" y="460"/>
                      <a:pt x="809" y="775"/>
                      <a:pt x="1009" y="1017"/>
                    </a:cubicBezTo>
                    <a:cubicBezTo>
                      <a:pt x="0" y="1164"/>
                      <a:pt x="757" y="1857"/>
                      <a:pt x="1377" y="1931"/>
                    </a:cubicBezTo>
                    <a:cubicBezTo>
                      <a:pt x="625" y="2236"/>
                      <a:pt x="1329" y="2738"/>
                      <a:pt x="1911" y="2738"/>
                    </a:cubicBezTo>
                    <a:cubicBezTo>
                      <a:pt x="2013" y="2738"/>
                      <a:pt x="2111" y="2723"/>
                      <a:pt x="2197" y="2688"/>
                    </a:cubicBezTo>
                    <a:lnTo>
                      <a:pt x="2197" y="2688"/>
                    </a:lnTo>
                    <a:cubicBezTo>
                      <a:pt x="1871" y="2835"/>
                      <a:pt x="1556" y="3130"/>
                      <a:pt x="1892" y="3455"/>
                    </a:cubicBezTo>
                    <a:cubicBezTo>
                      <a:pt x="2002" y="3575"/>
                      <a:pt x="2158" y="3614"/>
                      <a:pt x="2325" y="3614"/>
                    </a:cubicBezTo>
                    <a:cubicBezTo>
                      <a:pt x="2525" y="3614"/>
                      <a:pt x="2740" y="3558"/>
                      <a:pt x="2911" y="3518"/>
                    </a:cubicBezTo>
                    <a:cubicBezTo>
                      <a:pt x="3469" y="3403"/>
                      <a:pt x="4845" y="3466"/>
                      <a:pt x="4940" y="2814"/>
                    </a:cubicBezTo>
                    <a:cubicBezTo>
                      <a:pt x="5109" y="2268"/>
                      <a:pt x="4719" y="1133"/>
                      <a:pt x="4383" y="775"/>
                    </a:cubicBezTo>
                    <a:cubicBezTo>
                      <a:pt x="4261" y="644"/>
                      <a:pt x="4072" y="570"/>
                      <a:pt x="3913" y="570"/>
                    </a:cubicBezTo>
                    <a:cubicBezTo>
                      <a:pt x="3692" y="570"/>
                      <a:pt x="3529" y="713"/>
                      <a:pt x="3681" y="1051"/>
                    </a:cubicBezTo>
                    <a:lnTo>
                      <a:pt x="3681" y="1051"/>
                    </a:lnTo>
                    <a:cubicBezTo>
                      <a:pt x="3530" y="728"/>
                      <a:pt x="3164" y="152"/>
                      <a:pt x="2878" y="152"/>
                    </a:cubicBezTo>
                    <a:cubicBezTo>
                      <a:pt x="2747" y="152"/>
                      <a:pt x="2633" y="273"/>
                      <a:pt x="2565" y="596"/>
                    </a:cubicBezTo>
                    <a:cubicBezTo>
                      <a:pt x="2407" y="397"/>
                      <a:pt x="2281" y="124"/>
                      <a:pt x="2071" y="39"/>
                    </a:cubicBezTo>
                    <a:cubicBezTo>
                      <a:pt x="1997" y="13"/>
                      <a:pt x="1924" y="0"/>
                      <a:pt x="1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55"/>
              <p:cNvSpPr/>
              <p:nvPr/>
            </p:nvSpPr>
            <p:spPr>
              <a:xfrm>
                <a:off x="4102650" y="412875"/>
                <a:ext cx="118275" cy="78575"/>
              </a:xfrm>
              <a:custGeom>
                <a:rect b="b" l="l" r="r" t="t"/>
                <a:pathLst>
                  <a:path extrusionOk="0" h="3143" w="4731">
                    <a:moveTo>
                      <a:pt x="0" y="0"/>
                    </a:moveTo>
                    <a:lnTo>
                      <a:pt x="0" y="0"/>
                    </a:lnTo>
                    <a:cubicBezTo>
                      <a:pt x="809" y="431"/>
                      <a:pt x="1598" y="914"/>
                      <a:pt x="2355" y="1430"/>
                    </a:cubicBezTo>
                    <a:cubicBezTo>
                      <a:pt x="3091" y="1944"/>
                      <a:pt x="3836" y="2491"/>
                      <a:pt x="4467" y="3142"/>
                    </a:cubicBezTo>
                    <a:lnTo>
                      <a:pt x="4730" y="2880"/>
                    </a:lnTo>
                    <a:cubicBezTo>
                      <a:pt x="4026" y="2238"/>
                      <a:pt x="3248" y="1755"/>
                      <a:pt x="2449" y="1271"/>
                    </a:cubicBezTo>
                    <a:cubicBezTo>
                      <a:pt x="1661" y="809"/>
                      <a:pt x="841" y="37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55"/>
              <p:cNvSpPr/>
              <p:nvPr/>
            </p:nvSpPr>
            <p:spPr>
              <a:xfrm>
                <a:off x="4128650" y="411275"/>
                <a:ext cx="7125" cy="19200"/>
              </a:xfrm>
              <a:custGeom>
                <a:rect b="b" l="l" r="r" t="t"/>
                <a:pathLst>
                  <a:path extrusionOk="0" h="768" w="285">
                    <a:moveTo>
                      <a:pt x="1" y="1"/>
                    </a:moveTo>
                    <a:lnTo>
                      <a:pt x="1" y="1"/>
                    </a:lnTo>
                    <a:cubicBezTo>
                      <a:pt x="64" y="253"/>
                      <a:pt x="32" y="527"/>
                      <a:pt x="201" y="768"/>
                    </a:cubicBezTo>
                    <a:lnTo>
                      <a:pt x="285" y="695"/>
                    </a:lnTo>
                    <a:cubicBezTo>
                      <a:pt x="117" y="516"/>
                      <a:pt x="96" y="22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55"/>
              <p:cNvSpPr/>
              <p:nvPr/>
            </p:nvSpPr>
            <p:spPr>
              <a:xfrm>
                <a:off x="4153100" y="416025"/>
                <a:ext cx="11300" cy="31800"/>
              </a:xfrm>
              <a:custGeom>
                <a:rect b="b" l="l" r="r" t="t"/>
                <a:pathLst>
                  <a:path extrusionOk="0" h="1272" w="452">
                    <a:moveTo>
                      <a:pt x="0" y="0"/>
                    </a:moveTo>
                    <a:lnTo>
                      <a:pt x="316" y="1272"/>
                    </a:lnTo>
                    <a:lnTo>
                      <a:pt x="452" y="12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55"/>
              <p:cNvSpPr/>
              <p:nvPr/>
            </p:nvSpPr>
            <p:spPr>
              <a:xfrm>
                <a:off x="4179900" y="426250"/>
                <a:ext cx="11325" cy="37350"/>
              </a:xfrm>
              <a:custGeom>
                <a:rect b="b" l="l" r="r" t="t"/>
                <a:pathLst>
                  <a:path extrusionOk="0" h="1494" w="453">
                    <a:moveTo>
                      <a:pt x="1" y="1"/>
                    </a:moveTo>
                    <a:lnTo>
                      <a:pt x="1" y="1"/>
                    </a:lnTo>
                    <a:cubicBezTo>
                      <a:pt x="95" y="505"/>
                      <a:pt x="169" y="1000"/>
                      <a:pt x="316" y="1493"/>
                    </a:cubicBezTo>
                    <a:lnTo>
                      <a:pt x="452" y="1451"/>
                    </a:lnTo>
                    <a:cubicBezTo>
                      <a:pt x="274" y="979"/>
                      <a:pt x="137" y="48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55"/>
              <p:cNvSpPr/>
              <p:nvPr/>
            </p:nvSpPr>
            <p:spPr>
              <a:xfrm>
                <a:off x="4118425" y="440975"/>
                <a:ext cx="37325" cy="11050"/>
              </a:xfrm>
              <a:custGeom>
                <a:rect b="b" l="l" r="r" t="t"/>
                <a:pathLst>
                  <a:path extrusionOk="0" h="442" w="1493">
                    <a:moveTo>
                      <a:pt x="1472" y="0"/>
                    </a:moveTo>
                    <a:cubicBezTo>
                      <a:pt x="1219" y="53"/>
                      <a:pt x="967" y="116"/>
                      <a:pt x="725" y="189"/>
                    </a:cubicBezTo>
                    <a:cubicBezTo>
                      <a:pt x="473" y="263"/>
                      <a:pt x="231" y="348"/>
                      <a:pt x="0" y="442"/>
                    </a:cubicBezTo>
                    <a:cubicBezTo>
                      <a:pt x="484" y="306"/>
                      <a:pt x="988" y="200"/>
                      <a:pt x="1493" y="147"/>
                    </a:cubicBezTo>
                    <a:lnTo>
                      <a:pt x="14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55"/>
              <p:cNvSpPr/>
              <p:nvPr/>
            </p:nvSpPr>
            <p:spPr>
              <a:xfrm>
                <a:off x="4136275" y="458300"/>
                <a:ext cx="45750" cy="16600"/>
              </a:xfrm>
              <a:custGeom>
                <a:rect b="b" l="l" r="r" t="t"/>
                <a:pathLst>
                  <a:path extrusionOk="0" h="664" w="1830">
                    <a:moveTo>
                      <a:pt x="1767" y="1"/>
                    </a:moveTo>
                    <a:cubicBezTo>
                      <a:pt x="1220" y="285"/>
                      <a:pt x="589" y="442"/>
                      <a:pt x="1" y="664"/>
                    </a:cubicBezTo>
                    <a:cubicBezTo>
                      <a:pt x="610" y="484"/>
                      <a:pt x="1230" y="379"/>
                      <a:pt x="1830" y="127"/>
                    </a:cubicBezTo>
                    <a:lnTo>
                      <a:pt x="17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55"/>
              <p:cNvSpPr/>
              <p:nvPr/>
            </p:nvSpPr>
            <p:spPr>
              <a:xfrm>
                <a:off x="4105000" y="427800"/>
                <a:ext cx="29725" cy="6350"/>
              </a:xfrm>
              <a:custGeom>
                <a:rect b="b" l="l" r="r" t="t"/>
                <a:pathLst>
                  <a:path extrusionOk="0" h="254" w="1189">
                    <a:moveTo>
                      <a:pt x="1143" y="1"/>
                    </a:moveTo>
                    <a:cubicBezTo>
                      <a:pt x="950" y="1"/>
                      <a:pt x="764" y="58"/>
                      <a:pt x="579" y="97"/>
                    </a:cubicBezTo>
                    <a:cubicBezTo>
                      <a:pt x="379" y="149"/>
                      <a:pt x="190" y="212"/>
                      <a:pt x="1" y="254"/>
                    </a:cubicBezTo>
                    <a:cubicBezTo>
                      <a:pt x="339" y="217"/>
                      <a:pt x="677" y="110"/>
                      <a:pt x="1021" y="110"/>
                    </a:cubicBezTo>
                    <a:cubicBezTo>
                      <a:pt x="1073" y="110"/>
                      <a:pt x="1125" y="112"/>
                      <a:pt x="1178" y="118"/>
                    </a:cubicBezTo>
                    <a:lnTo>
                      <a:pt x="1189" y="2"/>
                    </a:lnTo>
                    <a:cubicBezTo>
                      <a:pt x="1174" y="1"/>
                      <a:pt x="1158" y="1"/>
                      <a:pt x="1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27" name="Google Shape;927;p55"/>
          <p:cNvGrpSpPr/>
          <p:nvPr/>
        </p:nvGrpSpPr>
        <p:grpSpPr>
          <a:xfrm>
            <a:off x="-58897" y="3130823"/>
            <a:ext cx="521667" cy="541814"/>
            <a:chOff x="900925" y="-1079387"/>
            <a:chExt cx="302872" cy="314587"/>
          </a:xfrm>
        </p:grpSpPr>
        <p:sp>
          <p:nvSpPr>
            <p:cNvPr id="928" name="Google Shape;928;p55"/>
            <p:cNvSpPr/>
            <p:nvPr/>
          </p:nvSpPr>
          <p:spPr>
            <a:xfrm rot="-5400000">
              <a:off x="895477" y="-1073521"/>
              <a:ext cx="313767" cy="302872"/>
            </a:xfrm>
            <a:custGeom>
              <a:rect b="b" l="l" r="r" t="t"/>
              <a:pathLst>
                <a:path extrusionOk="0" h="4059" w="4205">
                  <a:moveTo>
                    <a:pt x="683" y="2597"/>
                  </a:moveTo>
                  <a:cubicBezTo>
                    <a:pt x="757" y="2513"/>
                    <a:pt x="799" y="2429"/>
                    <a:pt x="809" y="2323"/>
                  </a:cubicBezTo>
                  <a:cubicBezTo>
                    <a:pt x="809" y="2229"/>
                    <a:pt x="788" y="2145"/>
                    <a:pt x="715" y="2082"/>
                  </a:cubicBezTo>
                  <a:cubicBezTo>
                    <a:pt x="641" y="2008"/>
                    <a:pt x="568" y="1977"/>
                    <a:pt x="473" y="1945"/>
                  </a:cubicBezTo>
                  <a:cubicBezTo>
                    <a:pt x="484" y="1683"/>
                    <a:pt x="515" y="1409"/>
                    <a:pt x="568" y="1136"/>
                  </a:cubicBezTo>
                  <a:cubicBezTo>
                    <a:pt x="872" y="1609"/>
                    <a:pt x="1261" y="2019"/>
                    <a:pt x="1703" y="2365"/>
                  </a:cubicBezTo>
                  <a:cubicBezTo>
                    <a:pt x="1724" y="2692"/>
                    <a:pt x="1818" y="3007"/>
                    <a:pt x="1934" y="3322"/>
                  </a:cubicBezTo>
                  <a:cubicBezTo>
                    <a:pt x="1829" y="3406"/>
                    <a:pt x="1745" y="3512"/>
                    <a:pt x="1734" y="3648"/>
                  </a:cubicBezTo>
                  <a:cubicBezTo>
                    <a:pt x="1713" y="3743"/>
                    <a:pt x="1745" y="3827"/>
                    <a:pt x="1818" y="3890"/>
                  </a:cubicBezTo>
                  <a:cubicBezTo>
                    <a:pt x="1850" y="3921"/>
                    <a:pt x="1892" y="3953"/>
                    <a:pt x="1934" y="3974"/>
                  </a:cubicBezTo>
                  <a:cubicBezTo>
                    <a:pt x="2049" y="4058"/>
                    <a:pt x="2249" y="4047"/>
                    <a:pt x="2344" y="3974"/>
                  </a:cubicBezTo>
                  <a:lnTo>
                    <a:pt x="2407" y="3911"/>
                  </a:lnTo>
                  <a:cubicBezTo>
                    <a:pt x="2481" y="3837"/>
                    <a:pt x="2523" y="3753"/>
                    <a:pt x="2533" y="3648"/>
                  </a:cubicBezTo>
                  <a:cubicBezTo>
                    <a:pt x="2533" y="3554"/>
                    <a:pt x="2512" y="3470"/>
                    <a:pt x="2439" y="3396"/>
                  </a:cubicBezTo>
                  <a:cubicBezTo>
                    <a:pt x="2355" y="3322"/>
                    <a:pt x="2270" y="3290"/>
                    <a:pt x="2165" y="3269"/>
                  </a:cubicBezTo>
                  <a:cubicBezTo>
                    <a:pt x="2133" y="3259"/>
                    <a:pt x="2102" y="3259"/>
                    <a:pt x="2070" y="3259"/>
                  </a:cubicBezTo>
                  <a:cubicBezTo>
                    <a:pt x="1976" y="3007"/>
                    <a:pt x="1902" y="2744"/>
                    <a:pt x="1860" y="2482"/>
                  </a:cubicBezTo>
                  <a:cubicBezTo>
                    <a:pt x="2102" y="2650"/>
                    <a:pt x="2355" y="2807"/>
                    <a:pt x="2617" y="2933"/>
                  </a:cubicBezTo>
                  <a:cubicBezTo>
                    <a:pt x="2869" y="3059"/>
                    <a:pt x="3142" y="3164"/>
                    <a:pt x="3427" y="3238"/>
                  </a:cubicBezTo>
                  <a:cubicBezTo>
                    <a:pt x="3406" y="3269"/>
                    <a:pt x="3406" y="3301"/>
                    <a:pt x="3395" y="3343"/>
                  </a:cubicBezTo>
                  <a:cubicBezTo>
                    <a:pt x="3385" y="3427"/>
                    <a:pt x="3406" y="3512"/>
                    <a:pt x="3490" y="3585"/>
                  </a:cubicBezTo>
                  <a:cubicBezTo>
                    <a:pt x="3521" y="3617"/>
                    <a:pt x="3563" y="3638"/>
                    <a:pt x="3595" y="3669"/>
                  </a:cubicBezTo>
                  <a:cubicBezTo>
                    <a:pt x="3721" y="3753"/>
                    <a:pt x="3910" y="3732"/>
                    <a:pt x="4004" y="3659"/>
                  </a:cubicBezTo>
                  <a:cubicBezTo>
                    <a:pt x="4025" y="3638"/>
                    <a:pt x="4046" y="3627"/>
                    <a:pt x="4067" y="3606"/>
                  </a:cubicBezTo>
                  <a:cubicBezTo>
                    <a:pt x="4141" y="3533"/>
                    <a:pt x="4193" y="3438"/>
                    <a:pt x="4193" y="3332"/>
                  </a:cubicBezTo>
                  <a:cubicBezTo>
                    <a:pt x="4204" y="3238"/>
                    <a:pt x="4172" y="3164"/>
                    <a:pt x="4099" y="3091"/>
                  </a:cubicBezTo>
                  <a:cubicBezTo>
                    <a:pt x="4025" y="3017"/>
                    <a:pt x="3931" y="2975"/>
                    <a:pt x="3836" y="2954"/>
                  </a:cubicBezTo>
                  <a:cubicBezTo>
                    <a:pt x="3763" y="2944"/>
                    <a:pt x="3689" y="2944"/>
                    <a:pt x="3626" y="2986"/>
                  </a:cubicBezTo>
                  <a:cubicBezTo>
                    <a:pt x="3595" y="3017"/>
                    <a:pt x="3563" y="3038"/>
                    <a:pt x="3532" y="3070"/>
                  </a:cubicBezTo>
                  <a:cubicBezTo>
                    <a:pt x="3226" y="2986"/>
                    <a:pt x="2932" y="2881"/>
                    <a:pt x="2649" y="2734"/>
                  </a:cubicBezTo>
                  <a:cubicBezTo>
                    <a:pt x="2838" y="2555"/>
                    <a:pt x="3027" y="2386"/>
                    <a:pt x="3237" y="2229"/>
                  </a:cubicBezTo>
                  <a:cubicBezTo>
                    <a:pt x="3258" y="2250"/>
                    <a:pt x="3290" y="2271"/>
                    <a:pt x="3322" y="2292"/>
                  </a:cubicBezTo>
                  <a:cubicBezTo>
                    <a:pt x="3437" y="2376"/>
                    <a:pt x="3637" y="2355"/>
                    <a:pt x="3731" y="2281"/>
                  </a:cubicBezTo>
                  <a:cubicBezTo>
                    <a:pt x="3752" y="2271"/>
                    <a:pt x="3773" y="2250"/>
                    <a:pt x="3784" y="2229"/>
                  </a:cubicBezTo>
                  <a:cubicBezTo>
                    <a:pt x="3857" y="2155"/>
                    <a:pt x="3910" y="2061"/>
                    <a:pt x="3920" y="1956"/>
                  </a:cubicBezTo>
                  <a:cubicBezTo>
                    <a:pt x="3920" y="1872"/>
                    <a:pt x="3889" y="1788"/>
                    <a:pt x="3815" y="1714"/>
                  </a:cubicBezTo>
                  <a:cubicBezTo>
                    <a:pt x="3742" y="1641"/>
                    <a:pt x="3658" y="1599"/>
                    <a:pt x="3553" y="1578"/>
                  </a:cubicBezTo>
                  <a:cubicBezTo>
                    <a:pt x="3479" y="1567"/>
                    <a:pt x="3406" y="1567"/>
                    <a:pt x="3343" y="1620"/>
                  </a:cubicBezTo>
                  <a:cubicBezTo>
                    <a:pt x="3226" y="1704"/>
                    <a:pt x="3142" y="1809"/>
                    <a:pt x="3121" y="1966"/>
                  </a:cubicBezTo>
                  <a:cubicBezTo>
                    <a:pt x="3111" y="2019"/>
                    <a:pt x="3111" y="2071"/>
                    <a:pt x="3142" y="2124"/>
                  </a:cubicBezTo>
                  <a:cubicBezTo>
                    <a:pt x="2911" y="2281"/>
                    <a:pt x="2712" y="2471"/>
                    <a:pt x="2512" y="2660"/>
                  </a:cubicBezTo>
                  <a:cubicBezTo>
                    <a:pt x="2060" y="2418"/>
                    <a:pt x="1640" y="2103"/>
                    <a:pt x="1282" y="1725"/>
                  </a:cubicBezTo>
                  <a:cubicBezTo>
                    <a:pt x="1577" y="1588"/>
                    <a:pt x="1860" y="1430"/>
                    <a:pt x="2144" y="1251"/>
                  </a:cubicBezTo>
                  <a:lnTo>
                    <a:pt x="2154" y="1251"/>
                  </a:lnTo>
                  <a:cubicBezTo>
                    <a:pt x="2270" y="1335"/>
                    <a:pt x="2470" y="1325"/>
                    <a:pt x="2565" y="1251"/>
                  </a:cubicBezTo>
                  <a:cubicBezTo>
                    <a:pt x="2586" y="1230"/>
                    <a:pt x="2607" y="1209"/>
                    <a:pt x="2617" y="1188"/>
                  </a:cubicBezTo>
                  <a:cubicBezTo>
                    <a:pt x="2691" y="1115"/>
                    <a:pt x="2743" y="1031"/>
                    <a:pt x="2754" y="926"/>
                  </a:cubicBezTo>
                  <a:cubicBezTo>
                    <a:pt x="2754" y="831"/>
                    <a:pt x="2722" y="747"/>
                    <a:pt x="2649" y="674"/>
                  </a:cubicBezTo>
                  <a:cubicBezTo>
                    <a:pt x="2575" y="600"/>
                    <a:pt x="2491" y="569"/>
                    <a:pt x="2386" y="548"/>
                  </a:cubicBezTo>
                  <a:cubicBezTo>
                    <a:pt x="2312" y="527"/>
                    <a:pt x="2238" y="537"/>
                    <a:pt x="2175" y="579"/>
                  </a:cubicBezTo>
                  <a:cubicBezTo>
                    <a:pt x="2060" y="663"/>
                    <a:pt x="1965" y="779"/>
                    <a:pt x="1944" y="926"/>
                  </a:cubicBezTo>
                  <a:cubicBezTo>
                    <a:pt x="1934" y="1010"/>
                    <a:pt x="1955" y="1083"/>
                    <a:pt x="2018" y="1146"/>
                  </a:cubicBezTo>
                  <a:cubicBezTo>
                    <a:pt x="1745" y="1325"/>
                    <a:pt x="1472" y="1483"/>
                    <a:pt x="1177" y="1620"/>
                  </a:cubicBezTo>
                  <a:cubicBezTo>
                    <a:pt x="1009" y="1430"/>
                    <a:pt x="862" y="1230"/>
                    <a:pt x="725" y="1031"/>
                  </a:cubicBezTo>
                  <a:cubicBezTo>
                    <a:pt x="536" y="747"/>
                    <a:pt x="379" y="442"/>
                    <a:pt x="262" y="116"/>
                  </a:cubicBezTo>
                  <a:cubicBezTo>
                    <a:pt x="231" y="1"/>
                    <a:pt x="42" y="53"/>
                    <a:pt x="84" y="169"/>
                  </a:cubicBezTo>
                  <a:cubicBezTo>
                    <a:pt x="178" y="442"/>
                    <a:pt x="305" y="705"/>
                    <a:pt x="452" y="957"/>
                  </a:cubicBezTo>
                  <a:cubicBezTo>
                    <a:pt x="379" y="1283"/>
                    <a:pt x="336" y="1609"/>
                    <a:pt x="326" y="1945"/>
                  </a:cubicBezTo>
                  <a:cubicBezTo>
                    <a:pt x="294" y="1945"/>
                    <a:pt x="262" y="1956"/>
                    <a:pt x="231" y="1977"/>
                  </a:cubicBezTo>
                  <a:cubicBezTo>
                    <a:pt x="115" y="2061"/>
                    <a:pt x="31" y="2176"/>
                    <a:pt x="10" y="2323"/>
                  </a:cubicBezTo>
                  <a:cubicBezTo>
                    <a:pt x="0" y="2418"/>
                    <a:pt x="21" y="2503"/>
                    <a:pt x="94" y="2566"/>
                  </a:cubicBezTo>
                  <a:cubicBezTo>
                    <a:pt x="136" y="2597"/>
                    <a:pt x="168" y="2629"/>
                    <a:pt x="210" y="2650"/>
                  </a:cubicBezTo>
                  <a:cubicBezTo>
                    <a:pt x="336" y="2744"/>
                    <a:pt x="526" y="2723"/>
                    <a:pt x="620" y="2650"/>
                  </a:cubicBezTo>
                  <a:cubicBezTo>
                    <a:pt x="641" y="2629"/>
                    <a:pt x="662" y="2608"/>
                    <a:pt x="683" y="259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9" name="Google Shape;929;p55"/>
            <p:cNvGrpSpPr/>
            <p:nvPr/>
          </p:nvGrpSpPr>
          <p:grpSpPr>
            <a:xfrm>
              <a:off x="901009" y="-1079387"/>
              <a:ext cx="302723" cy="314587"/>
              <a:chOff x="3918225" y="593900"/>
              <a:chExt cx="101425" cy="105400"/>
            </a:xfrm>
          </p:grpSpPr>
          <p:sp>
            <p:nvSpPr>
              <p:cNvPr id="930" name="Google Shape;930;p55"/>
              <p:cNvSpPr/>
              <p:nvPr/>
            </p:nvSpPr>
            <p:spPr>
              <a:xfrm>
                <a:off x="3918225" y="605425"/>
                <a:ext cx="82550" cy="91675"/>
              </a:xfrm>
              <a:custGeom>
                <a:rect b="b" l="l" r="r" t="t"/>
                <a:pathLst>
                  <a:path extrusionOk="0" h="3667" w="3302">
                    <a:moveTo>
                      <a:pt x="3178" y="0"/>
                    </a:moveTo>
                    <a:cubicBezTo>
                      <a:pt x="3141" y="0"/>
                      <a:pt x="3107" y="20"/>
                      <a:pt x="3099" y="65"/>
                    </a:cubicBezTo>
                    <a:cubicBezTo>
                      <a:pt x="2816" y="1263"/>
                      <a:pt x="2038" y="2346"/>
                      <a:pt x="1018" y="3019"/>
                    </a:cubicBezTo>
                    <a:cubicBezTo>
                      <a:pt x="735" y="3208"/>
                      <a:pt x="429" y="3365"/>
                      <a:pt x="104" y="3481"/>
                    </a:cubicBezTo>
                    <a:cubicBezTo>
                      <a:pt x="0" y="3519"/>
                      <a:pt x="32" y="3666"/>
                      <a:pt x="122" y="3666"/>
                    </a:cubicBezTo>
                    <a:cubicBezTo>
                      <a:pt x="133" y="3666"/>
                      <a:pt x="144" y="3664"/>
                      <a:pt x="156" y="3660"/>
                    </a:cubicBezTo>
                    <a:cubicBezTo>
                      <a:pt x="1365" y="3239"/>
                      <a:pt x="2363" y="2272"/>
                      <a:pt x="2921" y="1127"/>
                    </a:cubicBezTo>
                    <a:cubicBezTo>
                      <a:pt x="3078" y="812"/>
                      <a:pt x="3204" y="464"/>
                      <a:pt x="3288" y="118"/>
                    </a:cubicBezTo>
                    <a:cubicBezTo>
                      <a:pt x="3301" y="47"/>
                      <a:pt x="3236" y="0"/>
                      <a:pt x="3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55"/>
              <p:cNvSpPr/>
              <p:nvPr/>
            </p:nvSpPr>
            <p:spPr>
              <a:xfrm>
                <a:off x="3964750" y="609275"/>
                <a:ext cx="24075" cy="27975"/>
              </a:xfrm>
              <a:custGeom>
                <a:rect b="b" l="l" r="r" t="t"/>
                <a:pathLst>
                  <a:path extrusionOk="0" h="1119" w="963">
                    <a:moveTo>
                      <a:pt x="100" y="0"/>
                    </a:moveTo>
                    <a:cubicBezTo>
                      <a:pt x="52" y="0"/>
                      <a:pt x="1" y="53"/>
                      <a:pt x="30" y="111"/>
                    </a:cubicBezTo>
                    <a:cubicBezTo>
                      <a:pt x="229" y="479"/>
                      <a:pt x="513" y="794"/>
                      <a:pt x="808" y="1099"/>
                    </a:cubicBezTo>
                    <a:cubicBezTo>
                      <a:pt x="821" y="1113"/>
                      <a:pt x="837" y="1119"/>
                      <a:pt x="852" y="1119"/>
                    </a:cubicBezTo>
                    <a:cubicBezTo>
                      <a:pt x="908" y="1119"/>
                      <a:pt x="962" y="1043"/>
                      <a:pt x="913" y="994"/>
                    </a:cubicBezTo>
                    <a:cubicBezTo>
                      <a:pt x="629" y="700"/>
                      <a:pt x="355" y="395"/>
                      <a:pt x="156" y="37"/>
                    </a:cubicBezTo>
                    <a:cubicBezTo>
                      <a:pt x="143" y="11"/>
                      <a:pt x="122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55"/>
              <p:cNvSpPr/>
              <p:nvPr/>
            </p:nvSpPr>
            <p:spPr>
              <a:xfrm>
                <a:off x="3974450" y="643725"/>
                <a:ext cx="37325" cy="12750"/>
              </a:xfrm>
              <a:custGeom>
                <a:rect b="b" l="l" r="r" t="t"/>
                <a:pathLst>
                  <a:path extrusionOk="0" h="510" w="1493">
                    <a:moveTo>
                      <a:pt x="1398" y="0"/>
                    </a:moveTo>
                    <a:cubicBezTo>
                      <a:pt x="1391" y="0"/>
                      <a:pt x="1384" y="2"/>
                      <a:pt x="1376" y="5"/>
                    </a:cubicBezTo>
                    <a:cubicBezTo>
                      <a:pt x="955" y="163"/>
                      <a:pt x="546" y="331"/>
                      <a:pt x="104" y="362"/>
                    </a:cubicBezTo>
                    <a:cubicBezTo>
                      <a:pt x="13" y="372"/>
                      <a:pt x="0" y="510"/>
                      <a:pt x="93" y="510"/>
                    </a:cubicBezTo>
                    <a:cubicBezTo>
                      <a:pt x="97" y="510"/>
                      <a:pt x="101" y="509"/>
                      <a:pt x="104" y="509"/>
                    </a:cubicBezTo>
                    <a:cubicBezTo>
                      <a:pt x="556" y="478"/>
                      <a:pt x="987" y="310"/>
                      <a:pt x="1408" y="152"/>
                    </a:cubicBezTo>
                    <a:cubicBezTo>
                      <a:pt x="1493" y="124"/>
                      <a:pt x="1466" y="0"/>
                      <a:pt x="13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55"/>
              <p:cNvSpPr/>
              <p:nvPr/>
            </p:nvSpPr>
            <p:spPr>
              <a:xfrm>
                <a:off x="3940750" y="638450"/>
                <a:ext cx="22050" cy="33250"/>
              </a:xfrm>
              <a:custGeom>
                <a:rect b="b" l="l" r="r" t="t"/>
                <a:pathLst>
                  <a:path extrusionOk="0" h="1330" w="882">
                    <a:moveTo>
                      <a:pt x="104" y="0"/>
                    </a:moveTo>
                    <a:cubicBezTo>
                      <a:pt x="51" y="0"/>
                      <a:pt x="1" y="53"/>
                      <a:pt x="44" y="110"/>
                    </a:cubicBezTo>
                    <a:cubicBezTo>
                      <a:pt x="296" y="479"/>
                      <a:pt x="537" y="878"/>
                      <a:pt x="727" y="1288"/>
                    </a:cubicBezTo>
                    <a:cubicBezTo>
                      <a:pt x="737" y="1318"/>
                      <a:pt x="757" y="1330"/>
                      <a:pt x="779" y="1330"/>
                    </a:cubicBezTo>
                    <a:cubicBezTo>
                      <a:pt x="827" y="1330"/>
                      <a:pt x="882" y="1272"/>
                      <a:pt x="853" y="1214"/>
                    </a:cubicBezTo>
                    <a:cubicBezTo>
                      <a:pt x="664" y="804"/>
                      <a:pt x="432" y="405"/>
                      <a:pt x="170" y="37"/>
                    </a:cubicBezTo>
                    <a:cubicBezTo>
                      <a:pt x="153" y="11"/>
                      <a:pt x="129" y="0"/>
                      <a:pt x="1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55"/>
              <p:cNvSpPr/>
              <p:nvPr/>
            </p:nvSpPr>
            <p:spPr>
              <a:xfrm>
                <a:off x="3939625" y="684250"/>
                <a:ext cx="39025" cy="6600"/>
              </a:xfrm>
              <a:custGeom>
                <a:rect b="b" l="l" r="r" t="t"/>
                <a:pathLst>
                  <a:path extrusionOk="0" h="264" w="1561">
                    <a:moveTo>
                      <a:pt x="101" y="0"/>
                    </a:moveTo>
                    <a:cubicBezTo>
                      <a:pt x="22" y="0"/>
                      <a:pt x="1" y="120"/>
                      <a:pt x="89" y="139"/>
                    </a:cubicBezTo>
                    <a:cubicBezTo>
                      <a:pt x="451" y="215"/>
                      <a:pt x="820" y="264"/>
                      <a:pt x="1190" y="264"/>
                    </a:cubicBezTo>
                    <a:cubicBezTo>
                      <a:pt x="1282" y="264"/>
                      <a:pt x="1374" y="261"/>
                      <a:pt x="1465" y="254"/>
                    </a:cubicBezTo>
                    <a:cubicBezTo>
                      <a:pt x="1557" y="254"/>
                      <a:pt x="1560" y="107"/>
                      <a:pt x="1474" y="107"/>
                    </a:cubicBezTo>
                    <a:cubicBezTo>
                      <a:pt x="1471" y="107"/>
                      <a:pt x="1468" y="107"/>
                      <a:pt x="1465" y="107"/>
                    </a:cubicBezTo>
                    <a:cubicBezTo>
                      <a:pt x="1365" y="114"/>
                      <a:pt x="1264" y="118"/>
                      <a:pt x="1163" y="118"/>
                    </a:cubicBezTo>
                    <a:cubicBezTo>
                      <a:pt x="813" y="118"/>
                      <a:pt x="463" y="76"/>
                      <a:pt x="120" y="2"/>
                    </a:cubicBezTo>
                    <a:cubicBezTo>
                      <a:pt x="113" y="1"/>
                      <a:pt x="107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55"/>
              <p:cNvSpPr/>
              <p:nvPr/>
            </p:nvSpPr>
            <p:spPr>
              <a:xfrm>
                <a:off x="3991475" y="593900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10"/>
                    </a:moveTo>
                    <a:cubicBezTo>
                      <a:pt x="695" y="642"/>
                      <a:pt x="674" y="684"/>
                      <a:pt x="643" y="715"/>
                    </a:cubicBezTo>
                    <a:cubicBezTo>
                      <a:pt x="579" y="799"/>
                      <a:pt x="495" y="820"/>
                      <a:pt x="400" y="810"/>
                    </a:cubicBezTo>
                    <a:cubicBezTo>
                      <a:pt x="243" y="789"/>
                      <a:pt x="138" y="705"/>
                      <a:pt x="54" y="579"/>
                    </a:cubicBezTo>
                    <a:cubicBezTo>
                      <a:pt x="12" y="516"/>
                      <a:pt x="1" y="442"/>
                      <a:pt x="12" y="369"/>
                    </a:cubicBezTo>
                    <a:cubicBezTo>
                      <a:pt x="33" y="274"/>
                      <a:pt x="75" y="180"/>
                      <a:pt x="148" y="106"/>
                    </a:cubicBezTo>
                    <a:cubicBezTo>
                      <a:pt x="222" y="32"/>
                      <a:pt x="306" y="1"/>
                      <a:pt x="390" y="11"/>
                    </a:cubicBezTo>
                    <a:cubicBezTo>
                      <a:pt x="505" y="11"/>
                      <a:pt x="590" y="64"/>
                      <a:pt x="664" y="138"/>
                    </a:cubicBezTo>
                    <a:cubicBezTo>
                      <a:pt x="685" y="159"/>
                      <a:pt x="706" y="180"/>
                      <a:pt x="716" y="201"/>
                    </a:cubicBezTo>
                    <a:cubicBezTo>
                      <a:pt x="790" y="295"/>
                      <a:pt x="811" y="484"/>
                      <a:pt x="727" y="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55"/>
              <p:cNvSpPr/>
              <p:nvPr/>
            </p:nvSpPr>
            <p:spPr>
              <a:xfrm>
                <a:off x="3957075" y="601000"/>
                <a:ext cx="20250" cy="20525"/>
              </a:xfrm>
              <a:custGeom>
                <a:rect b="b" l="l" r="r" t="t"/>
                <a:pathLst>
                  <a:path extrusionOk="0" h="821" w="810">
                    <a:moveTo>
                      <a:pt x="725" y="599"/>
                    </a:moveTo>
                    <a:cubicBezTo>
                      <a:pt x="694" y="641"/>
                      <a:pt x="673" y="683"/>
                      <a:pt x="641" y="715"/>
                    </a:cubicBezTo>
                    <a:cubicBezTo>
                      <a:pt x="578" y="789"/>
                      <a:pt x="494" y="821"/>
                      <a:pt x="400" y="810"/>
                    </a:cubicBezTo>
                    <a:cubicBezTo>
                      <a:pt x="253" y="789"/>
                      <a:pt x="137" y="694"/>
                      <a:pt x="53" y="578"/>
                    </a:cubicBezTo>
                    <a:cubicBezTo>
                      <a:pt x="11" y="515"/>
                      <a:pt x="0" y="442"/>
                      <a:pt x="11" y="368"/>
                    </a:cubicBezTo>
                    <a:cubicBezTo>
                      <a:pt x="32" y="263"/>
                      <a:pt x="74" y="179"/>
                      <a:pt x="148" y="106"/>
                    </a:cubicBezTo>
                    <a:cubicBezTo>
                      <a:pt x="221" y="32"/>
                      <a:pt x="305" y="1"/>
                      <a:pt x="389" y="1"/>
                    </a:cubicBezTo>
                    <a:cubicBezTo>
                      <a:pt x="505" y="11"/>
                      <a:pt x="589" y="64"/>
                      <a:pt x="662" y="137"/>
                    </a:cubicBezTo>
                    <a:cubicBezTo>
                      <a:pt x="683" y="148"/>
                      <a:pt x="704" y="169"/>
                      <a:pt x="715" y="200"/>
                    </a:cubicBezTo>
                    <a:cubicBezTo>
                      <a:pt x="799" y="284"/>
                      <a:pt x="809" y="484"/>
                      <a:pt x="725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55"/>
              <p:cNvSpPr/>
              <p:nvPr/>
            </p:nvSpPr>
            <p:spPr>
              <a:xfrm>
                <a:off x="3966250" y="678775"/>
                <a:ext cx="20275" cy="20525"/>
              </a:xfrm>
              <a:custGeom>
                <a:rect b="b" l="l" r="r" t="t"/>
                <a:pathLst>
                  <a:path extrusionOk="0" h="821" w="811">
                    <a:moveTo>
                      <a:pt x="727" y="600"/>
                    </a:moveTo>
                    <a:cubicBezTo>
                      <a:pt x="695" y="642"/>
                      <a:pt x="674" y="684"/>
                      <a:pt x="643" y="716"/>
                    </a:cubicBezTo>
                    <a:cubicBezTo>
                      <a:pt x="569" y="789"/>
                      <a:pt x="484" y="821"/>
                      <a:pt x="400" y="800"/>
                    </a:cubicBezTo>
                    <a:cubicBezTo>
                      <a:pt x="243" y="779"/>
                      <a:pt x="138" y="695"/>
                      <a:pt x="43" y="579"/>
                    </a:cubicBezTo>
                    <a:cubicBezTo>
                      <a:pt x="1" y="515"/>
                      <a:pt x="1" y="442"/>
                      <a:pt x="12" y="368"/>
                    </a:cubicBezTo>
                    <a:cubicBezTo>
                      <a:pt x="33" y="263"/>
                      <a:pt x="75" y="179"/>
                      <a:pt x="148" y="95"/>
                    </a:cubicBezTo>
                    <a:cubicBezTo>
                      <a:pt x="222" y="22"/>
                      <a:pt x="295" y="1"/>
                      <a:pt x="390" y="1"/>
                    </a:cubicBezTo>
                    <a:cubicBezTo>
                      <a:pt x="495" y="11"/>
                      <a:pt x="590" y="53"/>
                      <a:pt x="664" y="127"/>
                    </a:cubicBezTo>
                    <a:cubicBezTo>
                      <a:pt x="685" y="148"/>
                      <a:pt x="695" y="169"/>
                      <a:pt x="716" y="190"/>
                    </a:cubicBezTo>
                    <a:cubicBezTo>
                      <a:pt x="790" y="284"/>
                      <a:pt x="811" y="473"/>
                      <a:pt x="727" y="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55"/>
              <p:cNvSpPr/>
              <p:nvPr/>
            </p:nvSpPr>
            <p:spPr>
              <a:xfrm>
                <a:off x="3999125" y="635700"/>
                <a:ext cx="20525" cy="20500"/>
              </a:xfrm>
              <a:custGeom>
                <a:rect b="b" l="l" r="r" t="t"/>
                <a:pathLst>
                  <a:path extrusionOk="0" h="820" w="821">
                    <a:moveTo>
                      <a:pt x="736" y="599"/>
                    </a:moveTo>
                    <a:cubicBezTo>
                      <a:pt x="704" y="641"/>
                      <a:pt x="683" y="683"/>
                      <a:pt x="652" y="715"/>
                    </a:cubicBezTo>
                    <a:cubicBezTo>
                      <a:pt x="578" y="788"/>
                      <a:pt x="494" y="820"/>
                      <a:pt x="410" y="799"/>
                    </a:cubicBezTo>
                    <a:cubicBezTo>
                      <a:pt x="252" y="778"/>
                      <a:pt x="136" y="694"/>
                      <a:pt x="52" y="578"/>
                    </a:cubicBezTo>
                    <a:cubicBezTo>
                      <a:pt x="10" y="515"/>
                      <a:pt x="0" y="442"/>
                      <a:pt x="21" y="368"/>
                    </a:cubicBezTo>
                    <a:cubicBezTo>
                      <a:pt x="42" y="262"/>
                      <a:pt x="84" y="178"/>
                      <a:pt x="157" y="105"/>
                    </a:cubicBezTo>
                    <a:cubicBezTo>
                      <a:pt x="220" y="21"/>
                      <a:pt x="305" y="0"/>
                      <a:pt x="400" y="0"/>
                    </a:cubicBezTo>
                    <a:cubicBezTo>
                      <a:pt x="505" y="10"/>
                      <a:pt x="589" y="52"/>
                      <a:pt x="673" y="126"/>
                    </a:cubicBezTo>
                    <a:cubicBezTo>
                      <a:pt x="683" y="147"/>
                      <a:pt x="704" y="168"/>
                      <a:pt x="725" y="189"/>
                    </a:cubicBezTo>
                    <a:cubicBezTo>
                      <a:pt x="799" y="284"/>
                      <a:pt x="820" y="484"/>
                      <a:pt x="736" y="59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3931050" y="630150"/>
                <a:ext cx="20525" cy="20525"/>
              </a:xfrm>
              <a:custGeom>
                <a:rect b="b" l="l" r="r" t="t"/>
                <a:pathLst>
                  <a:path extrusionOk="0" h="821" w="821">
                    <a:moveTo>
                      <a:pt x="736" y="601"/>
                    </a:moveTo>
                    <a:cubicBezTo>
                      <a:pt x="705" y="643"/>
                      <a:pt x="673" y="685"/>
                      <a:pt x="652" y="716"/>
                    </a:cubicBezTo>
                    <a:cubicBezTo>
                      <a:pt x="579" y="790"/>
                      <a:pt x="495" y="821"/>
                      <a:pt x="400" y="811"/>
                    </a:cubicBezTo>
                    <a:cubicBezTo>
                      <a:pt x="253" y="790"/>
                      <a:pt x="138" y="695"/>
                      <a:pt x="53" y="579"/>
                    </a:cubicBezTo>
                    <a:cubicBezTo>
                      <a:pt x="11" y="516"/>
                      <a:pt x="0" y="442"/>
                      <a:pt x="22" y="369"/>
                    </a:cubicBezTo>
                    <a:cubicBezTo>
                      <a:pt x="43" y="274"/>
                      <a:pt x="85" y="180"/>
                      <a:pt x="159" y="106"/>
                    </a:cubicBezTo>
                    <a:cubicBezTo>
                      <a:pt x="222" y="33"/>
                      <a:pt x="306" y="1"/>
                      <a:pt x="400" y="1"/>
                    </a:cubicBezTo>
                    <a:cubicBezTo>
                      <a:pt x="505" y="12"/>
                      <a:pt x="589" y="64"/>
                      <a:pt x="673" y="138"/>
                    </a:cubicBezTo>
                    <a:cubicBezTo>
                      <a:pt x="684" y="148"/>
                      <a:pt x="705" y="169"/>
                      <a:pt x="726" y="201"/>
                    </a:cubicBezTo>
                    <a:cubicBezTo>
                      <a:pt x="799" y="295"/>
                      <a:pt x="820" y="484"/>
                      <a:pt x="736" y="6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55"/>
              <p:cNvSpPr/>
              <p:nvPr/>
            </p:nvSpPr>
            <p:spPr>
              <a:xfrm>
                <a:off x="4000700" y="600200"/>
                <a:ext cx="8150" cy="8200"/>
              </a:xfrm>
              <a:custGeom>
                <a:rect b="b" l="l" r="r" t="t"/>
                <a:pathLst>
                  <a:path extrusionOk="0" h="328" w="326">
                    <a:moveTo>
                      <a:pt x="295" y="243"/>
                    </a:moveTo>
                    <a:cubicBezTo>
                      <a:pt x="284" y="264"/>
                      <a:pt x="274" y="274"/>
                      <a:pt x="263" y="285"/>
                    </a:cubicBezTo>
                    <a:cubicBezTo>
                      <a:pt x="231" y="316"/>
                      <a:pt x="200" y="327"/>
                      <a:pt x="168" y="327"/>
                    </a:cubicBezTo>
                    <a:cubicBezTo>
                      <a:pt x="105" y="316"/>
                      <a:pt x="63" y="285"/>
                      <a:pt x="21" y="232"/>
                    </a:cubicBezTo>
                    <a:cubicBezTo>
                      <a:pt x="10" y="211"/>
                      <a:pt x="0" y="180"/>
                      <a:pt x="10" y="148"/>
                    </a:cubicBezTo>
                    <a:cubicBezTo>
                      <a:pt x="21" y="106"/>
                      <a:pt x="31" y="75"/>
                      <a:pt x="63" y="43"/>
                    </a:cubicBezTo>
                    <a:cubicBezTo>
                      <a:pt x="94" y="12"/>
                      <a:pt x="126" y="1"/>
                      <a:pt x="157" y="1"/>
                    </a:cubicBezTo>
                    <a:cubicBezTo>
                      <a:pt x="200" y="12"/>
                      <a:pt x="242" y="22"/>
                      <a:pt x="274" y="54"/>
                    </a:cubicBezTo>
                    <a:cubicBezTo>
                      <a:pt x="274" y="64"/>
                      <a:pt x="284" y="75"/>
                      <a:pt x="295" y="85"/>
                    </a:cubicBezTo>
                    <a:cubicBezTo>
                      <a:pt x="326" y="117"/>
                      <a:pt x="326" y="190"/>
                      <a:pt x="295" y="24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55"/>
              <p:cNvSpPr/>
              <p:nvPr/>
            </p:nvSpPr>
            <p:spPr>
              <a:xfrm>
                <a:off x="3966250" y="607300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64" y="284"/>
                    </a:cubicBezTo>
                    <a:cubicBezTo>
                      <a:pt x="232" y="316"/>
                      <a:pt x="201" y="326"/>
                      <a:pt x="169" y="326"/>
                    </a:cubicBezTo>
                    <a:cubicBezTo>
                      <a:pt x="106" y="316"/>
                      <a:pt x="64" y="274"/>
                      <a:pt x="22" y="232"/>
                    </a:cubicBezTo>
                    <a:cubicBezTo>
                      <a:pt x="12" y="211"/>
                      <a:pt x="1" y="179"/>
                      <a:pt x="12" y="148"/>
                    </a:cubicBezTo>
                    <a:cubicBezTo>
                      <a:pt x="22" y="106"/>
                      <a:pt x="33" y="74"/>
                      <a:pt x="64" y="43"/>
                    </a:cubicBezTo>
                    <a:cubicBezTo>
                      <a:pt x="96" y="11"/>
                      <a:pt x="127" y="1"/>
                      <a:pt x="159" y="1"/>
                    </a:cubicBezTo>
                    <a:cubicBezTo>
                      <a:pt x="211" y="1"/>
                      <a:pt x="243" y="22"/>
                      <a:pt x="274" y="53"/>
                    </a:cubicBezTo>
                    <a:cubicBezTo>
                      <a:pt x="274" y="64"/>
                      <a:pt x="285" y="64"/>
                      <a:pt x="295" y="74"/>
                    </a:cubicBezTo>
                    <a:cubicBezTo>
                      <a:pt x="327" y="116"/>
                      <a:pt x="327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3975475" y="6851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1"/>
                    </a:moveTo>
                    <a:cubicBezTo>
                      <a:pt x="284" y="252"/>
                      <a:pt x="274" y="273"/>
                      <a:pt x="263" y="284"/>
                    </a:cubicBezTo>
                    <a:cubicBezTo>
                      <a:pt x="231" y="315"/>
                      <a:pt x="200" y="326"/>
                      <a:pt x="157" y="315"/>
                    </a:cubicBezTo>
                    <a:cubicBezTo>
                      <a:pt x="105" y="305"/>
                      <a:pt x="52" y="273"/>
                      <a:pt x="21" y="231"/>
                    </a:cubicBezTo>
                    <a:cubicBezTo>
                      <a:pt x="0" y="199"/>
                      <a:pt x="0" y="178"/>
                      <a:pt x="10" y="147"/>
                    </a:cubicBezTo>
                    <a:cubicBezTo>
                      <a:pt x="10" y="105"/>
                      <a:pt x="31" y="63"/>
                      <a:pt x="63" y="42"/>
                    </a:cubicBezTo>
                    <a:cubicBezTo>
                      <a:pt x="84" y="10"/>
                      <a:pt x="126" y="0"/>
                      <a:pt x="157" y="0"/>
                    </a:cubicBezTo>
                    <a:cubicBezTo>
                      <a:pt x="200" y="0"/>
                      <a:pt x="231" y="21"/>
                      <a:pt x="263" y="52"/>
                    </a:cubicBezTo>
                    <a:cubicBezTo>
                      <a:pt x="274" y="52"/>
                      <a:pt x="284" y="63"/>
                      <a:pt x="284" y="73"/>
                    </a:cubicBezTo>
                    <a:cubicBezTo>
                      <a:pt x="316" y="115"/>
                      <a:pt x="326" y="189"/>
                      <a:pt x="295" y="24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55"/>
              <p:cNvSpPr/>
              <p:nvPr/>
            </p:nvSpPr>
            <p:spPr>
              <a:xfrm>
                <a:off x="4008575" y="642000"/>
                <a:ext cx="8150" cy="8150"/>
              </a:xfrm>
              <a:custGeom>
                <a:rect b="b" l="l" r="r" t="t"/>
                <a:pathLst>
                  <a:path extrusionOk="0" h="326" w="326">
                    <a:moveTo>
                      <a:pt x="295" y="242"/>
                    </a:moveTo>
                    <a:cubicBezTo>
                      <a:pt x="284" y="253"/>
                      <a:pt x="274" y="274"/>
                      <a:pt x="253" y="284"/>
                    </a:cubicBezTo>
                    <a:cubicBezTo>
                      <a:pt x="232" y="316"/>
                      <a:pt x="200" y="326"/>
                      <a:pt x="158" y="316"/>
                    </a:cubicBezTo>
                    <a:cubicBezTo>
                      <a:pt x="95" y="316"/>
                      <a:pt x="53" y="274"/>
                      <a:pt x="22" y="232"/>
                    </a:cubicBezTo>
                    <a:cubicBezTo>
                      <a:pt x="1" y="200"/>
                      <a:pt x="1" y="179"/>
                      <a:pt x="11" y="148"/>
                    </a:cubicBezTo>
                    <a:cubicBezTo>
                      <a:pt x="11" y="105"/>
                      <a:pt x="32" y="74"/>
                      <a:pt x="64" y="42"/>
                    </a:cubicBezTo>
                    <a:cubicBezTo>
                      <a:pt x="85" y="10"/>
                      <a:pt x="116" y="0"/>
                      <a:pt x="158" y="0"/>
                    </a:cubicBezTo>
                    <a:cubicBezTo>
                      <a:pt x="200" y="0"/>
                      <a:pt x="232" y="21"/>
                      <a:pt x="263" y="53"/>
                    </a:cubicBezTo>
                    <a:cubicBezTo>
                      <a:pt x="274" y="63"/>
                      <a:pt x="284" y="63"/>
                      <a:pt x="284" y="74"/>
                    </a:cubicBezTo>
                    <a:cubicBezTo>
                      <a:pt x="316" y="116"/>
                      <a:pt x="326" y="190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55"/>
              <p:cNvSpPr/>
              <p:nvPr/>
            </p:nvSpPr>
            <p:spPr>
              <a:xfrm>
                <a:off x="3940500" y="636475"/>
                <a:ext cx="8200" cy="8175"/>
              </a:xfrm>
              <a:custGeom>
                <a:rect b="b" l="l" r="r" t="t"/>
                <a:pathLst>
                  <a:path extrusionOk="0" h="327" w="328">
                    <a:moveTo>
                      <a:pt x="295" y="242"/>
                    </a:moveTo>
                    <a:cubicBezTo>
                      <a:pt x="285" y="253"/>
                      <a:pt x="274" y="274"/>
                      <a:pt x="253" y="284"/>
                    </a:cubicBezTo>
                    <a:cubicBezTo>
                      <a:pt x="232" y="316"/>
                      <a:pt x="201" y="326"/>
                      <a:pt x="159" y="326"/>
                    </a:cubicBezTo>
                    <a:cubicBezTo>
                      <a:pt x="96" y="316"/>
                      <a:pt x="54" y="274"/>
                      <a:pt x="22" y="231"/>
                    </a:cubicBezTo>
                    <a:cubicBezTo>
                      <a:pt x="1" y="210"/>
                      <a:pt x="1" y="179"/>
                      <a:pt x="1" y="147"/>
                    </a:cubicBezTo>
                    <a:cubicBezTo>
                      <a:pt x="12" y="105"/>
                      <a:pt x="33" y="74"/>
                      <a:pt x="64" y="42"/>
                    </a:cubicBezTo>
                    <a:cubicBezTo>
                      <a:pt x="85" y="11"/>
                      <a:pt x="117" y="0"/>
                      <a:pt x="159" y="0"/>
                    </a:cubicBezTo>
                    <a:cubicBezTo>
                      <a:pt x="201" y="0"/>
                      <a:pt x="232" y="21"/>
                      <a:pt x="264" y="53"/>
                    </a:cubicBezTo>
                    <a:cubicBezTo>
                      <a:pt x="274" y="63"/>
                      <a:pt x="285" y="63"/>
                      <a:pt x="285" y="74"/>
                    </a:cubicBezTo>
                    <a:cubicBezTo>
                      <a:pt x="316" y="116"/>
                      <a:pt x="327" y="189"/>
                      <a:pt x="295" y="24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5" name="Google Shape;945;p55"/>
          <p:cNvGrpSpPr/>
          <p:nvPr/>
        </p:nvGrpSpPr>
        <p:grpSpPr>
          <a:xfrm flipH="1">
            <a:off x="7823450" y="-146549"/>
            <a:ext cx="1517909" cy="1211947"/>
            <a:chOff x="3568700" y="2891825"/>
            <a:chExt cx="267775" cy="213800"/>
          </a:xfrm>
        </p:grpSpPr>
        <p:sp>
          <p:nvSpPr>
            <p:cNvPr id="946" name="Google Shape;946;p55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5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5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5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5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5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5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5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6" name="Google Shape;956;p55"/>
          <p:cNvGrpSpPr/>
          <p:nvPr/>
        </p:nvGrpSpPr>
        <p:grpSpPr>
          <a:xfrm>
            <a:off x="259454" y="1272045"/>
            <a:ext cx="426602" cy="375004"/>
            <a:chOff x="1475563" y="-1139762"/>
            <a:chExt cx="272206" cy="239298"/>
          </a:xfrm>
        </p:grpSpPr>
        <p:sp>
          <p:nvSpPr>
            <p:cNvPr id="957" name="Google Shape;957;p55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58" name="Google Shape;958;p55"/>
            <p:cNvGrpSpPr/>
            <p:nvPr/>
          </p:nvGrpSpPr>
          <p:grpSpPr>
            <a:xfrm>
              <a:off x="1513992" y="-1139753"/>
              <a:ext cx="233777" cy="207437"/>
              <a:chOff x="4123600" y="573675"/>
              <a:chExt cx="78325" cy="69500"/>
            </a:xfrm>
          </p:grpSpPr>
          <p:sp>
            <p:nvSpPr>
              <p:cNvPr id="959" name="Google Shape;959;p55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55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55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2" name="Google Shape;962;p55"/>
          <p:cNvGrpSpPr/>
          <p:nvPr/>
        </p:nvGrpSpPr>
        <p:grpSpPr>
          <a:xfrm flipH="1">
            <a:off x="-337049" y="4334093"/>
            <a:ext cx="1771974" cy="1012497"/>
            <a:chOff x="5662693" y="4822203"/>
            <a:chExt cx="3187577" cy="1821365"/>
          </a:xfrm>
        </p:grpSpPr>
        <p:sp>
          <p:nvSpPr>
            <p:cNvPr id="963" name="Google Shape;963;p55"/>
            <p:cNvSpPr/>
            <p:nvPr/>
          </p:nvSpPr>
          <p:spPr>
            <a:xfrm>
              <a:off x="7405943" y="4822203"/>
              <a:ext cx="1444327" cy="1821362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5"/>
            <p:cNvSpPr/>
            <p:nvPr/>
          </p:nvSpPr>
          <p:spPr>
            <a:xfrm>
              <a:off x="5662693" y="5802722"/>
              <a:ext cx="2473408" cy="84084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55"/>
          <p:cNvGrpSpPr/>
          <p:nvPr/>
        </p:nvGrpSpPr>
        <p:grpSpPr>
          <a:xfrm>
            <a:off x="175324" y="2004010"/>
            <a:ext cx="172270" cy="183549"/>
            <a:chOff x="3797575" y="537425"/>
            <a:chExt cx="23925" cy="25500"/>
          </a:xfrm>
        </p:grpSpPr>
        <p:sp>
          <p:nvSpPr>
            <p:cNvPr id="966" name="Google Shape;966;p55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5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5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9" name="Google Shape;969;p55"/>
          <p:cNvGrpSpPr/>
          <p:nvPr/>
        </p:nvGrpSpPr>
        <p:grpSpPr>
          <a:xfrm>
            <a:off x="462799" y="4334110"/>
            <a:ext cx="172270" cy="183549"/>
            <a:chOff x="3797575" y="537425"/>
            <a:chExt cx="23925" cy="25500"/>
          </a:xfrm>
        </p:grpSpPr>
        <p:sp>
          <p:nvSpPr>
            <p:cNvPr id="970" name="Google Shape;970;p55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5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5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55"/>
          <p:cNvGrpSpPr/>
          <p:nvPr/>
        </p:nvGrpSpPr>
        <p:grpSpPr>
          <a:xfrm>
            <a:off x="1092199" y="261485"/>
            <a:ext cx="172270" cy="183549"/>
            <a:chOff x="3797575" y="537425"/>
            <a:chExt cx="23925" cy="25500"/>
          </a:xfrm>
        </p:grpSpPr>
        <p:sp>
          <p:nvSpPr>
            <p:cNvPr id="974" name="Google Shape;974;p55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5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5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55"/>
          <p:cNvGrpSpPr/>
          <p:nvPr/>
        </p:nvGrpSpPr>
        <p:grpSpPr>
          <a:xfrm>
            <a:off x="7518624" y="261485"/>
            <a:ext cx="172270" cy="183549"/>
            <a:chOff x="3797575" y="537425"/>
            <a:chExt cx="23925" cy="25500"/>
          </a:xfrm>
        </p:grpSpPr>
        <p:sp>
          <p:nvSpPr>
            <p:cNvPr id="978" name="Google Shape;978;p55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1" name="Google Shape;981;p55"/>
          <p:cNvGrpSpPr/>
          <p:nvPr/>
        </p:nvGrpSpPr>
        <p:grpSpPr>
          <a:xfrm>
            <a:off x="8742699" y="4420460"/>
            <a:ext cx="172270" cy="183549"/>
            <a:chOff x="3797575" y="537425"/>
            <a:chExt cx="23925" cy="25500"/>
          </a:xfrm>
        </p:grpSpPr>
        <p:sp>
          <p:nvSpPr>
            <p:cNvPr id="982" name="Google Shape;982;p55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5" name="Google Shape;985;p55"/>
          <p:cNvSpPr/>
          <p:nvPr/>
        </p:nvSpPr>
        <p:spPr>
          <a:xfrm rot="-5400000">
            <a:off x="1863413" y="-13415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rgbClr val="F892B4">
              <a:alpha val="4117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6" name="Google Shape;986;p55"/>
          <p:cNvGrpSpPr/>
          <p:nvPr/>
        </p:nvGrpSpPr>
        <p:grpSpPr>
          <a:xfrm>
            <a:off x="8580843" y="3130831"/>
            <a:ext cx="316026" cy="374989"/>
            <a:chOff x="2072500" y="2677156"/>
            <a:chExt cx="426601" cy="506195"/>
          </a:xfrm>
        </p:grpSpPr>
        <p:sp>
          <p:nvSpPr>
            <p:cNvPr id="987" name="Google Shape;987;p55"/>
            <p:cNvSpPr/>
            <p:nvPr/>
          </p:nvSpPr>
          <p:spPr>
            <a:xfrm>
              <a:off x="2199285" y="2677156"/>
              <a:ext cx="299816" cy="423874"/>
            </a:xfrm>
            <a:custGeom>
              <a:rect b="b" l="l" r="r" t="t"/>
              <a:pathLst>
                <a:path extrusionOk="0" h="4042" w="2859">
                  <a:moveTo>
                    <a:pt x="971" y="0"/>
                  </a:moveTo>
                  <a:cubicBezTo>
                    <a:pt x="737" y="0"/>
                    <a:pt x="503" y="99"/>
                    <a:pt x="368" y="292"/>
                  </a:cubicBezTo>
                  <a:cubicBezTo>
                    <a:pt x="231" y="482"/>
                    <a:pt x="189" y="734"/>
                    <a:pt x="168" y="975"/>
                  </a:cubicBezTo>
                  <a:cubicBezTo>
                    <a:pt x="116" y="1491"/>
                    <a:pt x="95" y="2016"/>
                    <a:pt x="74" y="2542"/>
                  </a:cubicBezTo>
                  <a:cubicBezTo>
                    <a:pt x="74" y="2668"/>
                    <a:pt x="11" y="2941"/>
                    <a:pt x="0" y="3172"/>
                  </a:cubicBezTo>
                  <a:lnTo>
                    <a:pt x="0" y="3224"/>
                  </a:lnTo>
                  <a:cubicBezTo>
                    <a:pt x="0" y="3351"/>
                    <a:pt x="21" y="3456"/>
                    <a:pt x="84" y="3519"/>
                  </a:cubicBezTo>
                  <a:cubicBezTo>
                    <a:pt x="137" y="3561"/>
                    <a:pt x="189" y="3582"/>
                    <a:pt x="263" y="3582"/>
                  </a:cubicBezTo>
                  <a:cubicBezTo>
                    <a:pt x="284" y="3729"/>
                    <a:pt x="484" y="3813"/>
                    <a:pt x="610" y="3866"/>
                  </a:cubicBezTo>
                  <a:cubicBezTo>
                    <a:pt x="897" y="3981"/>
                    <a:pt x="1210" y="4042"/>
                    <a:pt x="1523" y="4042"/>
                  </a:cubicBezTo>
                  <a:cubicBezTo>
                    <a:pt x="1667" y="4042"/>
                    <a:pt x="1812" y="4029"/>
                    <a:pt x="1955" y="4002"/>
                  </a:cubicBezTo>
                  <a:lnTo>
                    <a:pt x="1997" y="4002"/>
                  </a:lnTo>
                  <a:cubicBezTo>
                    <a:pt x="2165" y="3971"/>
                    <a:pt x="2333" y="3918"/>
                    <a:pt x="2492" y="3845"/>
                  </a:cubicBezTo>
                  <a:cubicBezTo>
                    <a:pt x="2639" y="3782"/>
                    <a:pt x="2786" y="3677"/>
                    <a:pt x="2838" y="3540"/>
                  </a:cubicBezTo>
                  <a:cubicBezTo>
                    <a:pt x="2849" y="3530"/>
                    <a:pt x="2849" y="3519"/>
                    <a:pt x="2849" y="3509"/>
                  </a:cubicBezTo>
                  <a:cubicBezTo>
                    <a:pt x="2859" y="3488"/>
                    <a:pt x="2859" y="3467"/>
                    <a:pt x="2859" y="3446"/>
                  </a:cubicBezTo>
                  <a:cubicBezTo>
                    <a:pt x="2859" y="3298"/>
                    <a:pt x="2754" y="3172"/>
                    <a:pt x="2744" y="3035"/>
                  </a:cubicBezTo>
                  <a:cubicBezTo>
                    <a:pt x="2733" y="2983"/>
                    <a:pt x="2744" y="2941"/>
                    <a:pt x="2744" y="2888"/>
                  </a:cubicBezTo>
                  <a:lnTo>
                    <a:pt x="2744" y="2867"/>
                  </a:lnTo>
                  <a:lnTo>
                    <a:pt x="2744" y="2783"/>
                  </a:lnTo>
                  <a:cubicBezTo>
                    <a:pt x="2712" y="2668"/>
                    <a:pt x="2597" y="2584"/>
                    <a:pt x="2481" y="2552"/>
                  </a:cubicBezTo>
                  <a:cubicBezTo>
                    <a:pt x="2452" y="2547"/>
                    <a:pt x="2422" y="2545"/>
                    <a:pt x="2394" y="2545"/>
                  </a:cubicBezTo>
                  <a:cubicBezTo>
                    <a:pt x="2297" y="2545"/>
                    <a:pt x="2202" y="2568"/>
                    <a:pt x="2113" y="2584"/>
                  </a:cubicBezTo>
                  <a:cubicBezTo>
                    <a:pt x="1976" y="2626"/>
                    <a:pt x="1840" y="2657"/>
                    <a:pt x="1703" y="2710"/>
                  </a:cubicBezTo>
                  <a:lnTo>
                    <a:pt x="1735" y="2678"/>
                  </a:lnTo>
                  <a:cubicBezTo>
                    <a:pt x="1766" y="2657"/>
                    <a:pt x="1787" y="2636"/>
                    <a:pt x="1819" y="2605"/>
                  </a:cubicBezTo>
                  <a:cubicBezTo>
                    <a:pt x="2060" y="2374"/>
                    <a:pt x="2260" y="2163"/>
                    <a:pt x="2354" y="2058"/>
                  </a:cubicBezTo>
                  <a:cubicBezTo>
                    <a:pt x="2481" y="1911"/>
                    <a:pt x="2607" y="1753"/>
                    <a:pt x="2681" y="1575"/>
                  </a:cubicBezTo>
                  <a:cubicBezTo>
                    <a:pt x="2744" y="1386"/>
                    <a:pt x="2754" y="1175"/>
                    <a:pt x="2639" y="1007"/>
                  </a:cubicBezTo>
                  <a:cubicBezTo>
                    <a:pt x="2639" y="996"/>
                    <a:pt x="2639" y="996"/>
                    <a:pt x="2628" y="986"/>
                  </a:cubicBezTo>
                  <a:cubicBezTo>
                    <a:pt x="2628" y="975"/>
                    <a:pt x="2618" y="975"/>
                    <a:pt x="2607" y="965"/>
                  </a:cubicBezTo>
                  <a:cubicBezTo>
                    <a:pt x="2565" y="912"/>
                    <a:pt x="2523" y="870"/>
                    <a:pt x="2460" y="839"/>
                  </a:cubicBezTo>
                  <a:lnTo>
                    <a:pt x="2439" y="818"/>
                  </a:lnTo>
                  <a:cubicBezTo>
                    <a:pt x="2239" y="702"/>
                    <a:pt x="1976" y="660"/>
                    <a:pt x="1787" y="513"/>
                  </a:cubicBezTo>
                  <a:cubicBezTo>
                    <a:pt x="1777" y="513"/>
                    <a:pt x="1777" y="503"/>
                    <a:pt x="1766" y="503"/>
                  </a:cubicBezTo>
                  <a:lnTo>
                    <a:pt x="1735" y="471"/>
                  </a:lnTo>
                  <a:cubicBezTo>
                    <a:pt x="1640" y="387"/>
                    <a:pt x="1577" y="281"/>
                    <a:pt x="1482" y="187"/>
                  </a:cubicBezTo>
                  <a:cubicBezTo>
                    <a:pt x="1398" y="103"/>
                    <a:pt x="1293" y="50"/>
                    <a:pt x="1177" y="19"/>
                  </a:cubicBezTo>
                  <a:lnTo>
                    <a:pt x="1146" y="19"/>
                  </a:lnTo>
                  <a:cubicBezTo>
                    <a:pt x="1089" y="6"/>
                    <a:pt x="1030" y="0"/>
                    <a:pt x="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2193727" y="2679148"/>
              <a:ext cx="129092" cy="340610"/>
            </a:xfrm>
            <a:custGeom>
              <a:rect b="b" l="l" r="r" t="t"/>
              <a:pathLst>
                <a:path extrusionOk="0" h="3248" w="1231">
                  <a:moveTo>
                    <a:pt x="1199" y="0"/>
                  </a:moveTo>
                  <a:cubicBezTo>
                    <a:pt x="999" y="199"/>
                    <a:pt x="852" y="410"/>
                    <a:pt x="737" y="631"/>
                  </a:cubicBezTo>
                  <a:cubicBezTo>
                    <a:pt x="569" y="998"/>
                    <a:pt x="505" y="1409"/>
                    <a:pt x="452" y="1808"/>
                  </a:cubicBezTo>
                  <a:cubicBezTo>
                    <a:pt x="442" y="1860"/>
                    <a:pt x="431" y="1902"/>
                    <a:pt x="431" y="1955"/>
                  </a:cubicBezTo>
                  <a:cubicBezTo>
                    <a:pt x="431" y="1965"/>
                    <a:pt x="431" y="1965"/>
                    <a:pt x="421" y="1976"/>
                  </a:cubicBezTo>
                  <a:cubicBezTo>
                    <a:pt x="368" y="2365"/>
                    <a:pt x="284" y="2796"/>
                    <a:pt x="53" y="3153"/>
                  </a:cubicBezTo>
                  <a:cubicBezTo>
                    <a:pt x="43" y="3184"/>
                    <a:pt x="22" y="3205"/>
                    <a:pt x="1" y="3226"/>
                  </a:cubicBezTo>
                  <a:lnTo>
                    <a:pt x="22" y="3247"/>
                  </a:lnTo>
                  <a:cubicBezTo>
                    <a:pt x="32" y="3226"/>
                    <a:pt x="43" y="3216"/>
                    <a:pt x="53" y="3205"/>
                  </a:cubicBezTo>
                  <a:cubicBezTo>
                    <a:pt x="116" y="3111"/>
                    <a:pt x="169" y="3016"/>
                    <a:pt x="211" y="2922"/>
                  </a:cubicBezTo>
                  <a:cubicBezTo>
                    <a:pt x="221" y="2901"/>
                    <a:pt x="221" y="2880"/>
                    <a:pt x="232" y="2859"/>
                  </a:cubicBezTo>
                  <a:cubicBezTo>
                    <a:pt x="347" y="2575"/>
                    <a:pt x="410" y="2270"/>
                    <a:pt x="452" y="1986"/>
                  </a:cubicBezTo>
                  <a:lnTo>
                    <a:pt x="452" y="1955"/>
                  </a:lnTo>
                  <a:cubicBezTo>
                    <a:pt x="463" y="1913"/>
                    <a:pt x="463" y="1860"/>
                    <a:pt x="473" y="1808"/>
                  </a:cubicBezTo>
                  <a:cubicBezTo>
                    <a:pt x="537" y="1419"/>
                    <a:pt x="590" y="1009"/>
                    <a:pt x="768" y="641"/>
                  </a:cubicBezTo>
                  <a:cubicBezTo>
                    <a:pt x="873" y="421"/>
                    <a:pt x="1031" y="199"/>
                    <a:pt x="1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2237876" y="2729799"/>
              <a:ext cx="148807" cy="158874"/>
            </a:xfrm>
            <a:custGeom>
              <a:rect b="b" l="l" r="r" t="t"/>
              <a:pathLst>
                <a:path extrusionOk="0" h="1515" w="1419">
                  <a:moveTo>
                    <a:pt x="1398" y="1"/>
                  </a:moveTo>
                  <a:cubicBezTo>
                    <a:pt x="1030" y="536"/>
                    <a:pt x="620" y="1115"/>
                    <a:pt x="31" y="1472"/>
                  </a:cubicBezTo>
                  <a:cubicBezTo>
                    <a:pt x="21" y="1482"/>
                    <a:pt x="10" y="1493"/>
                    <a:pt x="0" y="1493"/>
                  </a:cubicBezTo>
                  <a:lnTo>
                    <a:pt x="10" y="1514"/>
                  </a:lnTo>
                  <a:cubicBezTo>
                    <a:pt x="21" y="1514"/>
                    <a:pt x="21" y="1514"/>
                    <a:pt x="31" y="1503"/>
                  </a:cubicBezTo>
                  <a:cubicBezTo>
                    <a:pt x="557" y="1188"/>
                    <a:pt x="946" y="694"/>
                    <a:pt x="1293" y="200"/>
                  </a:cubicBezTo>
                  <a:cubicBezTo>
                    <a:pt x="1304" y="190"/>
                    <a:pt x="1314" y="169"/>
                    <a:pt x="1325" y="158"/>
                  </a:cubicBezTo>
                  <a:cubicBezTo>
                    <a:pt x="1356" y="106"/>
                    <a:pt x="1388" y="64"/>
                    <a:pt x="1419" y="11"/>
                  </a:cubicBezTo>
                  <a:cubicBezTo>
                    <a:pt x="1409" y="11"/>
                    <a:pt x="1409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2214700" y="2762832"/>
              <a:ext cx="242559" cy="222843"/>
            </a:xfrm>
            <a:custGeom>
              <a:rect b="b" l="l" r="r" t="t"/>
              <a:pathLst>
                <a:path extrusionOk="0" h="2125" w="2313">
                  <a:moveTo>
                    <a:pt x="2292" y="1"/>
                  </a:moveTo>
                  <a:cubicBezTo>
                    <a:pt x="2092" y="379"/>
                    <a:pt x="1798" y="705"/>
                    <a:pt x="1462" y="968"/>
                  </a:cubicBezTo>
                  <a:cubicBezTo>
                    <a:pt x="1451" y="968"/>
                    <a:pt x="1451" y="968"/>
                    <a:pt x="1441" y="978"/>
                  </a:cubicBezTo>
                  <a:cubicBezTo>
                    <a:pt x="1378" y="1020"/>
                    <a:pt x="1304" y="1073"/>
                    <a:pt x="1240" y="1115"/>
                  </a:cubicBezTo>
                  <a:cubicBezTo>
                    <a:pt x="1135" y="1178"/>
                    <a:pt x="1041" y="1230"/>
                    <a:pt x="936" y="1283"/>
                  </a:cubicBezTo>
                  <a:cubicBezTo>
                    <a:pt x="852" y="1325"/>
                    <a:pt x="778" y="1367"/>
                    <a:pt x="694" y="1419"/>
                  </a:cubicBezTo>
                  <a:cubicBezTo>
                    <a:pt x="684" y="1419"/>
                    <a:pt x="673" y="1430"/>
                    <a:pt x="663" y="1440"/>
                  </a:cubicBezTo>
                  <a:cubicBezTo>
                    <a:pt x="526" y="1514"/>
                    <a:pt x="400" y="1609"/>
                    <a:pt x="295" y="1714"/>
                  </a:cubicBezTo>
                  <a:cubicBezTo>
                    <a:pt x="200" y="1809"/>
                    <a:pt x="105" y="1924"/>
                    <a:pt x="32" y="2061"/>
                  </a:cubicBezTo>
                  <a:cubicBezTo>
                    <a:pt x="21" y="2082"/>
                    <a:pt x="11" y="2103"/>
                    <a:pt x="0" y="2113"/>
                  </a:cubicBezTo>
                  <a:lnTo>
                    <a:pt x="11" y="2124"/>
                  </a:lnTo>
                  <a:lnTo>
                    <a:pt x="32" y="2124"/>
                  </a:lnTo>
                  <a:cubicBezTo>
                    <a:pt x="105" y="1977"/>
                    <a:pt x="200" y="1840"/>
                    <a:pt x="316" y="1735"/>
                  </a:cubicBezTo>
                  <a:cubicBezTo>
                    <a:pt x="421" y="1620"/>
                    <a:pt x="558" y="1525"/>
                    <a:pt x="694" y="1440"/>
                  </a:cubicBezTo>
                  <a:cubicBezTo>
                    <a:pt x="726" y="1430"/>
                    <a:pt x="747" y="1419"/>
                    <a:pt x="768" y="1398"/>
                  </a:cubicBezTo>
                  <a:cubicBezTo>
                    <a:pt x="831" y="1367"/>
                    <a:pt x="894" y="1335"/>
                    <a:pt x="946" y="1304"/>
                  </a:cubicBezTo>
                  <a:cubicBezTo>
                    <a:pt x="1051" y="1251"/>
                    <a:pt x="1146" y="1199"/>
                    <a:pt x="1251" y="1136"/>
                  </a:cubicBezTo>
                  <a:cubicBezTo>
                    <a:pt x="1693" y="863"/>
                    <a:pt x="2060" y="473"/>
                    <a:pt x="2313" y="22"/>
                  </a:cubicBezTo>
                  <a:lnTo>
                    <a:pt x="22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2363507" y="2745215"/>
              <a:ext cx="13318" cy="120178"/>
            </a:xfrm>
            <a:custGeom>
              <a:rect b="b" l="l" r="r" t="t"/>
              <a:pathLst>
                <a:path extrusionOk="0" h="1146" w="127">
                  <a:moveTo>
                    <a:pt x="95" y="1"/>
                  </a:moveTo>
                  <a:cubicBezTo>
                    <a:pt x="22" y="452"/>
                    <a:pt x="1" y="831"/>
                    <a:pt x="11" y="1146"/>
                  </a:cubicBezTo>
                  <a:lnTo>
                    <a:pt x="43" y="1146"/>
                  </a:lnTo>
                  <a:cubicBezTo>
                    <a:pt x="22" y="831"/>
                    <a:pt x="53" y="452"/>
                    <a:pt x="127" y="11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2204842" y="2778353"/>
              <a:ext cx="270034" cy="246963"/>
            </a:xfrm>
            <a:custGeom>
              <a:rect b="b" l="l" r="r" t="t"/>
              <a:pathLst>
                <a:path extrusionOk="0" h="2355" w="2575">
                  <a:moveTo>
                    <a:pt x="2554" y="0"/>
                  </a:moveTo>
                  <a:cubicBezTo>
                    <a:pt x="2502" y="115"/>
                    <a:pt x="2439" y="241"/>
                    <a:pt x="2386" y="357"/>
                  </a:cubicBezTo>
                  <a:cubicBezTo>
                    <a:pt x="2228" y="704"/>
                    <a:pt x="2070" y="1051"/>
                    <a:pt x="1808" y="1313"/>
                  </a:cubicBezTo>
                  <a:cubicBezTo>
                    <a:pt x="1797" y="1313"/>
                    <a:pt x="1797" y="1324"/>
                    <a:pt x="1787" y="1324"/>
                  </a:cubicBezTo>
                  <a:lnTo>
                    <a:pt x="1787" y="1335"/>
                  </a:lnTo>
                  <a:cubicBezTo>
                    <a:pt x="1493" y="1608"/>
                    <a:pt x="1093" y="1766"/>
                    <a:pt x="736" y="1892"/>
                  </a:cubicBezTo>
                  <a:cubicBezTo>
                    <a:pt x="463" y="1986"/>
                    <a:pt x="157" y="2091"/>
                    <a:pt x="0" y="2344"/>
                  </a:cubicBezTo>
                  <a:lnTo>
                    <a:pt x="21" y="2354"/>
                  </a:lnTo>
                  <a:cubicBezTo>
                    <a:pt x="178" y="2112"/>
                    <a:pt x="463" y="2007"/>
                    <a:pt x="746" y="1913"/>
                  </a:cubicBezTo>
                  <a:cubicBezTo>
                    <a:pt x="1103" y="1787"/>
                    <a:pt x="1503" y="1629"/>
                    <a:pt x="1808" y="1345"/>
                  </a:cubicBezTo>
                  <a:cubicBezTo>
                    <a:pt x="2081" y="1072"/>
                    <a:pt x="2249" y="715"/>
                    <a:pt x="2407" y="368"/>
                  </a:cubicBezTo>
                  <a:cubicBezTo>
                    <a:pt x="2460" y="252"/>
                    <a:pt x="2512" y="136"/>
                    <a:pt x="2575" y="21"/>
                  </a:cubicBezTo>
                  <a:cubicBezTo>
                    <a:pt x="2575" y="10"/>
                    <a:pt x="2565" y="10"/>
                    <a:pt x="2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2284122" y="2906081"/>
              <a:ext cx="111369" cy="12269"/>
            </a:xfrm>
            <a:custGeom>
              <a:rect b="b" l="l" r="r" t="t"/>
              <a:pathLst>
                <a:path extrusionOk="0" h="117" w="1062">
                  <a:moveTo>
                    <a:pt x="481" y="0"/>
                  </a:moveTo>
                  <a:cubicBezTo>
                    <a:pt x="319" y="0"/>
                    <a:pt x="157" y="22"/>
                    <a:pt x="1" y="64"/>
                  </a:cubicBezTo>
                  <a:lnTo>
                    <a:pt x="1" y="85"/>
                  </a:lnTo>
                  <a:cubicBezTo>
                    <a:pt x="152" y="44"/>
                    <a:pt x="307" y="25"/>
                    <a:pt x="461" y="25"/>
                  </a:cubicBezTo>
                  <a:cubicBezTo>
                    <a:pt x="662" y="25"/>
                    <a:pt x="862" y="57"/>
                    <a:pt x="1052" y="117"/>
                  </a:cubicBezTo>
                  <a:lnTo>
                    <a:pt x="1062" y="95"/>
                  </a:lnTo>
                  <a:cubicBezTo>
                    <a:pt x="877" y="32"/>
                    <a:pt x="679" y="0"/>
                    <a:pt x="4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2205891" y="2950230"/>
              <a:ext cx="184147" cy="79804"/>
            </a:xfrm>
            <a:custGeom>
              <a:rect b="b" l="l" r="r" t="t"/>
              <a:pathLst>
                <a:path extrusionOk="0" h="761" w="1756">
                  <a:moveTo>
                    <a:pt x="1756" y="1"/>
                  </a:moveTo>
                  <a:cubicBezTo>
                    <a:pt x="1682" y="43"/>
                    <a:pt x="1619" y="74"/>
                    <a:pt x="1556" y="116"/>
                  </a:cubicBezTo>
                  <a:lnTo>
                    <a:pt x="1546" y="116"/>
                  </a:lnTo>
                  <a:cubicBezTo>
                    <a:pt x="1441" y="190"/>
                    <a:pt x="1324" y="253"/>
                    <a:pt x="1209" y="316"/>
                  </a:cubicBezTo>
                  <a:lnTo>
                    <a:pt x="1198" y="316"/>
                  </a:lnTo>
                  <a:cubicBezTo>
                    <a:pt x="1114" y="368"/>
                    <a:pt x="1030" y="421"/>
                    <a:pt x="936" y="463"/>
                  </a:cubicBezTo>
                  <a:cubicBezTo>
                    <a:pt x="676" y="602"/>
                    <a:pt x="400" y="733"/>
                    <a:pt x="115" y="733"/>
                  </a:cubicBezTo>
                  <a:cubicBezTo>
                    <a:pt x="77" y="733"/>
                    <a:pt x="39" y="731"/>
                    <a:pt x="0" y="726"/>
                  </a:cubicBezTo>
                  <a:lnTo>
                    <a:pt x="0" y="758"/>
                  </a:lnTo>
                  <a:cubicBezTo>
                    <a:pt x="24" y="759"/>
                    <a:pt x="48" y="760"/>
                    <a:pt x="72" y="760"/>
                  </a:cubicBezTo>
                  <a:cubicBezTo>
                    <a:pt x="188" y="760"/>
                    <a:pt x="308" y="741"/>
                    <a:pt x="421" y="715"/>
                  </a:cubicBezTo>
                  <a:cubicBezTo>
                    <a:pt x="600" y="662"/>
                    <a:pt x="778" y="578"/>
                    <a:pt x="946" y="484"/>
                  </a:cubicBezTo>
                  <a:cubicBezTo>
                    <a:pt x="1041" y="442"/>
                    <a:pt x="1135" y="389"/>
                    <a:pt x="1230" y="337"/>
                  </a:cubicBezTo>
                  <a:cubicBezTo>
                    <a:pt x="1251" y="316"/>
                    <a:pt x="1282" y="305"/>
                    <a:pt x="1314" y="284"/>
                  </a:cubicBezTo>
                  <a:cubicBezTo>
                    <a:pt x="1398" y="242"/>
                    <a:pt x="1483" y="190"/>
                    <a:pt x="1556" y="137"/>
                  </a:cubicBezTo>
                  <a:lnTo>
                    <a:pt x="1577" y="137"/>
                  </a:lnTo>
                  <a:lnTo>
                    <a:pt x="1672" y="74"/>
                  </a:lnTo>
                  <a:cubicBezTo>
                    <a:pt x="1703" y="53"/>
                    <a:pt x="1724" y="32"/>
                    <a:pt x="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2212498" y="2977810"/>
              <a:ext cx="274543" cy="73932"/>
            </a:xfrm>
            <a:custGeom>
              <a:rect b="b" l="l" r="r" t="t"/>
              <a:pathLst>
                <a:path extrusionOk="0" h="705" w="2618">
                  <a:moveTo>
                    <a:pt x="2618" y="0"/>
                  </a:moveTo>
                  <a:cubicBezTo>
                    <a:pt x="2481" y="21"/>
                    <a:pt x="2355" y="74"/>
                    <a:pt x="2218" y="137"/>
                  </a:cubicBezTo>
                  <a:cubicBezTo>
                    <a:pt x="2218" y="137"/>
                    <a:pt x="2207" y="137"/>
                    <a:pt x="2197" y="147"/>
                  </a:cubicBezTo>
                  <a:cubicBezTo>
                    <a:pt x="2123" y="179"/>
                    <a:pt x="2060" y="210"/>
                    <a:pt x="1987" y="242"/>
                  </a:cubicBezTo>
                  <a:cubicBezTo>
                    <a:pt x="1955" y="263"/>
                    <a:pt x="1934" y="273"/>
                    <a:pt x="1903" y="284"/>
                  </a:cubicBezTo>
                  <a:cubicBezTo>
                    <a:pt x="1703" y="389"/>
                    <a:pt x="1441" y="516"/>
                    <a:pt x="1146" y="589"/>
                  </a:cubicBezTo>
                  <a:lnTo>
                    <a:pt x="1114" y="600"/>
                  </a:lnTo>
                  <a:cubicBezTo>
                    <a:pt x="918" y="656"/>
                    <a:pt x="727" y="679"/>
                    <a:pt x="546" y="679"/>
                  </a:cubicBezTo>
                  <a:cubicBezTo>
                    <a:pt x="456" y="679"/>
                    <a:pt x="368" y="673"/>
                    <a:pt x="284" y="663"/>
                  </a:cubicBezTo>
                  <a:cubicBezTo>
                    <a:pt x="168" y="642"/>
                    <a:pt x="84" y="621"/>
                    <a:pt x="11" y="579"/>
                  </a:cubicBezTo>
                  <a:lnTo>
                    <a:pt x="0" y="600"/>
                  </a:lnTo>
                  <a:cubicBezTo>
                    <a:pt x="74" y="642"/>
                    <a:pt x="158" y="663"/>
                    <a:pt x="273" y="684"/>
                  </a:cubicBezTo>
                  <a:cubicBezTo>
                    <a:pt x="361" y="698"/>
                    <a:pt x="451" y="705"/>
                    <a:pt x="543" y="705"/>
                  </a:cubicBezTo>
                  <a:cubicBezTo>
                    <a:pt x="728" y="705"/>
                    <a:pt x="922" y="677"/>
                    <a:pt x="1125" y="621"/>
                  </a:cubicBezTo>
                  <a:lnTo>
                    <a:pt x="1156" y="610"/>
                  </a:lnTo>
                  <a:cubicBezTo>
                    <a:pt x="1451" y="537"/>
                    <a:pt x="1714" y="410"/>
                    <a:pt x="1913" y="305"/>
                  </a:cubicBezTo>
                  <a:cubicBezTo>
                    <a:pt x="1945" y="294"/>
                    <a:pt x="1976" y="284"/>
                    <a:pt x="1997" y="273"/>
                  </a:cubicBezTo>
                  <a:cubicBezTo>
                    <a:pt x="2071" y="231"/>
                    <a:pt x="2144" y="189"/>
                    <a:pt x="2228" y="158"/>
                  </a:cubicBezTo>
                  <a:cubicBezTo>
                    <a:pt x="2355" y="105"/>
                    <a:pt x="2481" y="53"/>
                    <a:pt x="2618" y="21"/>
                  </a:cubicBezTo>
                  <a:lnTo>
                    <a:pt x="2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2331522" y="2975293"/>
              <a:ext cx="115879" cy="19191"/>
            </a:xfrm>
            <a:custGeom>
              <a:rect b="b" l="l" r="r" t="t"/>
              <a:pathLst>
                <a:path extrusionOk="0" h="183" w="1105">
                  <a:moveTo>
                    <a:pt x="461" y="1"/>
                  </a:moveTo>
                  <a:cubicBezTo>
                    <a:pt x="306" y="1"/>
                    <a:pt x="150" y="26"/>
                    <a:pt x="0" y="77"/>
                  </a:cubicBezTo>
                  <a:lnTo>
                    <a:pt x="11" y="98"/>
                  </a:lnTo>
                  <a:cubicBezTo>
                    <a:pt x="154" y="52"/>
                    <a:pt x="304" y="29"/>
                    <a:pt x="454" y="29"/>
                  </a:cubicBezTo>
                  <a:cubicBezTo>
                    <a:pt x="680" y="29"/>
                    <a:pt x="904" y="81"/>
                    <a:pt x="1093" y="182"/>
                  </a:cubicBezTo>
                  <a:lnTo>
                    <a:pt x="1104" y="161"/>
                  </a:lnTo>
                  <a:cubicBezTo>
                    <a:pt x="911" y="55"/>
                    <a:pt x="687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2330473" y="3040626"/>
              <a:ext cx="167578" cy="21288"/>
            </a:xfrm>
            <a:custGeom>
              <a:rect b="b" l="l" r="r" t="t"/>
              <a:pathLst>
                <a:path extrusionOk="0" h="203" w="1598">
                  <a:moveTo>
                    <a:pt x="10" y="1"/>
                  </a:moveTo>
                  <a:lnTo>
                    <a:pt x="0" y="22"/>
                  </a:lnTo>
                  <a:cubicBezTo>
                    <a:pt x="176" y="171"/>
                    <a:pt x="411" y="203"/>
                    <a:pt x="607" y="203"/>
                  </a:cubicBezTo>
                  <a:cubicBezTo>
                    <a:pt x="645" y="203"/>
                    <a:pt x="681" y="202"/>
                    <a:pt x="715" y="200"/>
                  </a:cubicBezTo>
                  <a:cubicBezTo>
                    <a:pt x="1009" y="200"/>
                    <a:pt x="1293" y="158"/>
                    <a:pt x="1577" y="74"/>
                  </a:cubicBezTo>
                  <a:lnTo>
                    <a:pt x="1587" y="74"/>
                  </a:lnTo>
                  <a:cubicBezTo>
                    <a:pt x="1598" y="64"/>
                    <a:pt x="1598" y="53"/>
                    <a:pt x="1598" y="43"/>
                  </a:cubicBezTo>
                  <a:lnTo>
                    <a:pt x="1598" y="43"/>
                  </a:lnTo>
                  <a:cubicBezTo>
                    <a:pt x="1314" y="127"/>
                    <a:pt x="1019" y="169"/>
                    <a:pt x="715" y="179"/>
                  </a:cubicBezTo>
                  <a:cubicBezTo>
                    <a:pt x="687" y="180"/>
                    <a:pt x="658" y="181"/>
                    <a:pt x="627" y="181"/>
                  </a:cubicBezTo>
                  <a:cubicBezTo>
                    <a:pt x="438" y="181"/>
                    <a:pt x="204" y="147"/>
                    <a:pt x="31" y="11"/>
                  </a:cubicBezTo>
                  <a:cubicBezTo>
                    <a:pt x="21" y="11"/>
                    <a:pt x="21" y="11"/>
                    <a:pt x="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2234520" y="3059292"/>
              <a:ext cx="174290" cy="37647"/>
            </a:xfrm>
            <a:custGeom>
              <a:rect b="b" l="l" r="r" t="t"/>
              <a:pathLst>
                <a:path extrusionOk="0" h="359" w="1662">
                  <a:moveTo>
                    <a:pt x="64" y="0"/>
                  </a:moveTo>
                  <a:cubicBezTo>
                    <a:pt x="43" y="0"/>
                    <a:pt x="21" y="1"/>
                    <a:pt x="0" y="1"/>
                  </a:cubicBezTo>
                  <a:lnTo>
                    <a:pt x="0" y="33"/>
                  </a:lnTo>
                  <a:cubicBezTo>
                    <a:pt x="24" y="32"/>
                    <a:pt x="49" y="32"/>
                    <a:pt x="73" y="32"/>
                  </a:cubicBezTo>
                  <a:cubicBezTo>
                    <a:pt x="606" y="32"/>
                    <a:pt x="1136" y="147"/>
                    <a:pt x="1619" y="358"/>
                  </a:cubicBezTo>
                  <a:lnTo>
                    <a:pt x="1661" y="358"/>
                  </a:lnTo>
                  <a:cubicBezTo>
                    <a:pt x="1166" y="126"/>
                    <a:pt x="611" y="0"/>
                    <a:pt x="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2129862" y="2945092"/>
              <a:ext cx="243607" cy="238259"/>
            </a:xfrm>
            <a:custGeom>
              <a:rect b="b" l="l" r="r" t="t"/>
              <a:pathLst>
                <a:path extrusionOk="0" h="2272" w="2323">
                  <a:moveTo>
                    <a:pt x="235" y="0"/>
                  </a:moveTo>
                  <a:cubicBezTo>
                    <a:pt x="198" y="0"/>
                    <a:pt x="160" y="10"/>
                    <a:pt x="126" y="29"/>
                  </a:cubicBezTo>
                  <a:cubicBezTo>
                    <a:pt x="31" y="92"/>
                    <a:pt x="0" y="218"/>
                    <a:pt x="63" y="312"/>
                  </a:cubicBezTo>
                  <a:cubicBezTo>
                    <a:pt x="589" y="1174"/>
                    <a:pt x="1367" y="1858"/>
                    <a:pt x="2260" y="2267"/>
                  </a:cubicBezTo>
                  <a:cubicBezTo>
                    <a:pt x="2265" y="2270"/>
                    <a:pt x="2271" y="2271"/>
                    <a:pt x="2276" y="2271"/>
                  </a:cubicBezTo>
                  <a:cubicBezTo>
                    <a:pt x="2291" y="2271"/>
                    <a:pt x="2305" y="2261"/>
                    <a:pt x="2313" y="2246"/>
                  </a:cubicBezTo>
                  <a:cubicBezTo>
                    <a:pt x="2323" y="2236"/>
                    <a:pt x="2313" y="2204"/>
                    <a:pt x="2292" y="2194"/>
                  </a:cubicBezTo>
                  <a:cubicBezTo>
                    <a:pt x="1472" y="1700"/>
                    <a:pt x="809" y="954"/>
                    <a:pt x="421" y="113"/>
                  </a:cubicBezTo>
                  <a:cubicBezTo>
                    <a:pt x="421" y="113"/>
                    <a:pt x="410" y="102"/>
                    <a:pt x="410" y="92"/>
                  </a:cubicBezTo>
                  <a:cubicBezTo>
                    <a:pt x="369" y="31"/>
                    <a:pt x="303" y="0"/>
                    <a:pt x="2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2072500" y="2856479"/>
              <a:ext cx="89347" cy="115879"/>
            </a:xfrm>
            <a:custGeom>
              <a:rect b="b" l="l" r="r" t="t"/>
              <a:pathLst>
                <a:path extrusionOk="0" h="1105" w="852">
                  <a:moveTo>
                    <a:pt x="684" y="1"/>
                  </a:moveTo>
                  <a:cubicBezTo>
                    <a:pt x="673" y="1"/>
                    <a:pt x="673" y="12"/>
                    <a:pt x="673" y="22"/>
                  </a:cubicBezTo>
                  <a:lnTo>
                    <a:pt x="821" y="1052"/>
                  </a:lnTo>
                  <a:cubicBezTo>
                    <a:pt x="536" y="842"/>
                    <a:pt x="274" y="600"/>
                    <a:pt x="32" y="337"/>
                  </a:cubicBezTo>
                  <a:lnTo>
                    <a:pt x="11" y="337"/>
                  </a:lnTo>
                  <a:cubicBezTo>
                    <a:pt x="1" y="348"/>
                    <a:pt x="1" y="358"/>
                    <a:pt x="11" y="358"/>
                  </a:cubicBezTo>
                  <a:cubicBezTo>
                    <a:pt x="263" y="632"/>
                    <a:pt x="536" y="874"/>
                    <a:pt x="831" y="1094"/>
                  </a:cubicBezTo>
                  <a:lnTo>
                    <a:pt x="842" y="1105"/>
                  </a:lnTo>
                  <a:cubicBezTo>
                    <a:pt x="842" y="1105"/>
                    <a:pt x="842" y="1094"/>
                    <a:pt x="852" y="1094"/>
                  </a:cubicBezTo>
                  <a:lnTo>
                    <a:pt x="852" y="1084"/>
                  </a:lnTo>
                  <a:lnTo>
                    <a:pt x="705" y="12"/>
                  </a:lnTo>
                  <a:cubicBezTo>
                    <a:pt x="705" y="1"/>
                    <a:pt x="694" y="1"/>
                    <a:pt x="6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Google Shape;1001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rgbClr val="ACCF7F">
            <a:alpha val="55686"/>
          </a:srgbClr>
        </a:solidFill>
      </p:bgPr>
    </p:bg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6"/>
          <p:cNvSpPr txBox="1"/>
          <p:nvPr>
            <p:ph type="title"/>
          </p:nvPr>
        </p:nvSpPr>
        <p:spPr>
          <a:xfrm>
            <a:off x="2391900" y="3149299"/>
            <a:ext cx="4360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4" name="Google Shape;1004;p56"/>
          <p:cNvSpPr txBox="1"/>
          <p:nvPr>
            <p:ph idx="1" type="subTitle"/>
          </p:nvPr>
        </p:nvSpPr>
        <p:spPr>
          <a:xfrm>
            <a:off x="1226400" y="1673819"/>
            <a:ext cx="6691200" cy="15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5" name="Google Shape;1005;p56"/>
          <p:cNvSpPr/>
          <p:nvPr/>
        </p:nvSpPr>
        <p:spPr>
          <a:xfrm rot="-5081888">
            <a:off x="-1244823" y="1793747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5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56"/>
          <p:cNvSpPr/>
          <p:nvPr/>
        </p:nvSpPr>
        <p:spPr>
          <a:xfrm rot="5715905">
            <a:off x="7693700" y="1863386"/>
            <a:ext cx="4854747" cy="5481208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ACCF7F">
              <a:alpha val="5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56"/>
          <p:cNvSpPr/>
          <p:nvPr/>
        </p:nvSpPr>
        <p:spPr>
          <a:xfrm>
            <a:off x="-1859799" y="-316200"/>
            <a:ext cx="5183591" cy="1915487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5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56"/>
          <p:cNvSpPr/>
          <p:nvPr/>
        </p:nvSpPr>
        <p:spPr>
          <a:xfrm rot="10800000">
            <a:off x="3985901" y="4378263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ACCF7F">
              <a:alpha val="5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56"/>
          <p:cNvSpPr/>
          <p:nvPr/>
        </p:nvSpPr>
        <p:spPr>
          <a:xfrm rot="10800000">
            <a:off x="-89452" y="4222156"/>
            <a:ext cx="1653943" cy="1023476"/>
          </a:xfrm>
          <a:custGeom>
            <a:rect b="b" l="l" r="r" t="t"/>
            <a:pathLst>
              <a:path extrusionOk="0" h="20168" w="32590">
                <a:moveTo>
                  <a:pt x="1" y="0"/>
                </a:moveTo>
                <a:cubicBezTo>
                  <a:pt x="221" y="6273"/>
                  <a:pt x="6068" y="8542"/>
                  <a:pt x="13151" y="8542"/>
                </a:cubicBezTo>
                <a:cubicBezTo>
                  <a:pt x="14942" y="8542"/>
                  <a:pt x="16812" y="8397"/>
                  <a:pt x="18690" y="8135"/>
                </a:cubicBezTo>
                <a:cubicBezTo>
                  <a:pt x="19595" y="8008"/>
                  <a:pt x="20442" y="7949"/>
                  <a:pt x="21233" y="7949"/>
                </a:cubicBezTo>
                <a:cubicBezTo>
                  <a:pt x="32589" y="7949"/>
                  <a:pt x="32589" y="20168"/>
                  <a:pt x="32589" y="20168"/>
                </a:cubicBezTo>
                <a:lnTo>
                  <a:pt x="32589" y="0"/>
                </a:lnTo>
                <a:close/>
              </a:path>
            </a:pathLst>
          </a:custGeom>
          <a:solidFill>
            <a:srgbClr val="ACCF7F">
              <a:alpha val="1176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56"/>
          <p:cNvSpPr/>
          <p:nvPr/>
        </p:nvSpPr>
        <p:spPr>
          <a:xfrm rot="10800000">
            <a:off x="6175193" y="-96646"/>
            <a:ext cx="2994474" cy="878248"/>
          </a:xfrm>
          <a:custGeom>
            <a:rect b="b" l="l" r="r" t="t"/>
            <a:pathLst>
              <a:path extrusionOk="0" h="3396" w="11579">
                <a:moveTo>
                  <a:pt x="0" y="1"/>
                </a:moveTo>
                <a:lnTo>
                  <a:pt x="0" y="3395"/>
                </a:lnTo>
                <a:lnTo>
                  <a:pt x="11579" y="3395"/>
                </a:lnTo>
                <a:cubicBezTo>
                  <a:pt x="11579" y="3395"/>
                  <a:pt x="9094" y="1040"/>
                  <a:pt x="7389" y="1040"/>
                </a:cubicBezTo>
                <a:cubicBezTo>
                  <a:pt x="5482" y="1040"/>
                  <a:pt x="6139" y="2467"/>
                  <a:pt x="3523" y="2467"/>
                </a:cubicBezTo>
                <a:cubicBezTo>
                  <a:pt x="3377" y="2467"/>
                  <a:pt x="3221" y="2463"/>
                  <a:pt x="3053" y="2453"/>
                </a:cubicBezTo>
                <a:cubicBezTo>
                  <a:pt x="2111" y="2404"/>
                  <a:pt x="1154" y="1072"/>
                  <a:pt x="0" y="1"/>
                </a:cubicBezTo>
                <a:close/>
              </a:path>
            </a:pathLst>
          </a:custGeom>
          <a:solidFill>
            <a:srgbClr val="ACCF7F">
              <a:alpha val="5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1" name="Google Shape;1011;p56"/>
          <p:cNvGrpSpPr/>
          <p:nvPr/>
        </p:nvGrpSpPr>
        <p:grpSpPr>
          <a:xfrm flipH="1" rot="10800000">
            <a:off x="-443900" y="4150426"/>
            <a:ext cx="1517909" cy="1211947"/>
            <a:chOff x="3568700" y="2891825"/>
            <a:chExt cx="267775" cy="213800"/>
          </a:xfrm>
        </p:grpSpPr>
        <p:sp>
          <p:nvSpPr>
            <p:cNvPr id="1012" name="Google Shape;1012;p56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6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6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6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6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6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6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6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6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6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56"/>
          <p:cNvGrpSpPr/>
          <p:nvPr/>
        </p:nvGrpSpPr>
        <p:grpSpPr>
          <a:xfrm rot="8100000">
            <a:off x="8232048" y="444467"/>
            <a:ext cx="1281831" cy="1023485"/>
            <a:chOff x="3568700" y="2891825"/>
            <a:chExt cx="267775" cy="213800"/>
          </a:xfrm>
        </p:grpSpPr>
        <p:sp>
          <p:nvSpPr>
            <p:cNvPr id="1023" name="Google Shape;1023;p56"/>
            <p:cNvSpPr/>
            <p:nvPr/>
          </p:nvSpPr>
          <p:spPr>
            <a:xfrm>
              <a:off x="3619150" y="2891825"/>
              <a:ext cx="217325" cy="213800"/>
            </a:xfrm>
            <a:custGeom>
              <a:rect b="b" l="l" r="r" t="t"/>
              <a:pathLst>
                <a:path extrusionOk="0" h="8552" w="8693">
                  <a:moveTo>
                    <a:pt x="968" y="0"/>
                  </a:moveTo>
                  <a:cubicBezTo>
                    <a:pt x="557" y="357"/>
                    <a:pt x="410" y="620"/>
                    <a:pt x="1" y="977"/>
                  </a:cubicBezTo>
                  <a:cubicBezTo>
                    <a:pt x="494" y="3184"/>
                    <a:pt x="1367" y="5497"/>
                    <a:pt x="2197" y="7599"/>
                  </a:cubicBezTo>
                  <a:cubicBezTo>
                    <a:pt x="2302" y="7883"/>
                    <a:pt x="2428" y="8177"/>
                    <a:pt x="2660" y="8367"/>
                  </a:cubicBezTo>
                  <a:cubicBezTo>
                    <a:pt x="2793" y="8482"/>
                    <a:pt x="2975" y="8551"/>
                    <a:pt x="3148" y="8551"/>
                  </a:cubicBezTo>
                  <a:cubicBezTo>
                    <a:pt x="3275" y="8551"/>
                    <a:pt x="3397" y="8514"/>
                    <a:pt x="3490" y="8430"/>
                  </a:cubicBezTo>
                  <a:cubicBezTo>
                    <a:pt x="3732" y="8220"/>
                    <a:pt x="3711" y="7851"/>
                    <a:pt x="3658" y="7536"/>
                  </a:cubicBezTo>
                  <a:cubicBezTo>
                    <a:pt x="3469" y="6475"/>
                    <a:pt x="3122" y="5445"/>
                    <a:pt x="2575" y="4509"/>
                  </a:cubicBezTo>
                  <a:lnTo>
                    <a:pt x="2575" y="4509"/>
                  </a:lnTo>
                  <a:cubicBezTo>
                    <a:pt x="3269" y="5676"/>
                    <a:pt x="4068" y="6779"/>
                    <a:pt x="4972" y="7788"/>
                  </a:cubicBezTo>
                  <a:cubicBezTo>
                    <a:pt x="5130" y="7956"/>
                    <a:pt x="5298" y="8135"/>
                    <a:pt x="5508" y="8241"/>
                  </a:cubicBezTo>
                  <a:cubicBezTo>
                    <a:pt x="5614" y="8291"/>
                    <a:pt x="5729" y="8319"/>
                    <a:pt x="5841" y="8319"/>
                  </a:cubicBezTo>
                  <a:cubicBezTo>
                    <a:pt x="5963" y="8319"/>
                    <a:pt x="6082" y="8285"/>
                    <a:pt x="6181" y="8209"/>
                  </a:cubicBezTo>
                  <a:cubicBezTo>
                    <a:pt x="6496" y="7956"/>
                    <a:pt x="6391" y="7463"/>
                    <a:pt x="6233" y="7094"/>
                  </a:cubicBezTo>
                  <a:cubicBezTo>
                    <a:pt x="5622" y="5689"/>
                    <a:pt x="4662" y="4427"/>
                    <a:pt x="3471" y="3458"/>
                  </a:cubicBezTo>
                  <a:lnTo>
                    <a:pt x="3471" y="3458"/>
                  </a:lnTo>
                  <a:cubicBezTo>
                    <a:pt x="4602" y="4295"/>
                    <a:pt x="5772" y="5070"/>
                    <a:pt x="6980" y="5791"/>
                  </a:cubicBezTo>
                  <a:cubicBezTo>
                    <a:pt x="7254" y="5951"/>
                    <a:pt x="7572" y="6111"/>
                    <a:pt x="7875" y="6111"/>
                  </a:cubicBezTo>
                  <a:cubicBezTo>
                    <a:pt x="7990" y="6111"/>
                    <a:pt x="8102" y="6088"/>
                    <a:pt x="8209" y="6033"/>
                  </a:cubicBezTo>
                  <a:cubicBezTo>
                    <a:pt x="8545" y="5854"/>
                    <a:pt x="8662" y="5392"/>
                    <a:pt x="8545" y="5013"/>
                  </a:cubicBezTo>
                  <a:cubicBezTo>
                    <a:pt x="8440" y="4646"/>
                    <a:pt x="8157" y="4352"/>
                    <a:pt x="7863" y="4099"/>
                  </a:cubicBezTo>
                  <a:cubicBezTo>
                    <a:pt x="6686" y="3100"/>
                    <a:pt x="5224" y="2491"/>
                    <a:pt x="3785" y="1923"/>
                  </a:cubicBezTo>
                  <a:lnTo>
                    <a:pt x="3785" y="1923"/>
                  </a:lnTo>
                  <a:cubicBezTo>
                    <a:pt x="4902" y="2357"/>
                    <a:pt x="6091" y="2570"/>
                    <a:pt x="7285" y="2570"/>
                  </a:cubicBezTo>
                  <a:cubicBezTo>
                    <a:pt x="7394" y="2570"/>
                    <a:pt x="7502" y="2568"/>
                    <a:pt x="7610" y="2565"/>
                  </a:cubicBezTo>
                  <a:cubicBezTo>
                    <a:pt x="7842" y="2554"/>
                    <a:pt x="8083" y="2533"/>
                    <a:pt x="8293" y="2439"/>
                  </a:cubicBezTo>
                  <a:cubicBezTo>
                    <a:pt x="8503" y="2334"/>
                    <a:pt x="8683" y="2123"/>
                    <a:pt x="8683" y="1892"/>
                  </a:cubicBezTo>
                  <a:cubicBezTo>
                    <a:pt x="8693" y="1493"/>
                    <a:pt x="8230" y="1261"/>
                    <a:pt x="7852" y="1135"/>
                  </a:cubicBezTo>
                  <a:cubicBezTo>
                    <a:pt x="5876" y="515"/>
                    <a:pt x="3038" y="94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6"/>
            <p:cNvSpPr/>
            <p:nvPr/>
          </p:nvSpPr>
          <p:spPr>
            <a:xfrm>
              <a:off x="3679600" y="2918350"/>
              <a:ext cx="142175" cy="22900"/>
            </a:xfrm>
            <a:custGeom>
              <a:rect b="b" l="l" r="r" t="t"/>
              <a:pathLst>
                <a:path extrusionOk="0" h="916" w="5687">
                  <a:moveTo>
                    <a:pt x="0" y="0"/>
                  </a:moveTo>
                  <a:lnTo>
                    <a:pt x="0" y="32"/>
                  </a:lnTo>
                  <a:cubicBezTo>
                    <a:pt x="1850" y="526"/>
                    <a:pt x="3763" y="820"/>
                    <a:pt x="5686" y="915"/>
                  </a:cubicBezTo>
                  <a:lnTo>
                    <a:pt x="5686" y="883"/>
                  </a:lnTo>
                  <a:cubicBezTo>
                    <a:pt x="3773" y="789"/>
                    <a:pt x="1860" y="49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6"/>
            <p:cNvSpPr/>
            <p:nvPr/>
          </p:nvSpPr>
          <p:spPr>
            <a:xfrm>
              <a:off x="3672475" y="2923600"/>
              <a:ext cx="145350" cy="100675"/>
            </a:xfrm>
            <a:custGeom>
              <a:rect b="b" l="l" r="r" t="t"/>
              <a:pathLst>
                <a:path extrusionOk="0" h="4027" w="5814">
                  <a:moveTo>
                    <a:pt x="22" y="0"/>
                  </a:moveTo>
                  <a:lnTo>
                    <a:pt x="1" y="32"/>
                  </a:lnTo>
                  <a:cubicBezTo>
                    <a:pt x="1746" y="1609"/>
                    <a:pt x="3701" y="2954"/>
                    <a:pt x="5803" y="4027"/>
                  </a:cubicBezTo>
                  <a:lnTo>
                    <a:pt x="5814" y="3995"/>
                  </a:lnTo>
                  <a:cubicBezTo>
                    <a:pt x="3722" y="2922"/>
                    <a:pt x="1767" y="1577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6"/>
            <p:cNvSpPr/>
            <p:nvPr/>
          </p:nvSpPr>
          <p:spPr>
            <a:xfrm>
              <a:off x="3659100" y="2935150"/>
              <a:ext cx="100400" cy="150625"/>
            </a:xfrm>
            <a:custGeom>
              <a:rect b="b" l="l" r="r" t="t"/>
              <a:pathLst>
                <a:path extrusionOk="0" h="6025" w="4016">
                  <a:moveTo>
                    <a:pt x="31" y="1"/>
                  </a:moveTo>
                  <a:lnTo>
                    <a:pt x="0" y="22"/>
                  </a:lnTo>
                  <a:cubicBezTo>
                    <a:pt x="1178" y="2114"/>
                    <a:pt x="2523" y="4132"/>
                    <a:pt x="3994" y="6024"/>
                  </a:cubicBezTo>
                  <a:lnTo>
                    <a:pt x="4015" y="6003"/>
                  </a:lnTo>
                  <a:cubicBezTo>
                    <a:pt x="2544" y="4111"/>
                    <a:pt x="1209" y="2093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6"/>
            <p:cNvSpPr/>
            <p:nvPr/>
          </p:nvSpPr>
          <p:spPr>
            <a:xfrm>
              <a:off x="3656200" y="2952775"/>
              <a:ext cx="41000" cy="142700"/>
            </a:xfrm>
            <a:custGeom>
              <a:rect b="b" l="l" r="r" t="t"/>
              <a:pathLst>
                <a:path extrusionOk="0" h="5708" w="1640">
                  <a:moveTo>
                    <a:pt x="32" y="1"/>
                  </a:moveTo>
                  <a:lnTo>
                    <a:pt x="0" y="11"/>
                  </a:lnTo>
                  <a:lnTo>
                    <a:pt x="1609" y="5708"/>
                  </a:lnTo>
                  <a:lnTo>
                    <a:pt x="1640" y="5697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6"/>
            <p:cNvSpPr/>
            <p:nvPr/>
          </p:nvSpPr>
          <p:spPr>
            <a:xfrm>
              <a:off x="3568700" y="2915725"/>
              <a:ext cx="142975" cy="147450"/>
            </a:xfrm>
            <a:custGeom>
              <a:rect b="b" l="l" r="r" t="t"/>
              <a:pathLst>
                <a:path extrusionOk="0" h="5898" w="5719">
                  <a:moveTo>
                    <a:pt x="2586" y="0"/>
                  </a:moveTo>
                  <a:cubicBezTo>
                    <a:pt x="2413" y="21"/>
                    <a:pt x="2223" y="21"/>
                    <a:pt x="2034" y="21"/>
                  </a:cubicBezTo>
                  <a:cubicBezTo>
                    <a:pt x="1845" y="21"/>
                    <a:pt x="1656" y="21"/>
                    <a:pt x="1482" y="42"/>
                  </a:cubicBezTo>
                  <a:cubicBezTo>
                    <a:pt x="947" y="1378"/>
                    <a:pt x="410" y="2733"/>
                    <a:pt x="85" y="4131"/>
                  </a:cubicBezTo>
                  <a:cubicBezTo>
                    <a:pt x="43" y="4321"/>
                    <a:pt x="1" y="4520"/>
                    <a:pt x="53" y="4709"/>
                  </a:cubicBezTo>
                  <a:cubicBezTo>
                    <a:pt x="103" y="4887"/>
                    <a:pt x="255" y="5047"/>
                    <a:pt x="439" y="5047"/>
                  </a:cubicBezTo>
                  <a:cubicBezTo>
                    <a:pt x="451" y="5047"/>
                    <a:pt x="462" y="5047"/>
                    <a:pt x="473" y="5045"/>
                  </a:cubicBezTo>
                  <a:cubicBezTo>
                    <a:pt x="673" y="5014"/>
                    <a:pt x="799" y="4814"/>
                    <a:pt x="884" y="4625"/>
                  </a:cubicBezTo>
                  <a:cubicBezTo>
                    <a:pt x="1167" y="4005"/>
                    <a:pt x="1356" y="3332"/>
                    <a:pt x="1409" y="2649"/>
                  </a:cubicBezTo>
                  <a:lnTo>
                    <a:pt x="1409" y="2649"/>
                  </a:lnTo>
                  <a:cubicBezTo>
                    <a:pt x="1346" y="3511"/>
                    <a:pt x="1377" y="4384"/>
                    <a:pt x="1482" y="5235"/>
                  </a:cubicBezTo>
                  <a:cubicBezTo>
                    <a:pt x="1503" y="5393"/>
                    <a:pt x="1524" y="5540"/>
                    <a:pt x="1598" y="5676"/>
                  </a:cubicBezTo>
                  <a:cubicBezTo>
                    <a:pt x="1668" y="5796"/>
                    <a:pt x="1806" y="5898"/>
                    <a:pt x="1946" y="5898"/>
                  </a:cubicBezTo>
                  <a:cubicBezTo>
                    <a:pt x="1953" y="5898"/>
                    <a:pt x="1959" y="5898"/>
                    <a:pt x="1966" y="5897"/>
                  </a:cubicBezTo>
                  <a:cubicBezTo>
                    <a:pt x="2218" y="5876"/>
                    <a:pt x="2344" y="5582"/>
                    <a:pt x="2397" y="5330"/>
                  </a:cubicBezTo>
                  <a:cubicBezTo>
                    <a:pt x="2581" y="4356"/>
                    <a:pt x="2531" y="3341"/>
                    <a:pt x="2249" y="2399"/>
                  </a:cubicBezTo>
                  <a:lnTo>
                    <a:pt x="2249" y="2399"/>
                  </a:lnTo>
                  <a:cubicBezTo>
                    <a:pt x="2545" y="3250"/>
                    <a:pt x="2886" y="4092"/>
                    <a:pt x="3259" y="4909"/>
                  </a:cubicBezTo>
                  <a:cubicBezTo>
                    <a:pt x="3374" y="5161"/>
                    <a:pt x="3542" y="5456"/>
                    <a:pt x="3816" y="5487"/>
                  </a:cubicBezTo>
                  <a:cubicBezTo>
                    <a:pt x="3832" y="5489"/>
                    <a:pt x="3849" y="5490"/>
                    <a:pt x="3865" y="5490"/>
                  </a:cubicBezTo>
                  <a:cubicBezTo>
                    <a:pt x="4089" y="5490"/>
                    <a:pt x="4294" y="5293"/>
                    <a:pt x="4362" y="5077"/>
                  </a:cubicBezTo>
                  <a:cubicBezTo>
                    <a:pt x="4446" y="4835"/>
                    <a:pt x="4394" y="4583"/>
                    <a:pt x="4331" y="4342"/>
                  </a:cubicBezTo>
                  <a:cubicBezTo>
                    <a:pt x="4079" y="3385"/>
                    <a:pt x="3532" y="2544"/>
                    <a:pt x="2975" y="1724"/>
                  </a:cubicBezTo>
                  <a:lnTo>
                    <a:pt x="2975" y="1724"/>
                  </a:lnTo>
                  <a:cubicBezTo>
                    <a:pt x="3448" y="2408"/>
                    <a:pt x="4058" y="2996"/>
                    <a:pt x="4762" y="3448"/>
                  </a:cubicBezTo>
                  <a:cubicBezTo>
                    <a:pt x="4888" y="3522"/>
                    <a:pt x="5025" y="3606"/>
                    <a:pt x="5172" y="3627"/>
                  </a:cubicBezTo>
                  <a:cubicBezTo>
                    <a:pt x="5196" y="3630"/>
                    <a:pt x="5220" y="3632"/>
                    <a:pt x="5245" y="3632"/>
                  </a:cubicBezTo>
                  <a:cubicBezTo>
                    <a:pt x="5371" y="3632"/>
                    <a:pt x="5501" y="3585"/>
                    <a:pt x="5571" y="3480"/>
                  </a:cubicBezTo>
                  <a:cubicBezTo>
                    <a:pt x="5718" y="3269"/>
                    <a:pt x="5560" y="2985"/>
                    <a:pt x="5403" y="2775"/>
                  </a:cubicBezTo>
                  <a:cubicBezTo>
                    <a:pt x="4583" y="1735"/>
                    <a:pt x="3637" y="799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6"/>
            <p:cNvSpPr/>
            <p:nvPr/>
          </p:nvSpPr>
          <p:spPr>
            <a:xfrm>
              <a:off x="3632550" y="2934900"/>
              <a:ext cx="67300" cy="63875"/>
            </a:xfrm>
            <a:custGeom>
              <a:rect b="b" l="l" r="r" t="t"/>
              <a:pathLst>
                <a:path extrusionOk="0" h="2555" w="2692">
                  <a:moveTo>
                    <a:pt x="21" y="1"/>
                  </a:moveTo>
                  <a:lnTo>
                    <a:pt x="0" y="22"/>
                  </a:lnTo>
                  <a:cubicBezTo>
                    <a:pt x="799" y="957"/>
                    <a:pt x="1693" y="1809"/>
                    <a:pt x="2670" y="2555"/>
                  </a:cubicBezTo>
                  <a:lnTo>
                    <a:pt x="2691" y="2523"/>
                  </a:lnTo>
                  <a:cubicBezTo>
                    <a:pt x="1714" y="1788"/>
                    <a:pt x="820" y="936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6"/>
            <p:cNvSpPr/>
            <p:nvPr/>
          </p:nvSpPr>
          <p:spPr>
            <a:xfrm>
              <a:off x="3626775" y="2935425"/>
              <a:ext cx="41000" cy="105400"/>
            </a:xfrm>
            <a:custGeom>
              <a:rect b="b" l="l" r="r" t="t"/>
              <a:pathLst>
                <a:path extrusionOk="0" h="4216" w="1640">
                  <a:moveTo>
                    <a:pt x="32" y="1"/>
                  </a:moveTo>
                  <a:lnTo>
                    <a:pt x="0" y="11"/>
                  </a:lnTo>
                  <a:cubicBezTo>
                    <a:pt x="357" y="1472"/>
                    <a:pt x="894" y="2891"/>
                    <a:pt x="1609" y="4215"/>
                  </a:cubicBezTo>
                  <a:lnTo>
                    <a:pt x="1640" y="4194"/>
                  </a:lnTo>
                  <a:cubicBezTo>
                    <a:pt x="925" y="2870"/>
                    <a:pt x="389" y="146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6"/>
            <p:cNvSpPr/>
            <p:nvPr/>
          </p:nvSpPr>
          <p:spPr>
            <a:xfrm>
              <a:off x="3611800" y="2936750"/>
              <a:ext cx="4750" cy="115100"/>
            </a:xfrm>
            <a:custGeom>
              <a:rect b="b" l="l" r="r" t="t"/>
              <a:pathLst>
                <a:path extrusionOk="0" h="4604" w="190">
                  <a:moveTo>
                    <a:pt x="158" y="0"/>
                  </a:moveTo>
                  <a:cubicBezTo>
                    <a:pt x="21" y="1525"/>
                    <a:pt x="0" y="3080"/>
                    <a:pt x="85" y="4604"/>
                  </a:cubicBezTo>
                  <a:lnTo>
                    <a:pt x="116" y="4604"/>
                  </a:lnTo>
                  <a:cubicBezTo>
                    <a:pt x="32" y="3080"/>
                    <a:pt x="53" y="1525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6"/>
            <p:cNvSpPr/>
            <p:nvPr/>
          </p:nvSpPr>
          <p:spPr>
            <a:xfrm>
              <a:off x="3577650" y="2944900"/>
              <a:ext cx="31025" cy="89625"/>
            </a:xfrm>
            <a:custGeom>
              <a:rect b="b" l="l" r="r" t="t"/>
              <a:pathLst>
                <a:path extrusionOk="0" h="3585" w="1241">
                  <a:moveTo>
                    <a:pt x="1208" y="0"/>
                  </a:moveTo>
                  <a:lnTo>
                    <a:pt x="0" y="3574"/>
                  </a:lnTo>
                  <a:lnTo>
                    <a:pt x="31" y="3584"/>
                  </a:lnTo>
                  <a:lnTo>
                    <a:pt x="1240" y="10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3" name="Google Shape;1033;p56"/>
          <p:cNvGrpSpPr/>
          <p:nvPr/>
        </p:nvGrpSpPr>
        <p:grpSpPr>
          <a:xfrm rot="716375">
            <a:off x="-43804" y="1501528"/>
            <a:ext cx="650546" cy="1117257"/>
            <a:chOff x="3432720" y="-2048079"/>
            <a:chExt cx="748527" cy="1285530"/>
          </a:xfrm>
        </p:grpSpPr>
        <p:sp>
          <p:nvSpPr>
            <p:cNvPr id="1034" name="Google Shape;1034;p56"/>
            <p:cNvSpPr/>
            <p:nvPr/>
          </p:nvSpPr>
          <p:spPr>
            <a:xfrm rot="-5400000">
              <a:off x="3227821" y="-1672172"/>
              <a:ext cx="1114546" cy="704700"/>
            </a:xfrm>
            <a:custGeom>
              <a:rect b="b" l="l" r="r" t="t"/>
              <a:pathLst>
                <a:path extrusionOk="0" h="4068" w="6434">
                  <a:moveTo>
                    <a:pt x="96" y="295"/>
                  </a:moveTo>
                  <a:cubicBezTo>
                    <a:pt x="643" y="578"/>
                    <a:pt x="1178" y="873"/>
                    <a:pt x="1704" y="1167"/>
                  </a:cubicBezTo>
                  <a:cubicBezTo>
                    <a:pt x="1399" y="1703"/>
                    <a:pt x="1515" y="2397"/>
                    <a:pt x="1988" y="2807"/>
                  </a:cubicBezTo>
                  <a:cubicBezTo>
                    <a:pt x="2292" y="2313"/>
                    <a:pt x="2240" y="1692"/>
                    <a:pt x="1883" y="1262"/>
                  </a:cubicBezTo>
                  <a:cubicBezTo>
                    <a:pt x="2261" y="1472"/>
                    <a:pt x="2640" y="1692"/>
                    <a:pt x="3018" y="1914"/>
                  </a:cubicBezTo>
                  <a:cubicBezTo>
                    <a:pt x="2671" y="2365"/>
                    <a:pt x="2734" y="2996"/>
                    <a:pt x="3186" y="3353"/>
                  </a:cubicBezTo>
                  <a:cubicBezTo>
                    <a:pt x="3523" y="2944"/>
                    <a:pt x="3501" y="2386"/>
                    <a:pt x="3165" y="1998"/>
                  </a:cubicBezTo>
                  <a:cubicBezTo>
                    <a:pt x="3438" y="2166"/>
                    <a:pt x="3712" y="2323"/>
                    <a:pt x="3985" y="2491"/>
                  </a:cubicBezTo>
                  <a:cubicBezTo>
                    <a:pt x="3659" y="2975"/>
                    <a:pt x="3743" y="3616"/>
                    <a:pt x="4195" y="3995"/>
                  </a:cubicBezTo>
                  <a:cubicBezTo>
                    <a:pt x="4511" y="3574"/>
                    <a:pt x="4489" y="3017"/>
                    <a:pt x="4174" y="2617"/>
                  </a:cubicBezTo>
                  <a:cubicBezTo>
                    <a:pt x="4521" y="2838"/>
                    <a:pt x="4857" y="3059"/>
                    <a:pt x="5193" y="3280"/>
                  </a:cubicBezTo>
                  <a:cubicBezTo>
                    <a:pt x="5214" y="3301"/>
                    <a:pt x="5235" y="3301"/>
                    <a:pt x="5256" y="3290"/>
                  </a:cubicBezTo>
                  <a:cubicBezTo>
                    <a:pt x="5425" y="3784"/>
                    <a:pt x="5919" y="4068"/>
                    <a:pt x="6434" y="3942"/>
                  </a:cubicBezTo>
                  <a:cubicBezTo>
                    <a:pt x="6328" y="3395"/>
                    <a:pt x="5824" y="3059"/>
                    <a:pt x="5288" y="3143"/>
                  </a:cubicBezTo>
                  <a:lnTo>
                    <a:pt x="5277" y="3143"/>
                  </a:lnTo>
                  <a:cubicBezTo>
                    <a:pt x="5130" y="3038"/>
                    <a:pt x="4983" y="2944"/>
                    <a:pt x="4836" y="2849"/>
                  </a:cubicBezTo>
                  <a:cubicBezTo>
                    <a:pt x="5267" y="2933"/>
                    <a:pt x="5698" y="2733"/>
                    <a:pt x="5887" y="2302"/>
                  </a:cubicBezTo>
                  <a:cubicBezTo>
                    <a:pt x="5414" y="2040"/>
                    <a:pt x="4847" y="2218"/>
                    <a:pt x="4595" y="2691"/>
                  </a:cubicBezTo>
                  <a:cubicBezTo>
                    <a:pt x="4352" y="2533"/>
                    <a:pt x="4121" y="2386"/>
                    <a:pt x="3880" y="2239"/>
                  </a:cubicBezTo>
                  <a:cubicBezTo>
                    <a:pt x="4373" y="2271"/>
                    <a:pt x="4857" y="2008"/>
                    <a:pt x="5088" y="1545"/>
                  </a:cubicBezTo>
                  <a:cubicBezTo>
                    <a:pt x="4532" y="1346"/>
                    <a:pt x="3911" y="1577"/>
                    <a:pt x="3596" y="2061"/>
                  </a:cubicBezTo>
                  <a:cubicBezTo>
                    <a:pt x="3301" y="1892"/>
                    <a:pt x="3018" y="1724"/>
                    <a:pt x="2724" y="1556"/>
                  </a:cubicBezTo>
                  <a:cubicBezTo>
                    <a:pt x="3154" y="1556"/>
                    <a:pt x="3544" y="1283"/>
                    <a:pt x="3680" y="852"/>
                  </a:cubicBezTo>
                  <a:cubicBezTo>
                    <a:pt x="3175" y="662"/>
                    <a:pt x="2640" y="904"/>
                    <a:pt x="2418" y="1377"/>
                  </a:cubicBezTo>
                  <a:cubicBezTo>
                    <a:pt x="2156" y="1230"/>
                    <a:pt x="1883" y="1073"/>
                    <a:pt x="1620" y="926"/>
                  </a:cubicBezTo>
                  <a:cubicBezTo>
                    <a:pt x="2061" y="915"/>
                    <a:pt x="2450" y="599"/>
                    <a:pt x="2513" y="127"/>
                  </a:cubicBezTo>
                  <a:cubicBezTo>
                    <a:pt x="1998" y="1"/>
                    <a:pt x="1515" y="305"/>
                    <a:pt x="1388" y="799"/>
                  </a:cubicBezTo>
                  <a:cubicBezTo>
                    <a:pt x="1367" y="788"/>
                    <a:pt x="1346" y="778"/>
                    <a:pt x="1336" y="767"/>
                  </a:cubicBezTo>
                  <a:cubicBezTo>
                    <a:pt x="947" y="568"/>
                    <a:pt x="569" y="358"/>
                    <a:pt x="180" y="158"/>
                  </a:cubicBezTo>
                  <a:cubicBezTo>
                    <a:pt x="85" y="106"/>
                    <a:pt x="1" y="253"/>
                    <a:pt x="96" y="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5" name="Google Shape;1035;p56"/>
            <p:cNvGrpSpPr/>
            <p:nvPr/>
          </p:nvGrpSpPr>
          <p:grpSpPr>
            <a:xfrm>
              <a:off x="3432720" y="-2048079"/>
              <a:ext cx="748527" cy="1285521"/>
              <a:chOff x="3515350" y="320625"/>
              <a:chExt cx="108025" cy="185525"/>
            </a:xfrm>
          </p:grpSpPr>
          <p:sp>
            <p:nvSpPr>
              <p:cNvPr id="1036" name="Google Shape;1036;p56"/>
              <p:cNvSpPr/>
              <p:nvPr/>
            </p:nvSpPr>
            <p:spPr>
              <a:xfrm>
                <a:off x="3566075" y="360300"/>
                <a:ext cx="24725" cy="33150"/>
              </a:xfrm>
              <a:custGeom>
                <a:rect b="b" l="l" r="r" t="t"/>
                <a:pathLst>
                  <a:path extrusionOk="0" h="1326" w="989">
                    <a:moveTo>
                      <a:pt x="284" y="1"/>
                    </a:moveTo>
                    <a:cubicBezTo>
                      <a:pt x="1" y="494"/>
                      <a:pt x="200" y="1083"/>
                      <a:pt x="715" y="1325"/>
                    </a:cubicBezTo>
                    <a:cubicBezTo>
                      <a:pt x="989" y="831"/>
                      <a:pt x="799" y="232"/>
                      <a:pt x="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56"/>
              <p:cNvSpPr/>
              <p:nvPr/>
            </p:nvSpPr>
            <p:spPr>
              <a:xfrm>
                <a:off x="3548725" y="380275"/>
                <a:ext cx="26300" cy="38925"/>
              </a:xfrm>
              <a:custGeom>
                <a:rect b="b" l="l" r="r" t="t"/>
                <a:pathLst>
                  <a:path extrusionOk="0" h="1557" w="1052">
                    <a:moveTo>
                      <a:pt x="221" y="1"/>
                    </a:moveTo>
                    <a:lnTo>
                      <a:pt x="221" y="1"/>
                    </a:lnTo>
                    <a:cubicBezTo>
                      <a:pt x="1" y="589"/>
                      <a:pt x="274" y="1272"/>
                      <a:pt x="831" y="1556"/>
                    </a:cubicBezTo>
                    <a:cubicBezTo>
                      <a:pt x="1052" y="968"/>
                      <a:pt x="779" y="284"/>
                      <a:pt x="2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56"/>
              <p:cNvSpPr/>
              <p:nvPr/>
            </p:nvSpPr>
            <p:spPr>
              <a:xfrm>
                <a:off x="3531650" y="415500"/>
                <a:ext cx="26050" cy="32600"/>
              </a:xfrm>
              <a:custGeom>
                <a:rect b="b" l="l" r="r" t="t"/>
                <a:pathLst>
                  <a:path extrusionOk="0" h="1304" w="1042">
                    <a:moveTo>
                      <a:pt x="200" y="0"/>
                    </a:moveTo>
                    <a:lnTo>
                      <a:pt x="200" y="0"/>
                    </a:lnTo>
                    <a:cubicBezTo>
                      <a:pt x="0" y="547"/>
                      <a:pt x="295" y="1124"/>
                      <a:pt x="841" y="1303"/>
                    </a:cubicBezTo>
                    <a:cubicBezTo>
                      <a:pt x="1041" y="757"/>
                      <a:pt x="757" y="178"/>
                      <a:pt x="2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56"/>
              <p:cNvSpPr/>
              <p:nvPr/>
            </p:nvSpPr>
            <p:spPr>
              <a:xfrm>
                <a:off x="3515350" y="444650"/>
                <a:ext cx="25775" cy="28675"/>
              </a:xfrm>
              <a:custGeom>
                <a:rect b="b" l="l" r="r" t="t"/>
                <a:pathLst>
                  <a:path extrusionOk="0" h="1147" w="1031">
                    <a:moveTo>
                      <a:pt x="127" y="0"/>
                    </a:moveTo>
                    <a:cubicBezTo>
                      <a:pt x="1" y="547"/>
                      <a:pt x="348" y="1062"/>
                      <a:pt x="904" y="1147"/>
                    </a:cubicBezTo>
                    <a:cubicBezTo>
                      <a:pt x="1031" y="600"/>
                      <a:pt x="684" y="85"/>
                      <a:pt x="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56"/>
              <p:cNvSpPr/>
              <p:nvPr/>
            </p:nvSpPr>
            <p:spPr>
              <a:xfrm>
                <a:off x="3576575" y="396875"/>
                <a:ext cx="38650" cy="15975"/>
              </a:xfrm>
              <a:custGeom>
                <a:rect b="b" l="l" r="r" t="t"/>
                <a:pathLst>
                  <a:path extrusionOk="0" h="639" w="1546">
                    <a:moveTo>
                      <a:pt x="869" y="0"/>
                    </a:moveTo>
                    <a:cubicBezTo>
                      <a:pt x="546" y="0"/>
                      <a:pt x="226" y="141"/>
                      <a:pt x="1" y="409"/>
                    </a:cubicBezTo>
                    <a:cubicBezTo>
                      <a:pt x="209" y="564"/>
                      <a:pt x="447" y="638"/>
                      <a:pt x="682" y="638"/>
                    </a:cubicBezTo>
                    <a:cubicBezTo>
                      <a:pt x="1004" y="638"/>
                      <a:pt x="1321" y="497"/>
                      <a:pt x="1546" y="230"/>
                    </a:cubicBezTo>
                    <a:cubicBezTo>
                      <a:pt x="1342" y="75"/>
                      <a:pt x="1105" y="0"/>
                      <a:pt x="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56"/>
              <p:cNvSpPr/>
              <p:nvPr/>
            </p:nvSpPr>
            <p:spPr>
              <a:xfrm>
                <a:off x="3562400" y="421750"/>
                <a:ext cx="36800" cy="15850"/>
              </a:xfrm>
              <a:custGeom>
                <a:rect b="b" l="l" r="r" t="t"/>
                <a:pathLst>
                  <a:path extrusionOk="0" h="634" w="1472">
                    <a:moveTo>
                      <a:pt x="814" y="1"/>
                    </a:moveTo>
                    <a:cubicBezTo>
                      <a:pt x="513" y="1"/>
                      <a:pt x="215" y="135"/>
                      <a:pt x="0" y="391"/>
                    </a:cubicBezTo>
                    <a:cubicBezTo>
                      <a:pt x="199" y="553"/>
                      <a:pt x="436" y="633"/>
                      <a:pt x="671" y="633"/>
                    </a:cubicBezTo>
                    <a:cubicBezTo>
                      <a:pt x="970" y="633"/>
                      <a:pt x="1266" y="503"/>
                      <a:pt x="1472" y="244"/>
                    </a:cubicBezTo>
                    <a:cubicBezTo>
                      <a:pt x="1276" y="80"/>
                      <a:pt x="1044" y="1"/>
                      <a:pt x="8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56"/>
              <p:cNvSpPr/>
              <p:nvPr/>
            </p:nvSpPr>
            <p:spPr>
              <a:xfrm>
                <a:off x="3543475" y="452775"/>
                <a:ext cx="42075" cy="16250"/>
              </a:xfrm>
              <a:custGeom>
                <a:rect b="b" l="l" r="r" t="t"/>
                <a:pathLst>
                  <a:path extrusionOk="0" h="650" w="1683">
                    <a:moveTo>
                      <a:pt x="989" y="1"/>
                    </a:moveTo>
                    <a:cubicBezTo>
                      <a:pt x="617" y="1"/>
                      <a:pt x="250" y="159"/>
                      <a:pt x="1" y="453"/>
                    </a:cubicBezTo>
                    <a:cubicBezTo>
                      <a:pt x="211" y="585"/>
                      <a:pt x="450" y="649"/>
                      <a:pt x="688" y="649"/>
                    </a:cubicBezTo>
                    <a:cubicBezTo>
                      <a:pt x="1058" y="649"/>
                      <a:pt x="1427" y="495"/>
                      <a:pt x="1682" y="201"/>
                    </a:cubicBezTo>
                    <a:cubicBezTo>
                      <a:pt x="1469" y="66"/>
                      <a:pt x="1228" y="1"/>
                      <a:pt x="9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56"/>
              <p:cNvSpPr/>
              <p:nvPr/>
            </p:nvSpPr>
            <p:spPr>
              <a:xfrm>
                <a:off x="3591025" y="346650"/>
                <a:ext cx="26300" cy="30500"/>
              </a:xfrm>
              <a:custGeom>
                <a:rect b="b" l="l" r="r" t="t"/>
                <a:pathLst>
                  <a:path extrusionOk="0" h="1220" w="1052">
                    <a:moveTo>
                      <a:pt x="916" y="0"/>
                    </a:moveTo>
                    <a:lnTo>
                      <a:pt x="916" y="0"/>
                    </a:lnTo>
                    <a:cubicBezTo>
                      <a:pt x="348" y="105"/>
                      <a:pt x="1" y="652"/>
                      <a:pt x="127" y="1220"/>
                    </a:cubicBezTo>
                    <a:cubicBezTo>
                      <a:pt x="694" y="1104"/>
                      <a:pt x="1052" y="568"/>
                      <a:pt x="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56"/>
              <p:cNvSpPr/>
              <p:nvPr/>
            </p:nvSpPr>
            <p:spPr>
              <a:xfrm>
                <a:off x="3518400" y="374500"/>
                <a:ext cx="80050" cy="131650"/>
              </a:xfrm>
              <a:custGeom>
                <a:rect b="b" l="l" r="r" t="t"/>
                <a:pathLst>
                  <a:path extrusionOk="0" h="5266" w="3202">
                    <a:moveTo>
                      <a:pt x="3093" y="1"/>
                    </a:moveTo>
                    <a:cubicBezTo>
                      <a:pt x="3068" y="1"/>
                      <a:pt x="3041" y="13"/>
                      <a:pt x="3022" y="43"/>
                    </a:cubicBezTo>
                    <a:cubicBezTo>
                      <a:pt x="2160" y="1314"/>
                      <a:pt x="1392" y="2638"/>
                      <a:pt x="656" y="3984"/>
                    </a:cubicBezTo>
                    <a:cubicBezTo>
                      <a:pt x="446" y="4373"/>
                      <a:pt x="236" y="4751"/>
                      <a:pt x="37" y="5140"/>
                    </a:cubicBezTo>
                    <a:cubicBezTo>
                      <a:pt x="0" y="5205"/>
                      <a:pt x="59" y="5266"/>
                      <a:pt x="116" y="5266"/>
                    </a:cubicBezTo>
                    <a:cubicBezTo>
                      <a:pt x="142" y="5266"/>
                      <a:pt x="167" y="5253"/>
                      <a:pt x="184" y="5224"/>
                    </a:cubicBezTo>
                    <a:cubicBezTo>
                      <a:pt x="899" y="3857"/>
                      <a:pt x="1634" y="2512"/>
                      <a:pt x="2454" y="1220"/>
                    </a:cubicBezTo>
                    <a:cubicBezTo>
                      <a:pt x="2685" y="851"/>
                      <a:pt x="2917" y="484"/>
                      <a:pt x="3158" y="127"/>
                    </a:cubicBezTo>
                    <a:cubicBezTo>
                      <a:pt x="3201" y="61"/>
                      <a:pt x="3150" y="1"/>
                      <a:pt x="30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56"/>
              <p:cNvSpPr/>
              <p:nvPr/>
            </p:nvSpPr>
            <p:spPr>
              <a:xfrm>
                <a:off x="3547150" y="320625"/>
                <a:ext cx="16850" cy="16575"/>
              </a:xfrm>
              <a:custGeom>
                <a:rect b="b" l="l" r="r" t="t"/>
                <a:pathLst>
                  <a:path extrusionOk="0" h="663" w="674">
                    <a:moveTo>
                      <a:pt x="284" y="0"/>
                    </a:moveTo>
                    <a:cubicBezTo>
                      <a:pt x="211" y="0"/>
                      <a:pt x="137" y="42"/>
                      <a:pt x="95" y="116"/>
                    </a:cubicBezTo>
                    <a:cubicBezTo>
                      <a:pt x="85" y="148"/>
                      <a:pt x="64" y="190"/>
                      <a:pt x="53" y="222"/>
                    </a:cubicBezTo>
                    <a:cubicBezTo>
                      <a:pt x="1" y="337"/>
                      <a:pt x="53" y="495"/>
                      <a:pt x="127" y="558"/>
                    </a:cubicBezTo>
                    <a:cubicBezTo>
                      <a:pt x="148" y="568"/>
                      <a:pt x="169" y="589"/>
                      <a:pt x="179" y="600"/>
                    </a:cubicBezTo>
                    <a:cubicBezTo>
                      <a:pt x="242" y="631"/>
                      <a:pt x="305" y="663"/>
                      <a:pt x="379" y="663"/>
                    </a:cubicBezTo>
                    <a:cubicBezTo>
                      <a:pt x="389" y="663"/>
                      <a:pt x="410" y="652"/>
                      <a:pt x="431" y="652"/>
                    </a:cubicBezTo>
                    <a:cubicBezTo>
                      <a:pt x="505" y="642"/>
                      <a:pt x="568" y="610"/>
                      <a:pt x="610" y="537"/>
                    </a:cubicBezTo>
                    <a:cubicBezTo>
                      <a:pt x="663" y="453"/>
                      <a:pt x="673" y="379"/>
                      <a:pt x="673" y="295"/>
                    </a:cubicBezTo>
                    <a:cubicBezTo>
                      <a:pt x="673" y="222"/>
                      <a:pt x="652" y="169"/>
                      <a:pt x="610" y="126"/>
                    </a:cubicBezTo>
                    <a:cubicBezTo>
                      <a:pt x="526" y="53"/>
                      <a:pt x="431" y="0"/>
                      <a:pt x="3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56"/>
              <p:cNvSpPr/>
              <p:nvPr/>
            </p:nvSpPr>
            <p:spPr>
              <a:xfrm>
                <a:off x="3606550" y="448850"/>
                <a:ext cx="16825" cy="16325"/>
              </a:xfrm>
              <a:custGeom>
                <a:rect b="b" l="l" r="r" t="t"/>
                <a:pathLst>
                  <a:path extrusionOk="0" h="653" w="673">
                    <a:moveTo>
                      <a:pt x="284" y="1"/>
                    </a:moveTo>
                    <a:cubicBezTo>
                      <a:pt x="199" y="1"/>
                      <a:pt x="136" y="43"/>
                      <a:pt x="94" y="117"/>
                    </a:cubicBezTo>
                    <a:cubicBezTo>
                      <a:pt x="84" y="148"/>
                      <a:pt x="63" y="180"/>
                      <a:pt x="52" y="222"/>
                    </a:cubicBezTo>
                    <a:cubicBezTo>
                      <a:pt x="0" y="337"/>
                      <a:pt x="42" y="484"/>
                      <a:pt x="126" y="558"/>
                    </a:cubicBezTo>
                    <a:cubicBezTo>
                      <a:pt x="147" y="568"/>
                      <a:pt x="157" y="579"/>
                      <a:pt x="178" y="589"/>
                    </a:cubicBezTo>
                    <a:cubicBezTo>
                      <a:pt x="242" y="631"/>
                      <a:pt x="305" y="652"/>
                      <a:pt x="379" y="652"/>
                    </a:cubicBezTo>
                    <a:lnTo>
                      <a:pt x="431" y="652"/>
                    </a:lnTo>
                    <a:cubicBezTo>
                      <a:pt x="505" y="642"/>
                      <a:pt x="568" y="600"/>
                      <a:pt x="610" y="526"/>
                    </a:cubicBezTo>
                    <a:cubicBezTo>
                      <a:pt x="652" y="453"/>
                      <a:pt x="673" y="369"/>
                      <a:pt x="673" y="285"/>
                    </a:cubicBezTo>
                    <a:cubicBezTo>
                      <a:pt x="673" y="222"/>
                      <a:pt x="652" y="169"/>
                      <a:pt x="610" y="127"/>
                    </a:cubicBezTo>
                    <a:cubicBezTo>
                      <a:pt x="526" y="43"/>
                      <a:pt x="431" y="1"/>
                      <a:pt x="3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7" name="Google Shape;1047;p56"/>
          <p:cNvGrpSpPr/>
          <p:nvPr/>
        </p:nvGrpSpPr>
        <p:grpSpPr>
          <a:xfrm rot="10351420">
            <a:off x="8503857" y="3015052"/>
            <a:ext cx="834615" cy="813066"/>
            <a:chOff x="3342329" y="-2014112"/>
            <a:chExt cx="392190" cy="382046"/>
          </a:xfrm>
        </p:grpSpPr>
        <p:sp>
          <p:nvSpPr>
            <p:cNvPr id="1048" name="Google Shape;1048;p56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9" name="Google Shape;1049;p56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1050" name="Google Shape;1050;p56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56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56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56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56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56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56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56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56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56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56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56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62" name="Google Shape;1062;p56"/>
          <p:cNvGrpSpPr/>
          <p:nvPr/>
        </p:nvGrpSpPr>
        <p:grpSpPr>
          <a:xfrm>
            <a:off x="-287445" y="157402"/>
            <a:ext cx="1000679" cy="764183"/>
            <a:chOff x="2577983" y="-694619"/>
            <a:chExt cx="544409" cy="415769"/>
          </a:xfrm>
        </p:grpSpPr>
        <p:sp>
          <p:nvSpPr>
            <p:cNvPr id="1063" name="Google Shape;1063;p56"/>
            <p:cNvSpPr/>
            <p:nvPr/>
          </p:nvSpPr>
          <p:spPr>
            <a:xfrm rot="-5400000">
              <a:off x="2642303" y="-758939"/>
              <a:ext cx="415769" cy="544409"/>
            </a:xfrm>
            <a:custGeom>
              <a:rect b="b" l="l" r="r" t="t"/>
              <a:pathLst>
                <a:path extrusionOk="0" h="7296" w="5572">
                  <a:moveTo>
                    <a:pt x="4257" y="7295"/>
                  </a:moveTo>
                  <a:cubicBezTo>
                    <a:pt x="4320" y="7001"/>
                    <a:pt x="4331" y="6749"/>
                    <a:pt x="4331" y="6454"/>
                  </a:cubicBezTo>
                  <a:cubicBezTo>
                    <a:pt x="4320" y="6223"/>
                    <a:pt x="4310" y="6002"/>
                    <a:pt x="4236" y="5782"/>
                  </a:cubicBezTo>
                  <a:cubicBezTo>
                    <a:pt x="4289" y="5855"/>
                    <a:pt x="4331" y="5918"/>
                    <a:pt x="4373" y="5981"/>
                  </a:cubicBezTo>
                  <a:cubicBezTo>
                    <a:pt x="4383" y="5992"/>
                    <a:pt x="4383" y="6002"/>
                    <a:pt x="4394" y="6013"/>
                  </a:cubicBezTo>
                  <a:cubicBezTo>
                    <a:pt x="4383" y="6170"/>
                    <a:pt x="4467" y="6338"/>
                    <a:pt x="4530" y="6475"/>
                  </a:cubicBezTo>
                  <a:cubicBezTo>
                    <a:pt x="4667" y="6759"/>
                    <a:pt x="4835" y="6990"/>
                    <a:pt x="5098" y="7169"/>
                  </a:cubicBezTo>
                  <a:cubicBezTo>
                    <a:pt x="5140" y="6875"/>
                    <a:pt x="5014" y="6602"/>
                    <a:pt x="4877" y="6370"/>
                  </a:cubicBezTo>
                  <a:cubicBezTo>
                    <a:pt x="4761" y="6212"/>
                    <a:pt x="4635" y="6118"/>
                    <a:pt x="4499" y="5992"/>
                  </a:cubicBezTo>
                  <a:cubicBezTo>
                    <a:pt x="4509" y="5971"/>
                    <a:pt x="4520" y="5939"/>
                    <a:pt x="4499" y="5908"/>
                  </a:cubicBezTo>
                  <a:cubicBezTo>
                    <a:pt x="4394" y="5750"/>
                    <a:pt x="4289" y="5582"/>
                    <a:pt x="4184" y="5413"/>
                  </a:cubicBezTo>
                  <a:cubicBezTo>
                    <a:pt x="4352" y="5572"/>
                    <a:pt x="4530" y="5687"/>
                    <a:pt x="4730" y="5792"/>
                  </a:cubicBezTo>
                  <a:cubicBezTo>
                    <a:pt x="5004" y="5939"/>
                    <a:pt x="5266" y="6055"/>
                    <a:pt x="5571" y="6086"/>
                  </a:cubicBezTo>
                  <a:cubicBezTo>
                    <a:pt x="5266" y="5603"/>
                    <a:pt x="4667" y="5256"/>
                    <a:pt x="4089" y="5256"/>
                  </a:cubicBezTo>
                  <a:cubicBezTo>
                    <a:pt x="3942" y="5025"/>
                    <a:pt x="3805" y="4794"/>
                    <a:pt x="3658" y="4563"/>
                  </a:cubicBezTo>
                  <a:cubicBezTo>
                    <a:pt x="3921" y="4731"/>
                    <a:pt x="4194" y="4825"/>
                    <a:pt x="4478" y="4920"/>
                  </a:cubicBezTo>
                  <a:cubicBezTo>
                    <a:pt x="4782" y="5004"/>
                    <a:pt x="5088" y="5067"/>
                    <a:pt x="5413" y="5046"/>
                  </a:cubicBezTo>
                  <a:cubicBezTo>
                    <a:pt x="4972" y="4615"/>
                    <a:pt x="4257" y="4394"/>
                    <a:pt x="3647" y="4531"/>
                  </a:cubicBezTo>
                  <a:cubicBezTo>
                    <a:pt x="3500" y="4299"/>
                    <a:pt x="3364" y="4068"/>
                    <a:pt x="3217" y="3837"/>
                  </a:cubicBezTo>
                  <a:cubicBezTo>
                    <a:pt x="3794" y="4152"/>
                    <a:pt x="4572" y="4194"/>
                    <a:pt x="5214" y="4058"/>
                  </a:cubicBezTo>
                  <a:cubicBezTo>
                    <a:pt x="4635" y="3722"/>
                    <a:pt x="3837" y="3669"/>
                    <a:pt x="3196" y="3806"/>
                  </a:cubicBezTo>
                  <a:cubicBezTo>
                    <a:pt x="3101" y="3648"/>
                    <a:pt x="2996" y="3490"/>
                    <a:pt x="2901" y="3343"/>
                  </a:cubicBezTo>
                  <a:cubicBezTo>
                    <a:pt x="2849" y="3269"/>
                    <a:pt x="2796" y="3196"/>
                    <a:pt x="2743" y="3133"/>
                  </a:cubicBezTo>
                  <a:cubicBezTo>
                    <a:pt x="3101" y="3238"/>
                    <a:pt x="3458" y="3290"/>
                    <a:pt x="3815" y="3311"/>
                  </a:cubicBezTo>
                  <a:cubicBezTo>
                    <a:pt x="4226" y="3332"/>
                    <a:pt x="4625" y="3322"/>
                    <a:pt x="5025" y="3217"/>
                  </a:cubicBezTo>
                  <a:cubicBezTo>
                    <a:pt x="4331" y="2933"/>
                    <a:pt x="3427" y="2849"/>
                    <a:pt x="2701" y="3070"/>
                  </a:cubicBezTo>
                  <a:cubicBezTo>
                    <a:pt x="2502" y="2797"/>
                    <a:pt x="2281" y="2534"/>
                    <a:pt x="2050" y="2271"/>
                  </a:cubicBezTo>
                  <a:cubicBezTo>
                    <a:pt x="2491" y="2386"/>
                    <a:pt x="2933" y="2439"/>
                    <a:pt x="3385" y="2470"/>
                  </a:cubicBezTo>
                  <a:cubicBezTo>
                    <a:pt x="3879" y="2491"/>
                    <a:pt x="4373" y="2491"/>
                    <a:pt x="4867" y="2355"/>
                  </a:cubicBezTo>
                  <a:cubicBezTo>
                    <a:pt x="4383" y="2208"/>
                    <a:pt x="3900" y="2145"/>
                    <a:pt x="3406" y="2113"/>
                  </a:cubicBezTo>
                  <a:cubicBezTo>
                    <a:pt x="2944" y="2092"/>
                    <a:pt x="2460" y="2103"/>
                    <a:pt x="2008" y="2218"/>
                  </a:cubicBezTo>
                  <a:cubicBezTo>
                    <a:pt x="1839" y="2040"/>
                    <a:pt x="1671" y="1851"/>
                    <a:pt x="1493" y="1672"/>
                  </a:cubicBezTo>
                  <a:cubicBezTo>
                    <a:pt x="1934" y="1788"/>
                    <a:pt x="2397" y="1714"/>
                    <a:pt x="2827" y="1672"/>
                  </a:cubicBezTo>
                  <a:cubicBezTo>
                    <a:pt x="3301" y="1620"/>
                    <a:pt x="3763" y="1609"/>
                    <a:pt x="4215" y="1451"/>
                  </a:cubicBezTo>
                  <a:cubicBezTo>
                    <a:pt x="3752" y="1325"/>
                    <a:pt x="3269" y="1272"/>
                    <a:pt x="2785" y="1314"/>
                  </a:cubicBezTo>
                  <a:cubicBezTo>
                    <a:pt x="2323" y="1377"/>
                    <a:pt x="1903" y="1503"/>
                    <a:pt x="1461" y="1630"/>
                  </a:cubicBezTo>
                  <a:cubicBezTo>
                    <a:pt x="1346" y="1503"/>
                    <a:pt x="1230" y="1388"/>
                    <a:pt x="1115" y="1262"/>
                  </a:cubicBezTo>
                  <a:cubicBezTo>
                    <a:pt x="778" y="894"/>
                    <a:pt x="452" y="505"/>
                    <a:pt x="179" y="85"/>
                  </a:cubicBezTo>
                  <a:cubicBezTo>
                    <a:pt x="127" y="1"/>
                    <a:pt x="1" y="74"/>
                    <a:pt x="53" y="158"/>
                  </a:cubicBezTo>
                  <a:cubicBezTo>
                    <a:pt x="337" y="600"/>
                    <a:pt x="673" y="1010"/>
                    <a:pt x="1031" y="1398"/>
                  </a:cubicBezTo>
                  <a:cubicBezTo>
                    <a:pt x="463" y="1840"/>
                    <a:pt x="169" y="2786"/>
                    <a:pt x="347" y="3490"/>
                  </a:cubicBezTo>
                  <a:cubicBezTo>
                    <a:pt x="662" y="2807"/>
                    <a:pt x="872" y="2134"/>
                    <a:pt x="1052" y="1409"/>
                  </a:cubicBezTo>
                  <a:cubicBezTo>
                    <a:pt x="1209" y="1588"/>
                    <a:pt x="1377" y="1756"/>
                    <a:pt x="1535" y="1935"/>
                  </a:cubicBezTo>
                  <a:cubicBezTo>
                    <a:pt x="1419" y="2050"/>
                    <a:pt x="1335" y="2208"/>
                    <a:pt x="1272" y="2355"/>
                  </a:cubicBezTo>
                  <a:cubicBezTo>
                    <a:pt x="1125" y="2702"/>
                    <a:pt x="1052" y="3070"/>
                    <a:pt x="1020" y="3437"/>
                  </a:cubicBezTo>
                  <a:cubicBezTo>
                    <a:pt x="1010" y="3627"/>
                    <a:pt x="1010" y="3816"/>
                    <a:pt x="1041" y="4016"/>
                  </a:cubicBezTo>
                  <a:cubicBezTo>
                    <a:pt x="1251" y="3690"/>
                    <a:pt x="1356" y="3332"/>
                    <a:pt x="1451" y="2965"/>
                  </a:cubicBezTo>
                  <a:cubicBezTo>
                    <a:pt x="1524" y="2629"/>
                    <a:pt x="1556" y="2323"/>
                    <a:pt x="1587" y="1987"/>
                  </a:cubicBezTo>
                  <a:cubicBezTo>
                    <a:pt x="1661" y="2061"/>
                    <a:pt x="1724" y="2134"/>
                    <a:pt x="1787" y="2208"/>
                  </a:cubicBezTo>
                  <a:cubicBezTo>
                    <a:pt x="1956" y="2376"/>
                    <a:pt x="2113" y="2555"/>
                    <a:pt x="2271" y="2744"/>
                  </a:cubicBezTo>
                  <a:cubicBezTo>
                    <a:pt x="1913" y="2986"/>
                    <a:pt x="1766" y="3427"/>
                    <a:pt x="1650" y="3816"/>
                  </a:cubicBezTo>
                  <a:cubicBezTo>
                    <a:pt x="1556" y="4110"/>
                    <a:pt x="1545" y="4415"/>
                    <a:pt x="1587" y="4720"/>
                  </a:cubicBezTo>
                  <a:cubicBezTo>
                    <a:pt x="1703" y="4563"/>
                    <a:pt x="1776" y="4394"/>
                    <a:pt x="1850" y="4236"/>
                  </a:cubicBezTo>
                  <a:lnTo>
                    <a:pt x="1945" y="3995"/>
                  </a:lnTo>
                  <a:cubicBezTo>
                    <a:pt x="2124" y="3596"/>
                    <a:pt x="2176" y="3196"/>
                    <a:pt x="2292" y="2776"/>
                  </a:cubicBezTo>
                  <a:cubicBezTo>
                    <a:pt x="2428" y="2933"/>
                    <a:pt x="2554" y="3101"/>
                    <a:pt x="2670" y="3269"/>
                  </a:cubicBezTo>
                  <a:cubicBezTo>
                    <a:pt x="2722" y="3353"/>
                    <a:pt x="2775" y="3427"/>
                    <a:pt x="2827" y="3511"/>
                  </a:cubicBezTo>
                  <a:cubicBezTo>
                    <a:pt x="2344" y="3942"/>
                    <a:pt x="2092" y="4731"/>
                    <a:pt x="2260" y="5350"/>
                  </a:cubicBezTo>
                  <a:cubicBezTo>
                    <a:pt x="2439" y="5056"/>
                    <a:pt x="2544" y="4752"/>
                    <a:pt x="2649" y="4436"/>
                  </a:cubicBezTo>
                  <a:cubicBezTo>
                    <a:pt x="2743" y="4152"/>
                    <a:pt x="2827" y="3869"/>
                    <a:pt x="2870" y="3564"/>
                  </a:cubicBezTo>
                  <a:cubicBezTo>
                    <a:pt x="3007" y="3774"/>
                    <a:pt x="3143" y="3995"/>
                    <a:pt x="3269" y="4205"/>
                  </a:cubicBezTo>
                  <a:cubicBezTo>
                    <a:pt x="2764" y="4657"/>
                    <a:pt x="2649" y="5572"/>
                    <a:pt x="2901" y="6181"/>
                  </a:cubicBezTo>
                  <a:cubicBezTo>
                    <a:pt x="3133" y="5551"/>
                    <a:pt x="3206" y="4920"/>
                    <a:pt x="3311" y="4268"/>
                  </a:cubicBezTo>
                  <a:cubicBezTo>
                    <a:pt x="3364" y="4362"/>
                    <a:pt x="3427" y="4446"/>
                    <a:pt x="3479" y="4541"/>
                  </a:cubicBezTo>
                  <a:cubicBezTo>
                    <a:pt x="3574" y="4689"/>
                    <a:pt x="3658" y="4846"/>
                    <a:pt x="3752" y="4993"/>
                  </a:cubicBezTo>
                  <a:cubicBezTo>
                    <a:pt x="3248" y="5477"/>
                    <a:pt x="3217" y="6349"/>
                    <a:pt x="3469" y="6969"/>
                  </a:cubicBezTo>
                  <a:cubicBezTo>
                    <a:pt x="3605" y="6644"/>
                    <a:pt x="3637" y="6307"/>
                    <a:pt x="3689" y="5960"/>
                  </a:cubicBezTo>
                  <a:cubicBezTo>
                    <a:pt x="3710" y="5687"/>
                    <a:pt x="3752" y="5340"/>
                    <a:pt x="3784" y="5046"/>
                  </a:cubicBezTo>
                  <a:cubicBezTo>
                    <a:pt x="3911" y="5245"/>
                    <a:pt x="4026" y="5445"/>
                    <a:pt x="4152" y="5645"/>
                  </a:cubicBezTo>
                  <a:cubicBezTo>
                    <a:pt x="3900" y="6149"/>
                    <a:pt x="3879" y="6854"/>
                    <a:pt x="4257" y="72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4" name="Google Shape;1064;p56"/>
            <p:cNvGrpSpPr/>
            <p:nvPr/>
          </p:nvGrpSpPr>
          <p:grpSpPr>
            <a:xfrm>
              <a:off x="2578498" y="-693137"/>
              <a:ext cx="543365" cy="412784"/>
              <a:chOff x="4332375" y="623325"/>
              <a:chExt cx="182050" cy="138300"/>
            </a:xfrm>
          </p:grpSpPr>
          <p:sp>
            <p:nvSpPr>
              <p:cNvPr id="1065" name="Google Shape;1065;p56"/>
              <p:cNvSpPr/>
              <p:nvPr/>
            </p:nvSpPr>
            <p:spPr>
              <a:xfrm>
                <a:off x="4332375" y="649825"/>
                <a:ext cx="151000" cy="111800"/>
              </a:xfrm>
              <a:custGeom>
                <a:rect b="b" l="l" r="r" t="t"/>
                <a:pathLst>
                  <a:path extrusionOk="0" h="4472" w="6040">
                    <a:moveTo>
                      <a:pt x="5941" y="0"/>
                    </a:moveTo>
                    <a:cubicBezTo>
                      <a:pt x="5929" y="0"/>
                      <a:pt x="5917" y="4"/>
                      <a:pt x="5905" y="13"/>
                    </a:cubicBezTo>
                    <a:cubicBezTo>
                      <a:pt x="5053" y="559"/>
                      <a:pt x="4170" y="1054"/>
                      <a:pt x="3329" y="1621"/>
                    </a:cubicBezTo>
                    <a:cubicBezTo>
                      <a:pt x="2572" y="2126"/>
                      <a:pt x="1932" y="2778"/>
                      <a:pt x="1259" y="3397"/>
                    </a:cubicBezTo>
                    <a:cubicBezTo>
                      <a:pt x="881" y="3734"/>
                      <a:pt x="502" y="4060"/>
                      <a:pt x="71" y="4333"/>
                    </a:cubicBezTo>
                    <a:cubicBezTo>
                      <a:pt x="1" y="4377"/>
                      <a:pt x="41" y="4472"/>
                      <a:pt x="105" y="4472"/>
                    </a:cubicBezTo>
                    <a:cubicBezTo>
                      <a:pt x="117" y="4472"/>
                      <a:pt x="131" y="4468"/>
                      <a:pt x="145" y="4459"/>
                    </a:cubicBezTo>
                    <a:cubicBezTo>
                      <a:pt x="902" y="3986"/>
                      <a:pt x="1532" y="3324"/>
                      <a:pt x="2194" y="2725"/>
                    </a:cubicBezTo>
                    <a:cubicBezTo>
                      <a:pt x="2530" y="2409"/>
                      <a:pt x="2878" y="2105"/>
                      <a:pt x="3256" y="1842"/>
                    </a:cubicBezTo>
                    <a:cubicBezTo>
                      <a:pt x="3676" y="1558"/>
                      <a:pt x="4097" y="1295"/>
                      <a:pt x="4527" y="1033"/>
                    </a:cubicBezTo>
                    <a:cubicBezTo>
                      <a:pt x="5011" y="738"/>
                      <a:pt x="5494" y="454"/>
                      <a:pt x="5978" y="139"/>
                    </a:cubicBezTo>
                    <a:cubicBezTo>
                      <a:pt x="6040" y="95"/>
                      <a:pt x="5998" y="0"/>
                      <a:pt x="59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56"/>
              <p:cNvSpPr/>
              <p:nvPr/>
            </p:nvSpPr>
            <p:spPr>
              <a:xfrm>
                <a:off x="4479975" y="634950"/>
                <a:ext cx="31300" cy="17825"/>
              </a:xfrm>
              <a:custGeom>
                <a:rect b="b" l="l" r="r" t="t"/>
                <a:pathLst>
                  <a:path extrusionOk="0" h="713" w="1252">
                    <a:moveTo>
                      <a:pt x="1135" y="1"/>
                    </a:moveTo>
                    <a:cubicBezTo>
                      <a:pt x="887" y="1"/>
                      <a:pt x="662" y="111"/>
                      <a:pt x="452" y="229"/>
                    </a:cubicBezTo>
                    <a:cubicBezTo>
                      <a:pt x="263" y="366"/>
                      <a:pt x="169" y="524"/>
                      <a:pt x="1" y="692"/>
                    </a:cubicBezTo>
                    <a:cubicBezTo>
                      <a:pt x="44" y="706"/>
                      <a:pt x="88" y="712"/>
                      <a:pt x="133" y="712"/>
                    </a:cubicBezTo>
                    <a:cubicBezTo>
                      <a:pt x="283" y="712"/>
                      <a:pt x="436" y="642"/>
                      <a:pt x="557" y="577"/>
                    </a:cubicBezTo>
                    <a:cubicBezTo>
                      <a:pt x="842" y="440"/>
                      <a:pt x="1073" y="271"/>
                      <a:pt x="1251" y="9"/>
                    </a:cubicBezTo>
                    <a:cubicBezTo>
                      <a:pt x="1212" y="4"/>
                      <a:pt x="1173" y="1"/>
                      <a:pt x="11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56"/>
              <p:cNvSpPr/>
              <p:nvPr/>
            </p:nvSpPr>
            <p:spPr>
              <a:xfrm>
                <a:off x="4462900" y="623325"/>
                <a:ext cx="21300" cy="38675"/>
              </a:xfrm>
              <a:custGeom>
                <a:rect b="b" l="l" r="r" t="t"/>
                <a:pathLst>
                  <a:path extrusionOk="0" h="1547" w="852">
                    <a:moveTo>
                      <a:pt x="852" y="1"/>
                    </a:moveTo>
                    <a:lnTo>
                      <a:pt x="852" y="1"/>
                    </a:lnTo>
                    <a:cubicBezTo>
                      <a:pt x="358" y="316"/>
                      <a:pt x="0" y="947"/>
                      <a:pt x="21" y="1546"/>
                    </a:cubicBezTo>
                    <a:cubicBezTo>
                      <a:pt x="263" y="1336"/>
                      <a:pt x="410" y="1105"/>
                      <a:pt x="558" y="842"/>
                    </a:cubicBezTo>
                    <a:cubicBezTo>
                      <a:pt x="705" y="568"/>
                      <a:pt x="820" y="306"/>
                      <a:pt x="8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56"/>
              <p:cNvSpPr/>
              <p:nvPr/>
            </p:nvSpPr>
            <p:spPr>
              <a:xfrm>
                <a:off x="4441625" y="627275"/>
                <a:ext cx="17075" cy="44700"/>
              </a:xfrm>
              <a:custGeom>
                <a:rect b="b" l="l" r="r" t="t"/>
                <a:pathLst>
                  <a:path extrusionOk="0" h="1788" w="683">
                    <a:moveTo>
                      <a:pt x="662" y="1"/>
                    </a:moveTo>
                    <a:cubicBezTo>
                      <a:pt x="231" y="452"/>
                      <a:pt x="0" y="1178"/>
                      <a:pt x="147" y="1788"/>
                    </a:cubicBezTo>
                    <a:cubicBezTo>
                      <a:pt x="337" y="1524"/>
                      <a:pt x="442" y="1241"/>
                      <a:pt x="536" y="936"/>
                    </a:cubicBezTo>
                    <a:cubicBezTo>
                      <a:pt x="620" y="631"/>
                      <a:pt x="683" y="326"/>
                      <a:pt x="6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56"/>
              <p:cNvSpPr/>
              <p:nvPr/>
            </p:nvSpPr>
            <p:spPr>
              <a:xfrm>
                <a:off x="4423750" y="632550"/>
                <a:ext cx="13150" cy="51000"/>
              </a:xfrm>
              <a:custGeom>
                <a:rect b="b" l="l" r="r" t="t"/>
                <a:pathLst>
                  <a:path extrusionOk="0" h="2040" w="526">
                    <a:moveTo>
                      <a:pt x="389" y="0"/>
                    </a:moveTo>
                    <a:lnTo>
                      <a:pt x="389" y="0"/>
                    </a:lnTo>
                    <a:cubicBezTo>
                      <a:pt x="53" y="578"/>
                      <a:pt x="0" y="1387"/>
                      <a:pt x="137" y="2039"/>
                    </a:cubicBezTo>
                    <a:cubicBezTo>
                      <a:pt x="484" y="1450"/>
                      <a:pt x="526" y="641"/>
                      <a:pt x="3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56"/>
              <p:cNvSpPr/>
              <p:nvPr/>
            </p:nvSpPr>
            <p:spPr>
              <a:xfrm>
                <a:off x="4403250" y="637000"/>
                <a:ext cx="12125" cy="59675"/>
              </a:xfrm>
              <a:custGeom>
                <a:rect b="b" l="l" r="r" t="t"/>
                <a:pathLst>
                  <a:path extrusionOk="0" h="2387" w="485">
                    <a:moveTo>
                      <a:pt x="368" y="0"/>
                    </a:moveTo>
                    <a:cubicBezTo>
                      <a:pt x="74" y="715"/>
                      <a:pt x="1" y="1651"/>
                      <a:pt x="242" y="2387"/>
                    </a:cubicBezTo>
                    <a:cubicBezTo>
                      <a:pt x="389" y="1997"/>
                      <a:pt x="442" y="1609"/>
                      <a:pt x="463" y="1209"/>
                    </a:cubicBezTo>
                    <a:cubicBezTo>
                      <a:pt x="484" y="799"/>
                      <a:pt x="484" y="400"/>
                      <a:pt x="3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56"/>
              <p:cNvSpPr/>
              <p:nvPr/>
            </p:nvSpPr>
            <p:spPr>
              <a:xfrm>
                <a:off x="4384325" y="641200"/>
                <a:ext cx="10025" cy="73075"/>
              </a:xfrm>
              <a:custGeom>
                <a:rect b="b" l="l" r="r" t="t"/>
                <a:pathLst>
                  <a:path extrusionOk="0" h="2923" w="401">
                    <a:moveTo>
                      <a:pt x="274" y="0"/>
                    </a:moveTo>
                    <a:cubicBezTo>
                      <a:pt x="116" y="474"/>
                      <a:pt x="53" y="957"/>
                      <a:pt x="22" y="1451"/>
                    </a:cubicBezTo>
                    <a:cubicBezTo>
                      <a:pt x="1" y="1945"/>
                      <a:pt x="11" y="2439"/>
                      <a:pt x="148" y="2922"/>
                    </a:cubicBezTo>
                    <a:cubicBezTo>
                      <a:pt x="295" y="2439"/>
                      <a:pt x="347" y="1966"/>
                      <a:pt x="379" y="1472"/>
                    </a:cubicBezTo>
                    <a:cubicBezTo>
                      <a:pt x="400" y="978"/>
                      <a:pt x="400" y="484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56"/>
              <p:cNvSpPr/>
              <p:nvPr/>
            </p:nvSpPr>
            <p:spPr>
              <a:xfrm>
                <a:off x="4472350" y="654325"/>
                <a:ext cx="42075" cy="9150"/>
              </a:xfrm>
              <a:custGeom>
                <a:rect b="b" l="l" r="r" t="t"/>
                <a:pathLst>
                  <a:path extrusionOk="0" h="366" w="1683">
                    <a:moveTo>
                      <a:pt x="841" y="1"/>
                    </a:moveTo>
                    <a:cubicBezTo>
                      <a:pt x="558" y="12"/>
                      <a:pt x="274" y="33"/>
                      <a:pt x="1" y="159"/>
                    </a:cubicBezTo>
                    <a:cubicBezTo>
                      <a:pt x="243" y="290"/>
                      <a:pt x="536" y="366"/>
                      <a:pt x="825" y="366"/>
                    </a:cubicBezTo>
                    <a:cubicBezTo>
                      <a:pt x="1138" y="366"/>
                      <a:pt x="1447" y="277"/>
                      <a:pt x="1682" y="75"/>
                    </a:cubicBezTo>
                    <a:cubicBezTo>
                      <a:pt x="1388" y="12"/>
                      <a:pt x="1136" y="1"/>
                      <a:pt x="8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56"/>
              <p:cNvSpPr/>
              <p:nvPr/>
            </p:nvSpPr>
            <p:spPr>
              <a:xfrm>
                <a:off x="4456050" y="667750"/>
                <a:ext cx="50225" cy="12150"/>
              </a:xfrm>
              <a:custGeom>
                <a:rect b="b" l="l" r="r" t="t"/>
                <a:pathLst>
                  <a:path extrusionOk="0" h="486" w="2009">
                    <a:moveTo>
                      <a:pt x="1" y="0"/>
                    </a:moveTo>
                    <a:lnTo>
                      <a:pt x="1" y="0"/>
                    </a:lnTo>
                    <a:cubicBezTo>
                      <a:pt x="295" y="341"/>
                      <a:pt x="757" y="485"/>
                      <a:pt x="1215" y="485"/>
                    </a:cubicBezTo>
                    <a:cubicBezTo>
                      <a:pt x="1494" y="485"/>
                      <a:pt x="1771" y="432"/>
                      <a:pt x="2009" y="337"/>
                    </a:cubicBezTo>
                    <a:cubicBezTo>
                      <a:pt x="1683" y="190"/>
                      <a:pt x="1346" y="158"/>
                      <a:pt x="1000" y="106"/>
                    </a:cubicBezTo>
                    <a:cubicBezTo>
                      <a:pt x="695" y="74"/>
                      <a:pt x="316" y="32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56"/>
              <p:cNvSpPr/>
              <p:nvPr/>
            </p:nvSpPr>
            <p:spPr>
              <a:xfrm>
                <a:off x="4435825" y="679300"/>
                <a:ext cx="50750" cy="14025"/>
              </a:xfrm>
              <a:custGeom>
                <a:rect b="b" l="l" r="r" t="t"/>
                <a:pathLst>
                  <a:path extrusionOk="0" h="561" w="2030">
                    <a:moveTo>
                      <a:pt x="1" y="1"/>
                    </a:moveTo>
                    <a:lnTo>
                      <a:pt x="1" y="1"/>
                    </a:lnTo>
                    <a:cubicBezTo>
                      <a:pt x="298" y="376"/>
                      <a:pt x="829" y="561"/>
                      <a:pt x="1337" y="561"/>
                    </a:cubicBezTo>
                    <a:cubicBezTo>
                      <a:pt x="1583" y="561"/>
                      <a:pt x="1823" y="517"/>
                      <a:pt x="2029" y="431"/>
                    </a:cubicBezTo>
                    <a:cubicBezTo>
                      <a:pt x="1356" y="190"/>
                      <a:pt x="705" y="11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56"/>
              <p:cNvSpPr/>
              <p:nvPr/>
            </p:nvSpPr>
            <p:spPr>
              <a:xfrm>
                <a:off x="4418750" y="690600"/>
                <a:ext cx="47075" cy="16875"/>
              </a:xfrm>
              <a:custGeom>
                <a:rect b="b" l="l" r="r" t="t"/>
                <a:pathLst>
                  <a:path extrusionOk="0" h="675" w="1883">
                    <a:moveTo>
                      <a:pt x="0" y="0"/>
                    </a:moveTo>
                    <a:lnTo>
                      <a:pt x="0" y="0"/>
                    </a:lnTo>
                    <a:cubicBezTo>
                      <a:pt x="335" y="411"/>
                      <a:pt x="924" y="674"/>
                      <a:pt x="1474" y="674"/>
                    </a:cubicBezTo>
                    <a:cubicBezTo>
                      <a:pt x="1614" y="674"/>
                      <a:pt x="1752" y="657"/>
                      <a:pt x="1882" y="621"/>
                    </a:cubicBezTo>
                    <a:cubicBezTo>
                      <a:pt x="1588" y="442"/>
                      <a:pt x="1294" y="337"/>
                      <a:pt x="967" y="232"/>
                    </a:cubicBezTo>
                    <a:cubicBezTo>
                      <a:pt x="652" y="127"/>
                      <a:pt x="348" y="32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56"/>
              <p:cNvSpPr/>
              <p:nvPr/>
            </p:nvSpPr>
            <p:spPr>
              <a:xfrm>
                <a:off x="4400100" y="704800"/>
                <a:ext cx="49950" cy="18750"/>
              </a:xfrm>
              <a:custGeom>
                <a:rect b="b" l="l" r="r" t="t"/>
                <a:pathLst>
                  <a:path extrusionOk="0" h="750" w="1998">
                    <a:moveTo>
                      <a:pt x="1" y="0"/>
                    </a:moveTo>
                    <a:lnTo>
                      <a:pt x="1" y="0"/>
                    </a:lnTo>
                    <a:cubicBezTo>
                      <a:pt x="221" y="389"/>
                      <a:pt x="694" y="536"/>
                      <a:pt x="1094" y="673"/>
                    </a:cubicBezTo>
                    <a:cubicBezTo>
                      <a:pt x="1279" y="726"/>
                      <a:pt x="1468" y="750"/>
                      <a:pt x="1659" y="750"/>
                    </a:cubicBezTo>
                    <a:cubicBezTo>
                      <a:pt x="1771" y="750"/>
                      <a:pt x="1884" y="741"/>
                      <a:pt x="1998" y="726"/>
                    </a:cubicBezTo>
                    <a:cubicBezTo>
                      <a:pt x="1839" y="610"/>
                      <a:pt x="1671" y="536"/>
                      <a:pt x="1514" y="463"/>
                    </a:cubicBezTo>
                    <a:lnTo>
                      <a:pt x="1272" y="368"/>
                    </a:lnTo>
                    <a:cubicBezTo>
                      <a:pt x="851" y="179"/>
                      <a:pt x="431" y="126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56"/>
              <p:cNvSpPr/>
              <p:nvPr/>
            </p:nvSpPr>
            <p:spPr>
              <a:xfrm>
                <a:off x="4378800" y="722650"/>
                <a:ext cx="53625" cy="14650"/>
              </a:xfrm>
              <a:custGeom>
                <a:rect b="b" l="l" r="r" t="t"/>
                <a:pathLst>
                  <a:path extrusionOk="0" h="586" w="2145">
                    <a:moveTo>
                      <a:pt x="1" y="1"/>
                    </a:moveTo>
                    <a:cubicBezTo>
                      <a:pt x="138" y="148"/>
                      <a:pt x="306" y="253"/>
                      <a:pt x="484" y="327"/>
                    </a:cubicBezTo>
                    <a:cubicBezTo>
                      <a:pt x="842" y="474"/>
                      <a:pt x="1199" y="547"/>
                      <a:pt x="1577" y="579"/>
                    </a:cubicBezTo>
                    <a:cubicBezTo>
                      <a:pt x="1646" y="583"/>
                      <a:pt x="1713" y="585"/>
                      <a:pt x="1781" y="585"/>
                    </a:cubicBezTo>
                    <a:cubicBezTo>
                      <a:pt x="1899" y="585"/>
                      <a:pt x="2018" y="578"/>
                      <a:pt x="2145" y="558"/>
                    </a:cubicBezTo>
                    <a:cubicBezTo>
                      <a:pt x="1819" y="348"/>
                      <a:pt x="1462" y="243"/>
                      <a:pt x="1105" y="148"/>
                    </a:cubicBezTo>
                    <a:cubicBezTo>
                      <a:pt x="726" y="75"/>
                      <a:pt x="390" y="43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56"/>
              <p:cNvSpPr/>
              <p:nvPr/>
            </p:nvSpPr>
            <p:spPr>
              <a:xfrm>
                <a:off x="4366475" y="736325"/>
                <a:ext cx="52825" cy="18925"/>
              </a:xfrm>
              <a:custGeom>
                <a:rect b="b" l="l" r="r" t="t"/>
                <a:pathLst>
                  <a:path extrusionOk="0" h="757" w="2113">
                    <a:moveTo>
                      <a:pt x="0" y="0"/>
                    </a:moveTo>
                    <a:cubicBezTo>
                      <a:pt x="355" y="474"/>
                      <a:pt x="1050" y="757"/>
                      <a:pt x="1675" y="757"/>
                    </a:cubicBezTo>
                    <a:cubicBezTo>
                      <a:pt x="1827" y="757"/>
                      <a:pt x="1975" y="740"/>
                      <a:pt x="2112" y="705"/>
                    </a:cubicBezTo>
                    <a:cubicBezTo>
                      <a:pt x="1430" y="379"/>
                      <a:pt x="736" y="179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56"/>
              <p:cNvSpPr/>
              <p:nvPr/>
            </p:nvSpPr>
            <p:spPr>
              <a:xfrm>
                <a:off x="4363850" y="657250"/>
                <a:ext cx="13150" cy="70425"/>
              </a:xfrm>
              <a:custGeom>
                <a:rect b="b" l="l" r="r" t="t"/>
                <a:pathLst>
                  <a:path extrusionOk="0" h="2817" w="526">
                    <a:moveTo>
                      <a:pt x="178" y="0"/>
                    </a:moveTo>
                    <a:cubicBezTo>
                      <a:pt x="52" y="462"/>
                      <a:pt x="0" y="946"/>
                      <a:pt x="42" y="1429"/>
                    </a:cubicBezTo>
                    <a:cubicBezTo>
                      <a:pt x="105" y="1913"/>
                      <a:pt x="241" y="2343"/>
                      <a:pt x="378" y="2817"/>
                    </a:cubicBezTo>
                    <a:cubicBezTo>
                      <a:pt x="526" y="2354"/>
                      <a:pt x="452" y="1850"/>
                      <a:pt x="399" y="1387"/>
                    </a:cubicBezTo>
                    <a:cubicBezTo>
                      <a:pt x="346" y="914"/>
                      <a:pt x="336" y="462"/>
                      <a:pt x="1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80" name="Google Shape;1080;p56"/>
          <p:cNvGrpSpPr/>
          <p:nvPr/>
        </p:nvGrpSpPr>
        <p:grpSpPr>
          <a:xfrm>
            <a:off x="7602413" y="4257893"/>
            <a:ext cx="1771974" cy="1012497"/>
            <a:chOff x="5662693" y="4822203"/>
            <a:chExt cx="3187577" cy="1821365"/>
          </a:xfrm>
        </p:grpSpPr>
        <p:sp>
          <p:nvSpPr>
            <p:cNvPr id="1081" name="Google Shape;1081;p56"/>
            <p:cNvSpPr/>
            <p:nvPr/>
          </p:nvSpPr>
          <p:spPr>
            <a:xfrm>
              <a:off x="7405943" y="4822203"/>
              <a:ext cx="1444327" cy="1821362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6"/>
            <p:cNvSpPr/>
            <p:nvPr/>
          </p:nvSpPr>
          <p:spPr>
            <a:xfrm>
              <a:off x="5662693" y="5802722"/>
              <a:ext cx="2473408" cy="84084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3" name="Google Shape;1083;p56"/>
          <p:cNvGrpSpPr/>
          <p:nvPr/>
        </p:nvGrpSpPr>
        <p:grpSpPr>
          <a:xfrm>
            <a:off x="3775099" y="447710"/>
            <a:ext cx="172270" cy="183549"/>
            <a:chOff x="3797575" y="537425"/>
            <a:chExt cx="23925" cy="25500"/>
          </a:xfrm>
        </p:grpSpPr>
        <p:sp>
          <p:nvSpPr>
            <p:cNvPr id="1084" name="Google Shape;1084;p56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6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7" name="Google Shape;1087;p56"/>
          <p:cNvGrpSpPr/>
          <p:nvPr/>
        </p:nvGrpSpPr>
        <p:grpSpPr>
          <a:xfrm>
            <a:off x="8121599" y="447710"/>
            <a:ext cx="172270" cy="183549"/>
            <a:chOff x="3797575" y="537425"/>
            <a:chExt cx="23925" cy="25500"/>
          </a:xfrm>
        </p:grpSpPr>
        <p:sp>
          <p:nvSpPr>
            <p:cNvPr id="1088" name="Google Shape;1088;p56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6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6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1" name="Google Shape;1091;p56"/>
          <p:cNvGrpSpPr/>
          <p:nvPr/>
        </p:nvGrpSpPr>
        <p:grpSpPr>
          <a:xfrm>
            <a:off x="8344636" y="2158760"/>
            <a:ext cx="172270" cy="183549"/>
            <a:chOff x="3797575" y="537425"/>
            <a:chExt cx="23925" cy="25500"/>
          </a:xfrm>
        </p:grpSpPr>
        <p:sp>
          <p:nvSpPr>
            <p:cNvPr id="1092" name="Google Shape;1092;p56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6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6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57"/>
          <p:cNvSpPr/>
          <p:nvPr/>
        </p:nvSpPr>
        <p:spPr>
          <a:xfrm flipH="1">
            <a:off x="0" y="4552214"/>
            <a:ext cx="1892760" cy="665396"/>
          </a:xfrm>
          <a:custGeom>
            <a:rect b="b" l="l" r="r" t="t"/>
            <a:pathLst>
              <a:path extrusionOk="0" h="4727" w="13446">
                <a:moveTo>
                  <a:pt x="3038" y="1"/>
                </a:moveTo>
                <a:cubicBezTo>
                  <a:pt x="1" y="1"/>
                  <a:pt x="1" y="4727"/>
                  <a:pt x="1" y="4727"/>
                </a:cubicBezTo>
                <a:lnTo>
                  <a:pt x="13446" y="4727"/>
                </a:lnTo>
                <a:lnTo>
                  <a:pt x="13446" y="2388"/>
                </a:lnTo>
                <a:cubicBezTo>
                  <a:pt x="13332" y="2371"/>
                  <a:pt x="13218" y="2356"/>
                  <a:pt x="13104" y="2356"/>
                </a:cubicBezTo>
                <a:cubicBezTo>
                  <a:pt x="11204" y="2356"/>
                  <a:pt x="11861" y="3796"/>
                  <a:pt x="9216" y="3796"/>
                </a:cubicBezTo>
                <a:cubicBezTo>
                  <a:pt x="9081" y="3796"/>
                  <a:pt x="8938" y="3793"/>
                  <a:pt x="8785" y="3785"/>
                </a:cubicBezTo>
                <a:cubicBezTo>
                  <a:pt x="7194" y="3687"/>
                  <a:pt x="5554" y="18"/>
                  <a:pt x="3069" y="1"/>
                </a:cubicBezTo>
                <a:cubicBezTo>
                  <a:pt x="3059" y="1"/>
                  <a:pt x="3048" y="1"/>
                  <a:pt x="3038" y="1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57"/>
          <p:cNvSpPr/>
          <p:nvPr/>
        </p:nvSpPr>
        <p:spPr>
          <a:xfrm rot="10800000">
            <a:off x="6611209" y="0"/>
            <a:ext cx="2633639" cy="719499"/>
          </a:xfrm>
          <a:custGeom>
            <a:rect b="b" l="l" r="r" t="t"/>
            <a:pathLst>
              <a:path extrusionOk="0" h="4725" w="17295">
                <a:moveTo>
                  <a:pt x="3039" y="0"/>
                </a:moveTo>
                <a:cubicBezTo>
                  <a:pt x="0" y="0"/>
                  <a:pt x="0" y="4725"/>
                  <a:pt x="0" y="4725"/>
                </a:cubicBezTo>
                <a:lnTo>
                  <a:pt x="17294" y="4725"/>
                </a:lnTo>
                <a:cubicBezTo>
                  <a:pt x="17294" y="4725"/>
                  <a:pt x="14809" y="2371"/>
                  <a:pt x="13105" y="2371"/>
                </a:cubicBezTo>
                <a:cubicBezTo>
                  <a:pt x="11199" y="2371"/>
                  <a:pt x="11854" y="3797"/>
                  <a:pt x="9257" y="3797"/>
                </a:cubicBezTo>
                <a:cubicBezTo>
                  <a:pt x="9110" y="3797"/>
                  <a:pt x="8954" y="3793"/>
                  <a:pt x="8786" y="3783"/>
                </a:cubicBezTo>
                <a:cubicBezTo>
                  <a:pt x="7194" y="3686"/>
                  <a:pt x="5554" y="16"/>
                  <a:pt x="3070" y="0"/>
                </a:cubicBezTo>
                <a:cubicBezTo>
                  <a:pt x="3059" y="0"/>
                  <a:pt x="3049" y="0"/>
                  <a:pt x="3039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57"/>
          <p:cNvSpPr/>
          <p:nvPr/>
        </p:nvSpPr>
        <p:spPr>
          <a:xfrm flipH="1" rot="5081888">
            <a:off x="8551210" y="989034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57"/>
          <p:cNvSpPr/>
          <p:nvPr/>
        </p:nvSpPr>
        <p:spPr>
          <a:xfrm flipH="1" rot="10800000">
            <a:off x="7658575" y="4408613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57"/>
          <p:cNvSpPr/>
          <p:nvPr/>
        </p:nvSpPr>
        <p:spPr>
          <a:xfrm flipH="1" rot="5081888">
            <a:off x="-707515" y="-1047166"/>
            <a:ext cx="1978601" cy="2233931"/>
          </a:xfrm>
          <a:custGeom>
            <a:rect b="b" l="l" r="r" t="t"/>
            <a:pathLst>
              <a:path extrusionOk="0" h="11729" w="10388">
                <a:moveTo>
                  <a:pt x="6252" y="1"/>
                </a:moveTo>
                <a:lnTo>
                  <a:pt x="6252" y="1"/>
                </a:lnTo>
                <a:cubicBezTo>
                  <a:pt x="4202" y="501"/>
                  <a:pt x="2284" y="1718"/>
                  <a:pt x="1201" y="3518"/>
                </a:cubicBezTo>
                <a:cubicBezTo>
                  <a:pt x="133" y="5337"/>
                  <a:pt x="0" y="7754"/>
                  <a:pt x="1134" y="9521"/>
                </a:cubicBezTo>
                <a:cubicBezTo>
                  <a:pt x="1976" y="10867"/>
                  <a:pt x="3557" y="11729"/>
                  <a:pt x="5120" y="11729"/>
                </a:cubicBezTo>
                <a:cubicBezTo>
                  <a:pt x="5630" y="11729"/>
                  <a:pt x="6139" y="11637"/>
                  <a:pt x="6619" y="11440"/>
                </a:cubicBezTo>
                <a:cubicBezTo>
                  <a:pt x="8404" y="10706"/>
                  <a:pt x="9454" y="8821"/>
                  <a:pt x="9921" y="6953"/>
                </a:cubicBezTo>
                <a:cubicBezTo>
                  <a:pt x="10354" y="5286"/>
                  <a:pt x="10388" y="3402"/>
                  <a:pt x="9405" y="2018"/>
                </a:cubicBezTo>
                <a:cubicBezTo>
                  <a:pt x="8579" y="876"/>
                  <a:pt x="7514" y="52"/>
                  <a:pt x="6624" y="52"/>
                </a:cubicBezTo>
                <a:cubicBezTo>
                  <a:pt x="6435" y="52"/>
                  <a:pt x="6255" y="89"/>
                  <a:pt x="6086" y="168"/>
                </a:cubicBezTo>
                <a:lnTo>
                  <a:pt x="6252" y="1"/>
                </a:ln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57"/>
          <p:cNvSpPr/>
          <p:nvPr/>
        </p:nvSpPr>
        <p:spPr>
          <a:xfrm flipH="1" rot="-5400000">
            <a:off x="-1003950" y="2182001"/>
            <a:ext cx="2376737" cy="878239"/>
          </a:xfrm>
          <a:custGeom>
            <a:rect b="b" l="l" r="r" t="t"/>
            <a:pathLst>
              <a:path extrusionOk="0" h="29791" w="80622">
                <a:moveTo>
                  <a:pt x="4775" y="0"/>
                </a:moveTo>
                <a:cubicBezTo>
                  <a:pt x="4775" y="0"/>
                  <a:pt x="1" y="8996"/>
                  <a:pt x="13023" y="10474"/>
                </a:cubicBezTo>
                <a:cubicBezTo>
                  <a:pt x="23627" y="11692"/>
                  <a:pt x="17278" y="22506"/>
                  <a:pt x="28596" y="28466"/>
                </a:cubicBezTo>
                <a:cubicBezTo>
                  <a:pt x="30197" y="29310"/>
                  <a:pt x="32305" y="29790"/>
                  <a:pt x="34648" y="29790"/>
                </a:cubicBezTo>
                <a:cubicBezTo>
                  <a:pt x="40148" y="29790"/>
                  <a:pt x="46941" y="27144"/>
                  <a:pt x="51507" y="20347"/>
                </a:cubicBezTo>
                <a:cubicBezTo>
                  <a:pt x="55077" y="15017"/>
                  <a:pt x="58268" y="12899"/>
                  <a:pt x="63173" y="12899"/>
                </a:cubicBezTo>
                <a:cubicBezTo>
                  <a:pt x="64604" y="12899"/>
                  <a:pt x="66181" y="13079"/>
                  <a:pt x="67957" y="13413"/>
                </a:cubicBezTo>
                <a:cubicBezTo>
                  <a:pt x="68607" y="13536"/>
                  <a:pt x="69226" y="13594"/>
                  <a:pt x="69813" y="13594"/>
                </a:cubicBezTo>
                <a:cubicBezTo>
                  <a:pt x="78819" y="13594"/>
                  <a:pt x="80622" y="0"/>
                  <a:pt x="80622" y="0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2" name="Google Shape;1102;p57"/>
          <p:cNvGrpSpPr/>
          <p:nvPr/>
        </p:nvGrpSpPr>
        <p:grpSpPr>
          <a:xfrm>
            <a:off x="8131628" y="4300160"/>
            <a:ext cx="1521742" cy="884613"/>
            <a:chOff x="8131628" y="4300160"/>
            <a:chExt cx="1521742" cy="884613"/>
          </a:xfrm>
        </p:grpSpPr>
        <p:sp>
          <p:nvSpPr>
            <p:cNvPr id="1103" name="Google Shape;1103;p57"/>
            <p:cNvSpPr/>
            <p:nvPr/>
          </p:nvSpPr>
          <p:spPr>
            <a:xfrm>
              <a:off x="8626597" y="4300160"/>
              <a:ext cx="244785" cy="89593"/>
            </a:xfrm>
            <a:custGeom>
              <a:rect b="b" l="l" r="r" t="t"/>
              <a:pathLst>
                <a:path extrusionOk="0" h="997" w="2724">
                  <a:moveTo>
                    <a:pt x="549" y="1"/>
                  </a:moveTo>
                  <a:cubicBezTo>
                    <a:pt x="365" y="1"/>
                    <a:pt x="181" y="19"/>
                    <a:pt x="0" y="58"/>
                  </a:cubicBezTo>
                  <a:cubicBezTo>
                    <a:pt x="787" y="532"/>
                    <a:pt x="1689" y="997"/>
                    <a:pt x="2606" y="997"/>
                  </a:cubicBezTo>
                  <a:cubicBezTo>
                    <a:pt x="2645" y="997"/>
                    <a:pt x="2684" y="996"/>
                    <a:pt x="2723" y="994"/>
                  </a:cubicBezTo>
                  <a:cubicBezTo>
                    <a:pt x="2192" y="368"/>
                    <a:pt x="1366" y="1"/>
                    <a:pt x="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8687075" y="4315797"/>
              <a:ext cx="221062" cy="99208"/>
            </a:xfrm>
            <a:custGeom>
              <a:rect b="b" l="l" r="r" t="t"/>
              <a:pathLst>
                <a:path extrusionOk="0" h="1104" w="2460">
                  <a:moveTo>
                    <a:pt x="21" y="0"/>
                  </a:moveTo>
                  <a:cubicBezTo>
                    <a:pt x="11" y="0"/>
                    <a:pt x="0" y="10"/>
                    <a:pt x="0" y="21"/>
                  </a:cubicBezTo>
                  <a:cubicBezTo>
                    <a:pt x="0" y="31"/>
                    <a:pt x="0" y="42"/>
                    <a:pt x="11" y="42"/>
                  </a:cubicBezTo>
                  <a:cubicBezTo>
                    <a:pt x="883" y="210"/>
                    <a:pt x="1714" y="578"/>
                    <a:pt x="2428" y="1103"/>
                  </a:cubicBezTo>
                  <a:lnTo>
                    <a:pt x="2460" y="1103"/>
                  </a:lnTo>
                  <a:cubicBezTo>
                    <a:pt x="2460" y="1093"/>
                    <a:pt x="2460" y="1082"/>
                    <a:pt x="2449" y="1072"/>
                  </a:cubicBezTo>
                  <a:cubicBezTo>
                    <a:pt x="1735" y="547"/>
                    <a:pt x="894" y="178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7"/>
            <p:cNvSpPr/>
            <p:nvPr/>
          </p:nvSpPr>
          <p:spPr>
            <a:xfrm>
              <a:off x="8334720" y="4491480"/>
              <a:ext cx="188082" cy="128503"/>
            </a:xfrm>
            <a:custGeom>
              <a:rect b="b" l="l" r="r" t="t"/>
              <a:pathLst>
                <a:path extrusionOk="0" h="1430" w="2093">
                  <a:moveTo>
                    <a:pt x="1" y="0"/>
                  </a:moveTo>
                  <a:lnTo>
                    <a:pt x="1" y="0"/>
                  </a:lnTo>
                  <a:cubicBezTo>
                    <a:pt x="64" y="410"/>
                    <a:pt x="358" y="799"/>
                    <a:pt x="737" y="1072"/>
                  </a:cubicBezTo>
                  <a:cubicBezTo>
                    <a:pt x="1070" y="1297"/>
                    <a:pt x="1503" y="1430"/>
                    <a:pt x="1898" y="1430"/>
                  </a:cubicBezTo>
                  <a:cubicBezTo>
                    <a:pt x="1964" y="1430"/>
                    <a:pt x="2029" y="1426"/>
                    <a:pt x="2092" y="1419"/>
                  </a:cubicBezTo>
                  <a:cubicBezTo>
                    <a:pt x="1956" y="1030"/>
                    <a:pt x="1662" y="673"/>
                    <a:pt x="1283" y="421"/>
                  </a:cubicBezTo>
                  <a:cubicBezTo>
                    <a:pt x="905" y="157"/>
                    <a:pt x="442" y="1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7"/>
            <p:cNvSpPr/>
            <p:nvPr/>
          </p:nvSpPr>
          <p:spPr>
            <a:xfrm>
              <a:off x="8293203" y="4464970"/>
              <a:ext cx="191767" cy="136142"/>
            </a:xfrm>
            <a:custGeom>
              <a:rect b="b" l="l" r="r" t="t"/>
              <a:pathLst>
                <a:path extrusionOk="0" h="1515" w="2134">
                  <a:moveTo>
                    <a:pt x="32" y="1"/>
                  </a:moveTo>
                  <a:cubicBezTo>
                    <a:pt x="22" y="1"/>
                    <a:pt x="11" y="1"/>
                    <a:pt x="11" y="11"/>
                  </a:cubicBezTo>
                  <a:cubicBezTo>
                    <a:pt x="1" y="22"/>
                    <a:pt x="11" y="32"/>
                    <a:pt x="11" y="32"/>
                  </a:cubicBezTo>
                  <a:cubicBezTo>
                    <a:pt x="820" y="505"/>
                    <a:pt x="1430" y="968"/>
                    <a:pt x="2103" y="1503"/>
                  </a:cubicBezTo>
                  <a:cubicBezTo>
                    <a:pt x="2103" y="1514"/>
                    <a:pt x="2103" y="1514"/>
                    <a:pt x="2113" y="1514"/>
                  </a:cubicBezTo>
                  <a:cubicBezTo>
                    <a:pt x="2113" y="1514"/>
                    <a:pt x="2124" y="1514"/>
                    <a:pt x="2124" y="1503"/>
                  </a:cubicBezTo>
                  <a:cubicBezTo>
                    <a:pt x="2134" y="1493"/>
                    <a:pt x="2134" y="1482"/>
                    <a:pt x="2124" y="1482"/>
                  </a:cubicBezTo>
                  <a:cubicBezTo>
                    <a:pt x="1451" y="936"/>
                    <a:pt x="841" y="48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8963855" y="4315257"/>
              <a:ext cx="689515" cy="869510"/>
            </a:xfrm>
            <a:custGeom>
              <a:rect b="b" l="l" r="r" t="t"/>
              <a:pathLst>
                <a:path extrusionOk="0" h="9676" w="7673">
                  <a:moveTo>
                    <a:pt x="3202" y="0"/>
                  </a:moveTo>
                  <a:cubicBezTo>
                    <a:pt x="3172" y="0"/>
                    <a:pt x="3142" y="2"/>
                    <a:pt x="3111" y="6"/>
                  </a:cubicBezTo>
                  <a:cubicBezTo>
                    <a:pt x="2838" y="48"/>
                    <a:pt x="2607" y="268"/>
                    <a:pt x="2470" y="532"/>
                  </a:cubicBezTo>
                  <a:cubicBezTo>
                    <a:pt x="2344" y="784"/>
                    <a:pt x="2291" y="1088"/>
                    <a:pt x="2259" y="1383"/>
                  </a:cubicBezTo>
                  <a:cubicBezTo>
                    <a:pt x="2123" y="2770"/>
                    <a:pt x="2397" y="4157"/>
                    <a:pt x="2701" y="5503"/>
                  </a:cubicBezTo>
                  <a:cubicBezTo>
                    <a:pt x="2533" y="4935"/>
                    <a:pt x="2228" y="4431"/>
                    <a:pt x="1766" y="4094"/>
                  </a:cubicBezTo>
                  <a:cubicBezTo>
                    <a:pt x="1587" y="3958"/>
                    <a:pt x="1388" y="3853"/>
                    <a:pt x="1177" y="3832"/>
                  </a:cubicBezTo>
                  <a:cubicBezTo>
                    <a:pt x="1146" y="3827"/>
                    <a:pt x="1113" y="3825"/>
                    <a:pt x="1081" y="3825"/>
                  </a:cubicBezTo>
                  <a:cubicBezTo>
                    <a:pt x="899" y="3825"/>
                    <a:pt x="715" y="3901"/>
                    <a:pt x="599" y="4052"/>
                  </a:cubicBezTo>
                  <a:cubicBezTo>
                    <a:pt x="410" y="4294"/>
                    <a:pt x="442" y="4652"/>
                    <a:pt x="515" y="4956"/>
                  </a:cubicBezTo>
                  <a:cubicBezTo>
                    <a:pt x="673" y="5692"/>
                    <a:pt x="967" y="6386"/>
                    <a:pt x="1366" y="7006"/>
                  </a:cubicBezTo>
                  <a:cubicBezTo>
                    <a:pt x="1167" y="6761"/>
                    <a:pt x="897" y="6525"/>
                    <a:pt x="611" y="6525"/>
                  </a:cubicBezTo>
                  <a:cubicBezTo>
                    <a:pt x="565" y="6525"/>
                    <a:pt x="519" y="6531"/>
                    <a:pt x="473" y="6544"/>
                  </a:cubicBezTo>
                  <a:cubicBezTo>
                    <a:pt x="126" y="6638"/>
                    <a:pt x="0" y="7132"/>
                    <a:pt x="126" y="7490"/>
                  </a:cubicBezTo>
                  <a:cubicBezTo>
                    <a:pt x="252" y="7847"/>
                    <a:pt x="547" y="8088"/>
                    <a:pt x="841" y="8320"/>
                  </a:cubicBezTo>
                  <a:cubicBezTo>
                    <a:pt x="1388" y="8772"/>
                    <a:pt x="1934" y="9214"/>
                    <a:pt x="2491" y="9655"/>
                  </a:cubicBezTo>
                  <a:cubicBezTo>
                    <a:pt x="2690" y="9644"/>
                    <a:pt x="2888" y="9640"/>
                    <a:pt x="3087" y="9640"/>
                  </a:cubicBezTo>
                  <a:cubicBezTo>
                    <a:pt x="3670" y="9640"/>
                    <a:pt x="4253" y="9675"/>
                    <a:pt x="4840" y="9675"/>
                  </a:cubicBezTo>
                  <a:cubicBezTo>
                    <a:pt x="5006" y="9675"/>
                    <a:pt x="5173" y="9672"/>
                    <a:pt x="5340" y="9665"/>
                  </a:cubicBezTo>
                  <a:cubicBezTo>
                    <a:pt x="5739" y="9182"/>
                    <a:pt x="6243" y="8824"/>
                    <a:pt x="6695" y="8394"/>
                  </a:cubicBezTo>
                  <a:cubicBezTo>
                    <a:pt x="7147" y="7973"/>
                    <a:pt x="7557" y="7437"/>
                    <a:pt x="7641" y="6796"/>
                  </a:cubicBezTo>
                  <a:cubicBezTo>
                    <a:pt x="7673" y="6544"/>
                    <a:pt x="7620" y="6228"/>
                    <a:pt x="7410" y="6102"/>
                  </a:cubicBezTo>
                  <a:cubicBezTo>
                    <a:pt x="7346" y="6072"/>
                    <a:pt x="7278" y="6060"/>
                    <a:pt x="7209" y="6060"/>
                  </a:cubicBezTo>
                  <a:cubicBezTo>
                    <a:pt x="7110" y="6060"/>
                    <a:pt x="7009" y="6086"/>
                    <a:pt x="6916" y="6123"/>
                  </a:cubicBezTo>
                  <a:cubicBezTo>
                    <a:pt x="6454" y="6281"/>
                    <a:pt x="6043" y="6596"/>
                    <a:pt x="5739" y="7006"/>
                  </a:cubicBezTo>
                  <a:cubicBezTo>
                    <a:pt x="6422" y="5923"/>
                    <a:pt x="7063" y="4830"/>
                    <a:pt x="7242" y="3538"/>
                  </a:cubicBezTo>
                  <a:cubicBezTo>
                    <a:pt x="7295" y="3138"/>
                    <a:pt x="7263" y="2665"/>
                    <a:pt x="6947" y="2445"/>
                  </a:cubicBezTo>
                  <a:cubicBezTo>
                    <a:pt x="6851" y="2380"/>
                    <a:pt x="6739" y="2352"/>
                    <a:pt x="6624" y="2352"/>
                  </a:cubicBezTo>
                  <a:cubicBezTo>
                    <a:pt x="6477" y="2352"/>
                    <a:pt x="6325" y="2399"/>
                    <a:pt x="6201" y="2476"/>
                  </a:cubicBezTo>
                  <a:cubicBezTo>
                    <a:pt x="5970" y="2623"/>
                    <a:pt x="5812" y="2844"/>
                    <a:pt x="5655" y="3075"/>
                  </a:cubicBezTo>
                  <a:cubicBezTo>
                    <a:pt x="5181" y="3790"/>
                    <a:pt x="4793" y="4568"/>
                    <a:pt x="4499" y="5377"/>
                  </a:cubicBezTo>
                  <a:cubicBezTo>
                    <a:pt x="4709" y="4063"/>
                    <a:pt x="4635" y="2686"/>
                    <a:pt x="4331" y="1383"/>
                  </a:cubicBezTo>
                  <a:cubicBezTo>
                    <a:pt x="4257" y="1046"/>
                    <a:pt x="4151" y="700"/>
                    <a:pt x="3952" y="427"/>
                  </a:cubicBezTo>
                  <a:cubicBezTo>
                    <a:pt x="3771" y="179"/>
                    <a:pt x="3495" y="0"/>
                    <a:pt x="32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8131628" y="4783357"/>
              <a:ext cx="1180793" cy="401416"/>
            </a:xfrm>
            <a:custGeom>
              <a:rect b="b" l="l" r="r" t="t"/>
              <a:pathLst>
                <a:path extrusionOk="0" h="4467" w="13140">
                  <a:moveTo>
                    <a:pt x="3512" y="0"/>
                  </a:moveTo>
                  <a:cubicBezTo>
                    <a:pt x="3396" y="0"/>
                    <a:pt x="3280" y="11"/>
                    <a:pt x="3165" y="31"/>
                  </a:cubicBezTo>
                  <a:cubicBezTo>
                    <a:pt x="2051" y="231"/>
                    <a:pt x="1168" y="1387"/>
                    <a:pt x="1210" y="2585"/>
                  </a:cubicBezTo>
                  <a:cubicBezTo>
                    <a:pt x="1129" y="2556"/>
                    <a:pt x="1043" y="2543"/>
                    <a:pt x="958" y="2543"/>
                  </a:cubicBezTo>
                  <a:cubicBezTo>
                    <a:pt x="700" y="2543"/>
                    <a:pt x="440" y="2667"/>
                    <a:pt x="274" y="2879"/>
                  </a:cubicBezTo>
                  <a:cubicBezTo>
                    <a:pt x="54" y="3153"/>
                    <a:pt x="1" y="3773"/>
                    <a:pt x="159" y="4099"/>
                  </a:cubicBezTo>
                  <a:cubicBezTo>
                    <a:pt x="4457" y="4215"/>
                    <a:pt x="8757" y="4341"/>
                    <a:pt x="13055" y="4467"/>
                  </a:cubicBezTo>
                  <a:cubicBezTo>
                    <a:pt x="13139" y="3920"/>
                    <a:pt x="13013" y="3164"/>
                    <a:pt x="12582" y="2858"/>
                  </a:cubicBezTo>
                  <a:cubicBezTo>
                    <a:pt x="12363" y="2698"/>
                    <a:pt x="12098" y="2619"/>
                    <a:pt x="11833" y="2619"/>
                  </a:cubicBezTo>
                  <a:cubicBezTo>
                    <a:pt x="11577" y="2619"/>
                    <a:pt x="11323" y="2693"/>
                    <a:pt x="11111" y="2837"/>
                  </a:cubicBezTo>
                  <a:cubicBezTo>
                    <a:pt x="11426" y="2123"/>
                    <a:pt x="11226" y="1188"/>
                    <a:pt x="10691" y="630"/>
                  </a:cubicBezTo>
                  <a:cubicBezTo>
                    <a:pt x="10304" y="236"/>
                    <a:pt x="9765" y="34"/>
                    <a:pt x="9226" y="34"/>
                  </a:cubicBezTo>
                  <a:cubicBezTo>
                    <a:pt x="9018" y="34"/>
                    <a:pt x="8809" y="64"/>
                    <a:pt x="8609" y="126"/>
                  </a:cubicBezTo>
                  <a:cubicBezTo>
                    <a:pt x="7905" y="347"/>
                    <a:pt x="7316" y="924"/>
                    <a:pt x="6980" y="1639"/>
                  </a:cubicBezTo>
                  <a:cubicBezTo>
                    <a:pt x="6873" y="1406"/>
                    <a:pt x="6659" y="1236"/>
                    <a:pt x="6420" y="1236"/>
                  </a:cubicBezTo>
                  <a:cubicBezTo>
                    <a:pt x="6400" y="1236"/>
                    <a:pt x="6380" y="1237"/>
                    <a:pt x="6360" y="1240"/>
                  </a:cubicBezTo>
                  <a:cubicBezTo>
                    <a:pt x="6097" y="1272"/>
                    <a:pt x="5856" y="1492"/>
                    <a:pt x="5793" y="1776"/>
                  </a:cubicBezTo>
                  <a:cubicBezTo>
                    <a:pt x="5473" y="741"/>
                    <a:pt x="4503" y="0"/>
                    <a:pt x="3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" name="Google Shape;1109;p57"/>
          <p:cNvGrpSpPr/>
          <p:nvPr/>
        </p:nvGrpSpPr>
        <p:grpSpPr>
          <a:xfrm>
            <a:off x="-76198" y="4491642"/>
            <a:ext cx="1394702" cy="685621"/>
            <a:chOff x="-10" y="4593876"/>
            <a:chExt cx="1186375" cy="583210"/>
          </a:xfrm>
        </p:grpSpPr>
        <p:sp>
          <p:nvSpPr>
            <p:cNvPr id="1110" name="Google Shape;1110;p57"/>
            <p:cNvSpPr/>
            <p:nvPr/>
          </p:nvSpPr>
          <p:spPr>
            <a:xfrm>
              <a:off x="382540" y="4593876"/>
              <a:ext cx="240023" cy="97231"/>
            </a:xfrm>
            <a:custGeom>
              <a:rect b="b" l="l" r="r" t="t"/>
              <a:pathLst>
                <a:path extrusionOk="0" h="1082" w="2671">
                  <a:moveTo>
                    <a:pt x="760" y="1"/>
                  </a:moveTo>
                  <a:cubicBezTo>
                    <a:pt x="507" y="1"/>
                    <a:pt x="250" y="46"/>
                    <a:pt x="0" y="141"/>
                  </a:cubicBezTo>
                  <a:cubicBezTo>
                    <a:pt x="715" y="616"/>
                    <a:pt x="1521" y="1081"/>
                    <a:pt x="2345" y="1081"/>
                  </a:cubicBezTo>
                  <a:cubicBezTo>
                    <a:pt x="2453" y="1081"/>
                    <a:pt x="2561" y="1073"/>
                    <a:pt x="2670" y="1056"/>
                  </a:cubicBezTo>
                  <a:cubicBezTo>
                    <a:pt x="2194" y="378"/>
                    <a:pt x="1488" y="1"/>
                    <a:pt x="7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7"/>
            <p:cNvSpPr/>
            <p:nvPr/>
          </p:nvSpPr>
          <p:spPr>
            <a:xfrm>
              <a:off x="442029" y="4614096"/>
              <a:ext cx="217288" cy="103072"/>
            </a:xfrm>
            <a:custGeom>
              <a:rect b="b" l="l" r="r" t="t"/>
              <a:pathLst>
                <a:path extrusionOk="0" h="1147" w="2418">
                  <a:moveTo>
                    <a:pt x="21" y="1"/>
                  </a:moveTo>
                  <a:cubicBezTo>
                    <a:pt x="11" y="1"/>
                    <a:pt x="0" y="1"/>
                    <a:pt x="0" y="11"/>
                  </a:cubicBezTo>
                  <a:cubicBezTo>
                    <a:pt x="0" y="22"/>
                    <a:pt x="11" y="33"/>
                    <a:pt x="11" y="33"/>
                  </a:cubicBezTo>
                  <a:cubicBezTo>
                    <a:pt x="862" y="169"/>
                    <a:pt x="1682" y="547"/>
                    <a:pt x="2386" y="1147"/>
                  </a:cubicBezTo>
                  <a:lnTo>
                    <a:pt x="2396" y="1147"/>
                  </a:lnTo>
                  <a:cubicBezTo>
                    <a:pt x="2407" y="1147"/>
                    <a:pt x="2407" y="1147"/>
                    <a:pt x="2407" y="1136"/>
                  </a:cubicBezTo>
                  <a:cubicBezTo>
                    <a:pt x="2418" y="1136"/>
                    <a:pt x="2418" y="1126"/>
                    <a:pt x="2407" y="1115"/>
                  </a:cubicBezTo>
                  <a:cubicBezTo>
                    <a:pt x="1703" y="516"/>
                    <a:pt x="883" y="127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7"/>
            <p:cNvSpPr/>
            <p:nvPr/>
          </p:nvSpPr>
          <p:spPr>
            <a:xfrm>
              <a:off x="845338" y="4652827"/>
              <a:ext cx="144589" cy="85100"/>
            </a:xfrm>
            <a:custGeom>
              <a:rect b="b" l="l" r="r" t="t"/>
              <a:pathLst>
                <a:path extrusionOk="0" h="947" w="1609">
                  <a:moveTo>
                    <a:pt x="1608" y="1"/>
                  </a:moveTo>
                  <a:lnTo>
                    <a:pt x="1608" y="1"/>
                  </a:lnTo>
                  <a:cubicBezTo>
                    <a:pt x="1010" y="43"/>
                    <a:pt x="368" y="421"/>
                    <a:pt x="1" y="947"/>
                  </a:cubicBezTo>
                  <a:cubicBezTo>
                    <a:pt x="568" y="726"/>
                    <a:pt x="1188" y="452"/>
                    <a:pt x="16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7"/>
            <p:cNvSpPr/>
            <p:nvPr/>
          </p:nvSpPr>
          <p:spPr>
            <a:xfrm>
              <a:off x="876431" y="4642403"/>
              <a:ext cx="139916" cy="71890"/>
            </a:xfrm>
            <a:custGeom>
              <a:rect b="b" l="l" r="r" t="t"/>
              <a:pathLst>
                <a:path extrusionOk="0" h="800" w="1557">
                  <a:moveTo>
                    <a:pt x="1536" y="1"/>
                  </a:moveTo>
                  <a:cubicBezTo>
                    <a:pt x="1000" y="159"/>
                    <a:pt x="474" y="421"/>
                    <a:pt x="12" y="769"/>
                  </a:cubicBezTo>
                  <a:cubicBezTo>
                    <a:pt x="1" y="779"/>
                    <a:pt x="1" y="790"/>
                    <a:pt x="12" y="800"/>
                  </a:cubicBezTo>
                  <a:lnTo>
                    <a:pt x="33" y="800"/>
                  </a:lnTo>
                  <a:cubicBezTo>
                    <a:pt x="495" y="453"/>
                    <a:pt x="1021" y="190"/>
                    <a:pt x="1546" y="33"/>
                  </a:cubicBezTo>
                  <a:cubicBezTo>
                    <a:pt x="1557" y="33"/>
                    <a:pt x="1557" y="22"/>
                    <a:pt x="1557" y="12"/>
                  </a:cubicBezTo>
                  <a:cubicBezTo>
                    <a:pt x="1557" y="1"/>
                    <a:pt x="1546" y="1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7"/>
            <p:cNvSpPr/>
            <p:nvPr/>
          </p:nvSpPr>
          <p:spPr>
            <a:xfrm>
              <a:off x="776322" y="4705757"/>
              <a:ext cx="410043" cy="469981"/>
            </a:xfrm>
            <a:custGeom>
              <a:rect b="b" l="l" r="r" t="t"/>
              <a:pathLst>
                <a:path extrusionOk="0" h="5230" w="4563">
                  <a:moveTo>
                    <a:pt x="4562" y="1"/>
                  </a:moveTo>
                  <a:cubicBezTo>
                    <a:pt x="3375" y="347"/>
                    <a:pt x="2208" y="851"/>
                    <a:pt x="1346" y="1755"/>
                  </a:cubicBezTo>
                  <a:cubicBezTo>
                    <a:pt x="484" y="2659"/>
                    <a:pt x="1" y="4026"/>
                    <a:pt x="390" y="5224"/>
                  </a:cubicBezTo>
                  <a:cubicBezTo>
                    <a:pt x="467" y="5228"/>
                    <a:pt x="544" y="5230"/>
                    <a:pt x="622" y="5230"/>
                  </a:cubicBezTo>
                  <a:cubicBezTo>
                    <a:pt x="1420" y="5230"/>
                    <a:pt x="2225" y="5026"/>
                    <a:pt x="2839" y="4499"/>
                  </a:cubicBezTo>
                  <a:cubicBezTo>
                    <a:pt x="3511" y="3932"/>
                    <a:pt x="3964" y="3091"/>
                    <a:pt x="4090" y="2197"/>
                  </a:cubicBezTo>
                  <a:cubicBezTo>
                    <a:pt x="4195" y="1440"/>
                    <a:pt x="4111" y="610"/>
                    <a:pt x="4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7"/>
            <p:cNvSpPr/>
            <p:nvPr/>
          </p:nvSpPr>
          <p:spPr>
            <a:xfrm>
              <a:off x="808494" y="4759585"/>
              <a:ext cx="317394" cy="417501"/>
            </a:xfrm>
            <a:custGeom>
              <a:rect b="b" l="l" r="r" t="t"/>
              <a:pathLst>
                <a:path extrusionOk="0" h="4646" w="3532">
                  <a:moveTo>
                    <a:pt x="3480" y="0"/>
                  </a:moveTo>
                  <a:cubicBezTo>
                    <a:pt x="1955" y="1146"/>
                    <a:pt x="715" y="2786"/>
                    <a:pt x="11" y="4604"/>
                  </a:cubicBezTo>
                  <a:cubicBezTo>
                    <a:pt x="0" y="4625"/>
                    <a:pt x="11" y="4636"/>
                    <a:pt x="21" y="4646"/>
                  </a:cubicBezTo>
                  <a:lnTo>
                    <a:pt x="32" y="4646"/>
                  </a:lnTo>
                  <a:cubicBezTo>
                    <a:pt x="42" y="4646"/>
                    <a:pt x="53" y="4636"/>
                    <a:pt x="63" y="4625"/>
                  </a:cubicBezTo>
                  <a:cubicBezTo>
                    <a:pt x="768" y="2817"/>
                    <a:pt x="1987" y="1188"/>
                    <a:pt x="3511" y="42"/>
                  </a:cubicBezTo>
                  <a:cubicBezTo>
                    <a:pt x="3522" y="42"/>
                    <a:pt x="3532" y="21"/>
                    <a:pt x="3522" y="11"/>
                  </a:cubicBezTo>
                  <a:cubicBezTo>
                    <a:pt x="3511" y="0"/>
                    <a:pt x="3490" y="0"/>
                    <a:pt x="3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7"/>
            <p:cNvSpPr/>
            <p:nvPr/>
          </p:nvSpPr>
          <p:spPr>
            <a:xfrm>
              <a:off x="1005924" y="4847472"/>
              <a:ext cx="93547" cy="19860"/>
            </a:xfrm>
            <a:custGeom>
              <a:rect b="b" l="l" r="r" t="t"/>
              <a:pathLst>
                <a:path extrusionOk="0" h="221" w="1041">
                  <a:moveTo>
                    <a:pt x="1009" y="0"/>
                  </a:moveTo>
                  <a:cubicBezTo>
                    <a:pt x="683" y="73"/>
                    <a:pt x="358" y="136"/>
                    <a:pt x="21" y="168"/>
                  </a:cubicBezTo>
                  <a:cubicBezTo>
                    <a:pt x="10" y="168"/>
                    <a:pt x="0" y="178"/>
                    <a:pt x="0" y="189"/>
                  </a:cubicBezTo>
                  <a:cubicBezTo>
                    <a:pt x="0" y="210"/>
                    <a:pt x="10" y="220"/>
                    <a:pt x="21" y="220"/>
                  </a:cubicBezTo>
                  <a:lnTo>
                    <a:pt x="31" y="220"/>
                  </a:lnTo>
                  <a:cubicBezTo>
                    <a:pt x="358" y="189"/>
                    <a:pt x="694" y="126"/>
                    <a:pt x="1019" y="52"/>
                  </a:cubicBezTo>
                  <a:cubicBezTo>
                    <a:pt x="1040" y="42"/>
                    <a:pt x="1040" y="31"/>
                    <a:pt x="1040" y="21"/>
                  </a:cubicBezTo>
                  <a:cubicBezTo>
                    <a:pt x="1040" y="0"/>
                    <a:pt x="1019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7"/>
            <p:cNvSpPr/>
            <p:nvPr/>
          </p:nvSpPr>
          <p:spPr>
            <a:xfrm>
              <a:off x="953893" y="4842709"/>
              <a:ext cx="6740" cy="78450"/>
            </a:xfrm>
            <a:custGeom>
              <a:rect b="b" l="l" r="r" t="t"/>
              <a:pathLst>
                <a:path extrusionOk="0" h="873" w="75">
                  <a:moveTo>
                    <a:pt x="54" y="0"/>
                  </a:moveTo>
                  <a:cubicBezTo>
                    <a:pt x="33" y="0"/>
                    <a:pt x="22" y="11"/>
                    <a:pt x="22" y="32"/>
                  </a:cubicBezTo>
                  <a:cubicBezTo>
                    <a:pt x="1" y="294"/>
                    <a:pt x="1" y="568"/>
                    <a:pt x="12" y="841"/>
                  </a:cubicBezTo>
                  <a:cubicBezTo>
                    <a:pt x="22" y="862"/>
                    <a:pt x="33" y="873"/>
                    <a:pt x="43" y="873"/>
                  </a:cubicBezTo>
                  <a:cubicBezTo>
                    <a:pt x="54" y="873"/>
                    <a:pt x="75" y="852"/>
                    <a:pt x="64" y="841"/>
                  </a:cubicBezTo>
                  <a:cubicBezTo>
                    <a:pt x="54" y="568"/>
                    <a:pt x="54" y="305"/>
                    <a:pt x="75" y="32"/>
                  </a:cubicBezTo>
                  <a:cubicBezTo>
                    <a:pt x="75" y="21"/>
                    <a:pt x="64" y="11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7"/>
            <p:cNvSpPr/>
            <p:nvPr/>
          </p:nvSpPr>
          <p:spPr>
            <a:xfrm>
              <a:off x="915252" y="4954140"/>
              <a:ext cx="123741" cy="25611"/>
            </a:xfrm>
            <a:custGeom>
              <a:rect b="b" l="l" r="r" t="t"/>
              <a:pathLst>
                <a:path extrusionOk="0" h="285" w="1377">
                  <a:moveTo>
                    <a:pt x="1346" y="0"/>
                  </a:moveTo>
                  <a:cubicBezTo>
                    <a:pt x="914" y="116"/>
                    <a:pt x="473" y="201"/>
                    <a:pt x="31" y="232"/>
                  </a:cubicBezTo>
                  <a:cubicBezTo>
                    <a:pt x="10" y="232"/>
                    <a:pt x="0" y="243"/>
                    <a:pt x="0" y="253"/>
                  </a:cubicBezTo>
                  <a:cubicBezTo>
                    <a:pt x="0" y="274"/>
                    <a:pt x="10" y="285"/>
                    <a:pt x="31" y="285"/>
                  </a:cubicBezTo>
                  <a:cubicBezTo>
                    <a:pt x="473" y="253"/>
                    <a:pt x="925" y="169"/>
                    <a:pt x="1356" y="53"/>
                  </a:cubicBezTo>
                  <a:cubicBezTo>
                    <a:pt x="1367" y="42"/>
                    <a:pt x="1377" y="32"/>
                    <a:pt x="1377" y="21"/>
                  </a:cubicBezTo>
                  <a:cubicBezTo>
                    <a:pt x="1367" y="0"/>
                    <a:pt x="1356" y="0"/>
                    <a:pt x="1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7"/>
            <p:cNvSpPr/>
            <p:nvPr/>
          </p:nvSpPr>
          <p:spPr>
            <a:xfrm>
              <a:off x="861333" y="4937875"/>
              <a:ext cx="11413" cy="114575"/>
            </a:xfrm>
            <a:custGeom>
              <a:rect b="b" l="l" r="r" t="t"/>
              <a:pathLst>
                <a:path extrusionOk="0" h="1275" w="127">
                  <a:moveTo>
                    <a:pt x="43" y="0"/>
                  </a:moveTo>
                  <a:cubicBezTo>
                    <a:pt x="29" y="0"/>
                    <a:pt x="22" y="15"/>
                    <a:pt x="22" y="24"/>
                  </a:cubicBezTo>
                  <a:cubicBezTo>
                    <a:pt x="1" y="434"/>
                    <a:pt x="12" y="844"/>
                    <a:pt x="75" y="1254"/>
                  </a:cubicBezTo>
                  <a:cubicBezTo>
                    <a:pt x="75" y="1264"/>
                    <a:pt x="85" y="1275"/>
                    <a:pt x="96" y="1275"/>
                  </a:cubicBezTo>
                  <a:cubicBezTo>
                    <a:pt x="117" y="1275"/>
                    <a:pt x="127" y="1264"/>
                    <a:pt x="127" y="1243"/>
                  </a:cubicBezTo>
                  <a:cubicBezTo>
                    <a:pt x="64" y="844"/>
                    <a:pt x="54" y="434"/>
                    <a:pt x="75" y="24"/>
                  </a:cubicBezTo>
                  <a:cubicBezTo>
                    <a:pt x="75" y="13"/>
                    <a:pt x="64" y="3"/>
                    <a:pt x="54" y="3"/>
                  </a:cubicBezTo>
                  <a:cubicBezTo>
                    <a:pt x="50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7"/>
            <p:cNvSpPr/>
            <p:nvPr/>
          </p:nvSpPr>
          <p:spPr>
            <a:xfrm>
              <a:off x="836801" y="5091991"/>
              <a:ext cx="119068" cy="21926"/>
            </a:xfrm>
            <a:custGeom>
              <a:rect b="b" l="l" r="r" t="t"/>
              <a:pathLst>
                <a:path extrusionOk="0" h="244" w="1325">
                  <a:moveTo>
                    <a:pt x="1283" y="1"/>
                  </a:moveTo>
                  <a:cubicBezTo>
                    <a:pt x="933" y="130"/>
                    <a:pt x="560" y="194"/>
                    <a:pt x="191" y="194"/>
                  </a:cubicBezTo>
                  <a:cubicBezTo>
                    <a:pt x="138" y="194"/>
                    <a:pt x="85" y="193"/>
                    <a:pt x="32" y="190"/>
                  </a:cubicBezTo>
                  <a:cubicBezTo>
                    <a:pt x="11" y="190"/>
                    <a:pt x="1" y="201"/>
                    <a:pt x="1" y="211"/>
                  </a:cubicBezTo>
                  <a:cubicBezTo>
                    <a:pt x="1" y="222"/>
                    <a:pt x="11" y="243"/>
                    <a:pt x="32" y="243"/>
                  </a:cubicBezTo>
                  <a:lnTo>
                    <a:pt x="190" y="243"/>
                  </a:lnTo>
                  <a:cubicBezTo>
                    <a:pt x="568" y="243"/>
                    <a:pt x="946" y="180"/>
                    <a:pt x="1304" y="54"/>
                  </a:cubicBezTo>
                  <a:cubicBezTo>
                    <a:pt x="1315" y="54"/>
                    <a:pt x="1325" y="33"/>
                    <a:pt x="1315" y="22"/>
                  </a:cubicBezTo>
                  <a:cubicBezTo>
                    <a:pt x="1315" y="12"/>
                    <a:pt x="129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7"/>
            <p:cNvSpPr/>
            <p:nvPr/>
          </p:nvSpPr>
          <p:spPr>
            <a:xfrm>
              <a:off x="-10" y="4782141"/>
              <a:ext cx="900243" cy="383623"/>
            </a:xfrm>
            <a:custGeom>
              <a:rect b="b" l="l" r="r" t="t"/>
              <a:pathLst>
                <a:path extrusionOk="0" h="4269" w="10018">
                  <a:moveTo>
                    <a:pt x="4841" y="1"/>
                  </a:moveTo>
                  <a:cubicBezTo>
                    <a:pt x="4362" y="1"/>
                    <a:pt x="3881" y="144"/>
                    <a:pt x="3480" y="422"/>
                  </a:cubicBezTo>
                  <a:cubicBezTo>
                    <a:pt x="2838" y="874"/>
                    <a:pt x="2439" y="1662"/>
                    <a:pt x="2428" y="2461"/>
                  </a:cubicBezTo>
                  <a:cubicBezTo>
                    <a:pt x="2360" y="2427"/>
                    <a:pt x="2285" y="2411"/>
                    <a:pt x="2210" y="2411"/>
                  </a:cubicBezTo>
                  <a:cubicBezTo>
                    <a:pt x="2076" y="2411"/>
                    <a:pt x="1940" y="2462"/>
                    <a:pt x="1840" y="2556"/>
                  </a:cubicBezTo>
                  <a:cubicBezTo>
                    <a:pt x="1693" y="2713"/>
                    <a:pt x="1598" y="2955"/>
                    <a:pt x="1672" y="3155"/>
                  </a:cubicBezTo>
                  <a:cubicBezTo>
                    <a:pt x="1497" y="2986"/>
                    <a:pt x="1257" y="2897"/>
                    <a:pt x="1018" y="2897"/>
                  </a:cubicBezTo>
                  <a:cubicBezTo>
                    <a:pt x="828" y="2897"/>
                    <a:pt x="638" y="2954"/>
                    <a:pt x="484" y="3071"/>
                  </a:cubicBezTo>
                  <a:cubicBezTo>
                    <a:pt x="126" y="3334"/>
                    <a:pt x="0" y="3869"/>
                    <a:pt x="189" y="4269"/>
                  </a:cubicBezTo>
                  <a:cubicBezTo>
                    <a:pt x="1919" y="4198"/>
                    <a:pt x="3672" y="4141"/>
                    <a:pt x="5423" y="4141"/>
                  </a:cubicBezTo>
                  <a:cubicBezTo>
                    <a:pt x="6799" y="4141"/>
                    <a:pt x="8173" y="4176"/>
                    <a:pt x="9534" y="4269"/>
                  </a:cubicBezTo>
                  <a:cubicBezTo>
                    <a:pt x="9681" y="3996"/>
                    <a:pt x="9838" y="3712"/>
                    <a:pt x="9922" y="3407"/>
                  </a:cubicBezTo>
                  <a:cubicBezTo>
                    <a:pt x="10006" y="3113"/>
                    <a:pt x="10017" y="2776"/>
                    <a:pt x="9901" y="2482"/>
                  </a:cubicBezTo>
                  <a:cubicBezTo>
                    <a:pt x="9775" y="2199"/>
                    <a:pt x="9502" y="1967"/>
                    <a:pt x="9197" y="1956"/>
                  </a:cubicBezTo>
                  <a:cubicBezTo>
                    <a:pt x="8903" y="1956"/>
                    <a:pt x="8630" y="2136"/>
                    <a:pt x="8451" y="2367"/>
                  </a:cubicBezTo>
                  <a:cubicBezTo>
                    <a:pt x="8441" y="2062"/>
                    <a:pt x="8240" y="1788"/>
                    <a:pt x="7967" y="1694"/>
                  </a:cubicBezTo>
                  <a:cubicBezTo>
                    <a:pt x="7890" y="1667"/>
                    <a:pt x="7808" y="1654"/>
                    <a:pt x="7727" y="1654"/>
                  </a:cubicBezTo>
                  <a:cubicBezTo>
                    <a:pt x="7518" y="1654"/>
                    <a:pt x="7310" y="1741"/>
                    <a:pt x="7189" y="1914"/>
                  </a:cubicBezTo>
                  <a:cubicBezTo>
                    <a:pt x="7011" y="1137"/>
                    <a:pt x="6444" y="464"/>
                    <a:pt x="5718" y="170"/>
                  </a:cubicBezTo>
                  <a:cubicBezTo>
                    <a:pt x="5439" y="57"/>
                    <a:pt x="5141" y="1"/>
                    <a:pt x="48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7"/>
            <p:cNvSpPr/>
            <p:nvPr/>
          </p:nvSpPr>
          <p:spPr>
            <a:xfrm>
              <a:off x="415520" y="4832285"/>
              <a:ext cx="34148" cy="324044"/>
            </a:xfrm>
            <a:custGeom>
              <a:rect b="b" l="l" r="r" t="t"/>
              <a:pathLst>
                <a:path extrusionOk="0" h="3606" w="380">
                  <a:moveTo>
                    <a:pt x="22" y="1"/>
                  </a:moveTo>
                  <a:cubicBezTo>
                    <a:pt x="12" y="1"/>
                    <a:pt x="1" y="22"/>
                    <a:pt x="1" y="32"/>
                  </a:cubicBezTo>
                  <a:cubicBezTo>
                    <a:pt x="201" y="1199"/>
                    <a:pt x="316" y="2397"/>
                    <a:pt x="327" y="3585"/>
                  </a:cubicBezTo>
                  <a:cubicBezTo>
                    <a:pt x="327" y="3596"/>
                    <a:pt x="348" y="3606"/>
                    <a:pt x="358" y="3606"/>
                  </a:cubicBezTo>
                  <a:cubicBezTo>
                    <a:pt x="369" y="3606"/>
                    <a:pt x="379" y="3596"/>
                    <a:pt x="379" y="3585"/>
                  </a:cubicBezTo>
                  <a:cubicBezTo>
                    <a:pt x="369" y="2386"/>
                    <a:pt x="253" y="1188"/>
                    <a:pt x="54" y="22"/>
                  </a:cubicBezTo>
                  <a:cubicBezTo>
                    <a:pt x="54" y="11"/>
                    <a:pt x="3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7"/>
            <p:cNvSpPr/>
            <p:nvPr/>
          </p:nvSpPr>
          <p:spPr>
            <a:xfrm>
              <a:off x="186996" y="5029715"/>
              <a:ext cx="143600" cy="128503"/>
            </a:xfrm>
            <a:custGeom>
              <a:rect b="b" l="l" r="r" t="t"/>
              <a:pathLst>
                <a:path extrusionOk="0" h="1430" w="1598">
                  <a:moveTo>
                    <a:pt x="53" y="0"/>
                  </a:moveTo>
                  <a:cubicBezTo>
                    <a:pt x="32" y="0"/>
                    <a:pt x="21" y="0"/>
                    <a:pt x="11" y="11"/>
                  </a:cubicBezTo>
                  <a:cubicBezTo>
                    <a:pt x="0" y="21"/>
                    <a:pt x="11" y="42"/>
                    <a:pt x="21" y="53"/>
                  </a:cubicBezTo>
                  <a:cubicBezTo>
                    <a:pt x="579" y="442"/>
                    <a:pt x="1093" y="904"/>
                    <a:pt x="1546" y="1420"/>
                  </a:cubicBezTo>
                  <a:cubicBezTo>
                    <a:pt x="1556" y="1430"/>
                    <a:pt x="1567" y="1430"/>
                    <a:pt x="1567" y="1430"/>
                  </a:cubicBezTo>
                  <a:cubicBezTo>
                    <a:pt x="1577" y="1430"/>
                    <a:pt x="1577" y="1430"/>
                    <a:pt x="1588" y="1420"/>
                  </a:cubicBezTo>
                  <a:cubicBezTo>
                    <a:pt x="1598" y="1409"/>
                    <a:pt x="1598" y="1399"/>
                    <a:pt x="1588" y="1388"/>
                  </a:cubicBezTo>
                  <a:cubicBezTo>
                    <a:pt x="1125" y="862"/>
                    <a:pt x="610" y="40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7"/>
            <p:cNvSpPr/>
            <p:nvPr/>
          </p:nvSpPr>
          <p:spPr>
            <a:xfrm>
              <a:off x="70803" y="5069345"/>
              <a:ext cx="169121" cy="90761"/>
            </a:xfrm>
            <a:custGeom>
              <a:rect b="b" l="l" r="r" t="t"/>
              <a:pathLst>
                <a:path extrusionOk="0" h="1010" w="1882">
                  <a:moveTo>
                    <a:pt x="43" y="1"/>
                  </a:moveTo>
                  <a:cubicBezTo>
                    <a:pt x="32" y="1"/>
                    <a:pt x="11" y="1"/>
                    <a:pt x="11" y="12"/>
                  </a:cubicBezTo>
                  <a:cubicBezTo>
                    <a:pt x="1" y="33"/>
                    <a:pt x="11" y="43"/>
                    <a:pt x="22" y="54"/>
                  </a:cubicBezTo>
                  <a:cubicBezTo>
                    <a:pt x="641" y="327"/>
                    <a:pt x="1251" y="642"/>
                    <a:pt x="1840" y="1010"/>
                  </a:cubicBezTo>
                  <a:lnTo>
                    <a:pt x="1851" y="1010"/>
                  </a:lnTo>
                  <a:cubicBezTo>
                    <a:pt x="1861" y="1010"/>
                    <a:pt x="1872" y="1010"/>
                    <a:pt x="1872" y="1000"/>
                  </a:cubicBezTo>
                  <a:cubicBezTo>
                    <a:pt x="1882" y="989"/>
                    <a:pt x="1882" y="968"/>
                    <a:pt x="1872" y="968"/>
                  </a:cubicBezTo>
                  <a:cubicBezTo>
                    <a:pt x="1283" y="600"/>
                    <a:pt x="663" y="274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7"/>
            <p:cNvSpPr/>
            <p:nvPr/>
          </p:nvSpPr>
          <p:spPr>
            <a:xfrm>
              <a:off x="629036" y="4965463"/>
              <a:ext cx="72789" cy="192755"/>
            </a:xfrm>
            <a:custGeom>
              <a:rect b="b" l="l" r="r" t="t"/>
              <a:pathLst>
                <a:path extrusionOk="0" h="2145" w="810">
                  <a:moveTo>
                    <a:pt x="789" y="1"/>
                  </a:moveTo>
                  <a:cubicBezTo>
                    <a:pt x="768" y="1"/>
                    <a:pt x="757" y="11"/>
                    <a:pt x="747" y="22"/>
                  </a:cubicBezTo>
                  <a:lnTo>
                    <a:pt x="11" y="2114"/>
                  </a:lnTo>
                  <a:cubicBezTo>
                    <a:pt x="0" y="2124"/>
                    <a:pt x="11" y="2135"/>
                    <a:pt x="21" y="2145"/>
                  </a:cubicBezTo>
                  <a:lnTo>
                    <a:pt x="32" y="2145"/>
                  </a:lnTo>
                  <a:cubicBezTo>
                    <a:pt x="42" y="2145"/>
                    <a:pt x="53" y="2135"/>
                    <a:pt x="53" y="2124"/>
                  </a:cubicBezTo>
                  <a:lnTo>
                    <a:pt x="799" y="43"/>
                  </a:lnTo>
                  <a:cubicBezTo>
                    <a:pt x="810" y="22"/>
                    <a:pt x="799" y="1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7"/>
            <p:cNvSpPr/>
            <p:nvPr/>
          </p:nvSpPr>
          <p:spPr>
            <a:xfrm>
              <a:off x="713148" y="4996915"/>
              <a:ext cx="124729" cy="164179"/>
            </a:xfrm>
            <a:custGeom>
              <a:rect b="b" l="l" r="r" t="t"/>
              <a:pathLst>
                <a:path extrusionOk="0" h="1827" w="1388">
                  <a:moveTo>
                    <a:pt x="1361" y="0"/>
                  </a:moveTo>
                  <a:cubicBezTo>
                    <a:pt x="1356" y="0"/>
                    <a:pt x="1350" y="3"/>
                    <a:pt x="1345" y="8"/>
                  </a:cubicBezTo>
                  <a:cubicBezTo>
                    <a:pt x="862" y="565"/>
                    <a:pt x="410" y="1164"/>
                    <a:pt x="10" y="1785"/>
                  </a:cubicBezTo>
                  <a:cubicBezTo>
                    <a:pt x="0" y="1795"/>
                    <a:pt x="10" y="1816"/>
                    <a:pt x="21" y="1816"/>
                  </a:cubicBezTo>
                  <a:cubicBezTo>
                    <a:pt x="21" y="1827"/>
                    <a:pt x="31" y="1827"/>
                    <a:pt x="31" y="1827"/>
                  </a:cubicBezTo>
                  <a:cubicBezTo>
                    <a:pt x="42" y="1827"/>
                    <a:pt x="52" y="1816"/>
                    <a:pt x="52" y="1816"/>
                  </a:cubicBezTo>
                  <a:cubicBezTo>
                    <a:pt x="452" y="1196"/>
                    <a:pt x="904" y="597"/>
                    <a:pt x="1377" y="40"/>
                  </a:cubicBezTo>
                  <a:cubicBezTo>
                    <a:pt x="1387" y="29"/>
                    <a:pt x="1387" y="19"/>
                    <a:pt x="1377" y="8"/>
                  </a:cubicBezTo>
                  <a:cubicBezTo>
                    <a:pt x="1371" y="3"/>
                    <a:pt x="1366" y="0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7" name="Google Shape;1127;p57"/>
          <p:cNvGrpSpPr/>
          <p:nvPr/>
        </p:nvGrpSpPr>
        <p:grpSpPr>
          <a:xfrm>
            <a:off x="8572236" y="230347"/>
            <a:ext cx="172270" cy="183549"/>
            <a:chOff x="3797575" y="537425"/>
            <a:chExt cx="23925" cy="25500"/>
          </a:xfrm>
        </p:grpSpPr>
        <p:sp>
          <p:nvSpPr>
            <p:cNvPr id="1128" name="Google Shape;1128;p57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7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7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1" name="Google Shape;1131;p57"/>
          <p:cNvGrpSpPr/>
          <p:nvPr/>
        </p:nvGrpSpPr>
        <p:grpSpPr>
          <a:xfrm rot="2244743">
            <a:off x="131120" y="2062960"/>
            <a:ext cx="509278" cy="617471"/>
            <a:chOff x="3805048" y="-1811907"/>
            <a:chExt cx="262057" cy="317730"/>
          </a:xfrm>
        </p:grpSpPr>
        <p:sp>
          <p:nvSpPr>
            <p:cNvPr id="1132" name="Google Shape;1132;p57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3" name="Google Shape;1133;p57"/>
            <p:cNvGrpSpPr/>
            <p:nvPr/>
          </p:nvGrpSpPr>
          <p:grpSpPr>
            <a:xfrm>
              <a:off x="3805048" y="-1811907"/>
              <a:ext cx="262057" cy="317721"/>
              <a:chOff x="4891200" y="348475"/>
              <a:chExt cx="87800" cy="106450"/>
            </a:xfrm>
          </p:grpSpPr>
          <p:sp>
            <p:nvSpPr>
              <p:cNvPr id="1134" name="Google Shape;1134;p57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57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57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57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57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7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7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57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57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57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4" name="Google Shape;1144;p57"/>
          <p:cNvGrpSpPr/>
          <p:nvPr/>
        </p:nvGrpSpPr>
        <p:grpSpPr>
          <a:xfrm>
            <a:off x="-135527" y="-62461"/>
            <a:ext cx="834619" cy="813070"/>
            <a:chOff x="3342329" y="-2014112"/>
            <a:chExt cx="392190" cy="382046"/>
          </a:xfrm>
        </p:grpSpPr>
        <p:sp>
          <p:nvSpPr>
            <p:cNvPr id="1145" name="Google Shape;1145;p57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6" name="Google Shape;1146;p57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1147" name="Google Shape;1147;p57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57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57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57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57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57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57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57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57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57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57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57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59" name="Google Shape;1159;p57"/>
          <p:cNvGrpSpPr/>
          <p:nvPr/>
        </p:nvGrpSpPr>
        <p:grpSpPr>
          <a:xfrm rot="-3195029">
            <a:off x="8358471" y="2774726"/>
            <a:ext cx="369181" cy="447587"/>
            <a:chOff x="3805048" y="-1811907"/>
            <a:chExt cx="262057" cy="317730"/>
          </a:xfrm>
        </p:grpSpPr>
        <p:sp>
          <p:nvSpPr>
            <p:cNvPr id="1160" name="Google Shape;1160;p57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1" name="Google Shape;1161;p57"/>
            <p:cNvGrpSpPr/>
            <p:nvPr/>
          </p:nvGrpSpPr>
          <p:grpSpPr>
            <a:xfrm>
              <a:off x="3805048" y="-1811907"/>
              <a:ext cx="262057" cy="317721"/>
              <a:chOff x="4891200" y="348475"/>
              <a:chExt cx="87800" cy="106450"/>
            </a:xfrm>
          </p:grpSpPr>
          <p:sp>
            <p:nvSpPr>
              <p:cNvPr id="1162" name="Google Shape;1162;p57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57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57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57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57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57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57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57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57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57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2" name="Google Shape;1172;p57"/>
          <p:cNvGrpSpPr/>
          <p:nvPr/>
        </p:nvGrpSpPr>
        <p:grpSpPr>
          <a:xfrm>
            <a:off x="362061" y="1207760"/>
            <a:ext cx="172270" cy="183549"/>
            <a:chOff x="3797575" y="537425"/>
            <a:chExt cx="23925" cy="25500"/>
          </a:xfrm>
        </p:grpSpPr>
        <p:sp>
          <p:nvSpPr>
            <p:cNvPr id="1173" name="Google Shape;1173;p57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7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7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p57"/>
          <p:cNvSpPr/>
          <p:nvPr/>
        </p:nvSpPr>
        <p:spPr>
          <a:xfrm rot="-5400000">
            <a:off x="8866176" y="3194450"/>
            <a:ext cx="183551" cy="779650"/>
          </a:xfrm>
          <a:custGeom>
            <a:rect b="b" l="l" r="r" t="t"/>
            <a:pathLst>
              <a:path extrusionOk="0" h="4647" w="1094">
                <a:moveTo>
                  <a:pt x="1" y="1"/>
                </a:moveTo>
                <a:lnTo>
                  <a:pt x="1" y="4646"/>
                </a:lnTo>
                <a:cubicBezTo>
                  <a:pt x="1" y="4646"/>
                  <a:pt x="831" y="4142"/>
                  <a:pt x="421" y="3301"/>
                </a:cubicBezTo>
                <a:cubicBezTo>
                  <a:pt x="1094" y="2219"/>
                  <a:pt x="379" y="1672"/>
                  <a:pt x="379" y="1672"/>
                </a:cubicBezTo>
                <a:cubicBezTo>
                  <a:pt x="379" y="1672"/>
                  <a:pt x="673" y="915"/>
                  <a:pt x="1" y="1"/>
                </a:cubicBezTo>
                <a:close/>
              </a:path>
            </a:pathLst>
          </a:custGeom>
          <a:solidFill>
            <a:srgbClr val="FCC866">
              <a:alpha val="1372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7" name="Google Shape;1177;p57"/>
          <p:cNvGrpSpPr/>
          <p:nvPr/>
        </p:nvGrpSpPr>
        <p:grpSpPr>
          <a:xfrm rot="10351420">
            <a:off x="8540644" y="939327"/>
            <a:ext cx="834615" cy="813066"/>
            <a:chOff x="3342329" y="-2014112"/>
            <a:chExt cx="392190" cy="382046"/>
          </a:xfrm>
        </p:grpSpPr>
        <p:sp>
          <p:nvSpPr>
            <p:cNvPr id="1178" name="Google Shape;1178;p57"/>
            <p:cNvSpPr/>
            <p:nvPr/>
          </p:nvSpPr>
          <p:spPr>
            <a:xfrm rot="-5400000">
              <a:off x="3347411" y="-2017656"/>
              <a:ext cx="382042" cy="389130"/>
            </a:xfrm>
            <a:custGeom>
              <a:rect b="b" l="l" r="r" t="t"/>
              <a:pathLst>
                <a:path extrusionOk="0" h="5215" w="5120">
                  <a:moveTo>
                    <a:pt x="1693" y="3817"/>
                  </a:moveTo>
                  <a:cubicBezTo>
                    <a:pt x="2029" y="3532"/>
                    <a:pt x="2344" y="3238"/>
                    <a:pt x="2660" y="2944"/>
                  </a:cubicBezTo>
                  <a:cubicBezTo>
                    <a:pt x="2323" y="3648"/>
                    <a:pt x="3259" y="4742"/>
                    <a:pt x="3259" y="4742"/>
                  </a:cubicBezTo>
                  <a:cubicBezTo>
                    <a:pt x="3259" y="4742"/>
                    <a:pt x="3753" y="2976"/>
                    <a:pt x="2975" y="2713"/>
                  </a:cubicBezTo>
                  <a:lnTo>
                    <a:pt x="2975" y="2660"/>
                  </a:lnTo>
                  <a:cubicBezTo>
                    <a:pt x="3259" y="2387"/>
                    <a:pt x="3542" y="2103"/>
                    <a:pt x="3827" y="1830"/>
                  </a:cubicBezTo>
                  <a:cubicBezTo>
                    <a:pt x="3701" y="2418"/>
                    <a:pt x="4089" y="3259"/>
                    <a:pt x="4530" y="3522"/>
                  </a:cubicBezTo>
                  <a:cubicBezTo>
                    <a:pt x="4941" y="2850"/>
                    <a:pt x="4551" y="2082"/>
                    <a:pt x="4079" y="1588"/>
                  </a:cubicBezTo>
                  <a:cubicBezTo>
                    <a:pt x="4436" y="1220"/>
                    <a:pt x="4783" y="863"/>
                    <a:pt x="5119" y="453"/>
                  </a:cubicBezTo>
                  <a:lnTo>
                    <a:pt x="4815" y="232"/>
                  </a:lnTo>
                  <a:cubicBezTo>
                    <a:pt x="4625" y="495"/>
                    <a:pt x="4425" y="748"/>
                    <a:pt x="4215" y="1000"/>
                  </a:cubicBezTo>
                  <a:cubicBezTo>
                    <a:pt x="3942" y="516"/>
                    <a:pt x="3101" y="1"/>
                    <a:pt x="2565" y="316"/>
                  </a:cubicBezTo>
                  <a:cubicBezTo>
                    <a:pt x="2744" y="748"/>
                    <a:pt x="3364" y="1399"/>
                    <a:pt x="3963" y="1283"/>
                  </a:cubicBezTo>
                  <a:cubicBezTo>
                    <a:pt x="3764" y="1525"/>
                    <a:pt x="3553" y="1757"/>
                    <a:pt x="3332" y="1988"/>
                  </a:cubicBezTo>
                  <a:cubicBezTo>
                    <a:pt x="2975" y="1462"/>
                    <a:pt x="2218" y="1073"/>
                    <a:pt x="1577" y="1388"/>
                  </a:cubicBezTo>
                  <a:cubicBezTo>
                    <a:pt x="1872" y="1925"/>
                    <a:pt x="2460" y="2355"/>
                    <a:pt x="3080" y="2271"/>
                  </a:cubicBezTo>
                  <a:cubicBezTo>
                    <a:pt x="2975" y="2376"/>
                    <a:pt x="2881" y="2481"/>
                    <a:pt x="2786" y="2586"/>
                  </a:cubicBezTo>
                  <a:cubicBezTo>
                    <a:pt x="2639" y="2724"/>
                    <a:pt x="2502" y="2871"/>
                    <a:pt x="2355" y="3018"/>
                  </a:cubicBezTo>
                  <a:lnTo>
                    <a:pt x="2323" y="3018"/>
                  </a:lnTo>
                  <a:cubicBezTo>
                    <a:pt x="1945" y="2439"/>
                    <a:pt x="957" y="2481"/>
                    <a:pt x="410" y="2681"/>
                  </a:cubicBezTo>
                  <a:cubicBezTo>
                    <a:pt x="663" y="3186"/>
                    <a:pt x="1535" y="3522"/>
                    <a:pt x="2113" y="3280"/>
                  </a:cubicBezTo>
                  <a:cubicBezTo>
                    <a:pt x="1956" y="3438"/>
                    <a:pt x="1798" y="3595"/>
                    <a:pt x="1630" y="3754"/>
                  </a:cubicBezTo>
                  <a:cubicBezTo>
                    <a:pt x="1220" y="3438"/>
                    <a:pt x="305" y="4153"/>
                    <a:pt x="1" y="5214"/>
                  </a:cubicBezTo>
                  <a:cubicBezTo>
                    <a:pt x="1524" y="4962"/>
                    <a:pt x="1977" y="4184"/>
                    <a:pt x="1693" y="381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9" name="Google Shape;1179;p57"/>
            <p:cNvGrpSpPr/>
            <p:nvPr/>
          </p:nvGrpSpPr>
          <p:grpSpPr>
            <a:xfrm>
              <a:off x="3342329" y="-2014108"/>
              <a:ext cx="392190" cy="382042"/>
              <a:chOff x="4647350" y="309325"/>
              <a:chExt cx="131400" cy="128000"/>
            </a:xfrm>
          </p:grpSpPr>
          <p:sp>
            <p:nvSpPr>
              <p:cNvPr id="1180" name="Google Shape;1180;p57"/>
              <p:cNvSpPr/>
              <p:nvPr/>
            </p:nvSpPr>
            <p:spPr>
              <a:xfrm>
                <a:off x="4732500" y="387900"/>
                <a:ext cx="46250" cy="49425"/>
              </a:xfrm>
              <a:custGeom>
                <a:rect b="b" l="l" r="r" t="t"/>
                <a:pathLst>
                  <a:path extrusionOk="0" h="1977" w="1850">
                    <a:moveTo>
                      <a:pt x="1850" y="1976"/>
                    </a:moveTo>
                    <a:cubicBezTo>
                      <a:pt x="726" y="1661"/>
                      <a:pt x="0" y="663"/>
                      <a:pt x="442" y="284"/>
                    </a:cubicBezTo>
                    <a:cubicBezTo>
                      <a:pt x="799" y="0"/>
                      <a:pt x="1588" y="442"/>
                      <a:pt x="1850" y="197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57"/>
              <p:cNvSpPr/>
              <p:nvPr/>
            </p:nvSpPr>
            <p:spPr>
              <a:xfrm>
                <a:off x="4709125" y="377900"/>
                <a:ext cx="29975" cy="49175"/>
              </a:xfrm>
              <a:custGeom>
                <a:rect b="b" l="l" r="r" t="t"/>
                <a:pathLst>
                  <a:path extrusionOk="0" h="1967" w="1199">
                    <a:moveTo>
                      <a:pt x="662" y="1"/>
                    </a:moveTo>
                    <a:cubicBezTo>
                      <a:pt x="1198" y="526"/>
                      <a:pt x="841" y="1672"/>
                      <a:pt x="241" y="1967"/>
                    </a:cubicBezTo>
                    <a:cubicBezTo>
                      <a:pt x="31" y="1388"/>
                      <a:pt x="0" y="337"/>
                      <a:pt x="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57"/>
              <p:cNvSpPr/>
              <p:nvPr/>
            </p:nvSpPr>
            <p:spPr>
              <a:xfrm>
                <a:off x="4715425" y="342450"/>
                <a:ext cx="51250" cy="43625"/>
              </a:xfrm>
              <a:custGeom>
                <a:rect b="b" l="l" r="r" t="t"/>
                <a:pathLst>
                  <a:path extrusionOk="0" h="1745" w="2050">
                    <a:moveTo>
                      <a:pt x="0" y="914"/>
                    </a:moveTo>
                    <a:cubicBezTo>
                      <a:pt x="641" y="1745"/>
                      <a:pt x="2050" y="536"/>
                      <a:pt x="2050" y="536"/>
                    </a:cubicBezTo>
                    <a:cubicBezTo>
                      <a:pt x="2050" y="536"/>
                      <a:pt x="147" y="0"/>
                      <a:pt x="0" y="91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57"/>
              <p:cNvSpPr/>
              <p:nvPr/>
            </p:nvSpPr>
            <p:spPr>
              <a:xfrm>
                <a:off x="4674150" y="351375"/>
                <a:ext cx="37100" cy="46525"/>
              </a:xfrm>
              <a:custGeom>
                <a:rect b="b" l="l" r="r" t="t"/>
                <a:pathLst>
                  <a:path extrusionOk="0" h="1861" w="1484">
                    <a:moveTo>
                      <a:pt x="1115" y="1"/>
                    </a:moveTo>
                    <a:cubicBezTo>
                      <a:pt x="1483" y="746"/>
                      <a:pt x="979" y="1514"/>
                      <a:pt x="348" y="1861"/>
                    </a:cubicBezTo>
                    <a:cubicBezTo>
                      <a:pt x="1" y="1157"/>
                      <a:pt x="516" y="305"/>
                      <a:pt x="1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57"/>
              <p:cNvSpPr/>
              <p:nvPr/>
            </p:nvSpPr>
            <p:spPr>
              <a:xfrm>
                <a:off x="4685475" y="313275"/>
                <a:ext cx="50725" cy="35500"/>
              </a:xfrm>
              <a:custGeom>
                <a:rect b="b" l="l" r="r" t="t"/>
                <a:pathLst>
                  <a:path extrusionOk="0" h="1420" w="2029">
                    <a:moveTo>
                      <a:pt x="0" y="978"/>
                    </a:moveTo>
                    <a:cubicBezTo>
                      <a:pt x="547" y="1419"/>
                      <a:pt x="1713" y="967"/>
                      <a:pt x="2028" y="431"/>
                    </a:cubicBezTo>
                    <a:cubicBezTo>
                      <a:pt x="1314" y="0"/>
                      <a:pt x="494" y="463"/>
                      <a:pt x="0" y="97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57"/>
              <p:cNvSpPr/>
              <p:nvPr/>
            </p:nvSpPr>
            <p:spPr>
              <a:xfrm>
                <a:off x="4647350" y="330075"/>
                <a:ext cx="41825" cy="43125"/>
              </a:xfrm>
              <a:custGeom>
                <a:rect b="b" l="l" r="r" t="t"/>
                <a:pathLst>
                  <a:path extrusionOk="0" h="1725" w="1673">
                    <a:moveTo>
                      <a:pt x="1178" y="1"/>
                    </a:moveTo>
                    <a:cubicBezTo>
                      <a:pt x="1672" y="684"/>
                      <a:pt x="863" y="1514"/>
                      <a:pt x="358" y="1725"/>
                    </a:cubicBezTo>
                    <a:cubicBezTo>
                      <a:pt x="1" y="1136"/>
                      <a:pt x="663" y="169"/>
                      <a:pt x="1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57"/>
              <p:cNvSpPr/>
              <p:nvPr/>
            </p:nvSpPr>
            <p:spPr>
              <a:xfrm>
                <a:off x="4653925" y="309325"/>
                <a:ext cx="113550" cy="114325"/>
              </a:xfrm>
              <a:custGeom>
                <a:rect b="b" l="l" r="r" t="t"/>
                <a:pathLst>
                  <a:path extrusionOk="0" h="4573" w="4542">
                    <a:moveTo>
                      <a:pt x="232" y="1"/>
                    </a:moveTo>
                    <a:lnTo>
                      <a:pt x="1" y="305"/>
                    </a:lnTo>
                    <a:cubicBezTo>
                      <a:pt x="831" y="915"/>
                      <a:pt x="1598" y="1630"/>
                      <a:pt x="2355" y="2334"/>
                    </a:cubicBezTo>
                    <a:cubicBezTo>
                      <a:pt x="3101" y="3059"/>
                      <a:pt x="3858" y="3785"/>
                      <a:pt x="4541" y="4573"/>
                    </a:cubicBezTo>
                    <a:cubicBezTo>
                      <a:pt x="3574" y="3332"/>
                      <a:pt x="2491" y="2197"/>
                      <a:pt x="1388" y="1083"/>
                    </a:cubicBezTo>
                    <a:cubicBezTo>
                      <a:pt x="1020" y="705"/>
                      <a:pt x="642" y="347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57"/>
              <p:cNvSpPr/>
              <p:nvPr/>
            </p:nvSpPr>
            <p:spPr>
              <a:xfrm>
                <a:off x="4719350" y="377900"/>
                <a:ext cx="7900" cy="36300"/>
              </a:xfrm>
              <a:custGeom>
                <a:rect b="b" l="l" r="r" t="t"/>
                <a:pathLst>
                  <a:path extrusionOk="0" h="1452" w="316">
                    <a:moveTo>
                      <a:pt x="180" y="1"/>
                    </a:moveTo>
                    <a:cubicBezTo>
                      <a:pt x="75" y="484"/>
                      <a:pt x="12" y="968"/>
                      <a:pt x="1" y="1451"/>
                    </a:cubicBezTo>
                    <a:cubicBezTo>
                      <a:pt x="64" y="979"/>
                      <a:pt x="169" y="505"/>
                      <a:pt x="316" y="43"/>
                    </a:cubicBezTo>
                    <a:lnTo>
                      <a:pt x="18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57"/>
              <p:cNvSpPr/>
              <p:nvPr/>
            </p:nvSpPr>
            <p:spPr>
              <a:xfrm>
                <a:off x="4685725" y="352950"/>
                <a:ext cx="16825" cy="33650"/>
              </a:xfrm>
              <a:custGeom>
                <a:rect b="b" l="l" r="r" t="t"/>
                <a:pathLst>
                  <a:path extrusionOk="0" h="1346" w="673">
                    <a:moveTo>
                      <a:pt x="526" y="1"/>
                    </a:moveTo>
                    <a:cubicBezTo>
                      <a:pt x="505" y="106"/>
                      <a:pt x="463" y="221"/>
                      <a:pt x="421" y="326"/>
                    </a:cubicBezTo>
                    <a:cubicBezTo>
                      <a:pt x="273" y="673"/>
                      <a:pt x="116" y="999"/>
                      <a:pt x="0" y="1346"/>
                    </a:cubicBezTo>
                    <a:cubicBezTo>
                      <a:pt x="147" y="1020"/>
                      <a:pt x="337" y="704"/>
                      <a:pt x="516" y="379"/>
                    </a:cubicBezTo>
                    <a:cubicBezTo>
                      <a:pt x="579" y="274"/>
                      <a:pt x="642" y="158"/>
                      <a:pt x="673" y="3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57"/>
              <p:cNvSpPr/>
              <p:nvPr/>
            </p:nvSpPr>
            <p:spPr>
              <a:xfrm>
                <a:off x="4661825" y="330875"/>
                <a:ext cx="17075" cy="33675"/>
              </a:xfrm>
              <a:custGeom>
                <a:rect b="b" l="l" r="r" t="t"/>
                <a:pathLst>
                  <a:path extrusionOk="0" h="1347" w="683">
                    <a:moveTo>
                      <a:pt x="547" y="1"/>
                    </a:moveTo>
                    <a:cubicBezTo>
                      <a:pt x="452" y="473"/>
                      <a:pt x="94" y="873"/>
                      <a:pt x="0" y="1346"/>
                    </a:cubicBezTo>
                    <a:cubicBezTo>
                      <a:pt x="147" y="863"/>
                      <a:pt x="547" y="526"/>
                      <a:pt x="683" y="32"/>
                    </a:cubicBezTo>
                    <a:lnTo>
                      <a:pt x="5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57"/>
              <p:cNvSpPr/>
              <p:nvPr/>
            </p:nvSpPr>
            <p:spPr>
              <a:xfrm>
                <a:off x="4687825" y="326400"/>
                <a:ext cx="41275" cy="13450"/>
              </a:xfrm>
              <a:custGeom>
                <a:rect b="b" l="l" r="r" t="t"/>
                <a:pathLst>
                  <a:path extrusionOk="0" h="538" w="1651">
                    <a:moveTo>
                      <a:pt x="1651" y="1"/>
                    </a:moveTo>
                    <a:lnTo>
                      <a:pt x="1651" y="1"/>
                    </a:lnTo>
                    <a:cubicBezTo>
                      <a:pt x="1104" y="117"/>
                      <a:pt x="568" y="390"/>
                      <a:pt x="0" y="390"/>
                    </a:cubicBezTo>
                    <a:lnTo>
                      <a:pt x="11" y="537"/>
                    </a:lnTo>
                    <a:cubicBezTo>
                      <a:pt x="600" y="484"/>
                      <a:pt x="1093" y="169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57"/>
              <p:cNvSpPr/>
              <p:nvPr/>
            </p:nvSpPr>
            <p:spPr>
              <a:xfrm>
                <a:off x="4713850" y="359250"/>
                <a:ext cx="42325" cy="7400"/>
              </a:xfrm>
              <a:custGeom>
                <a:rect b="b" l="l" r="r" t="t"/>
                <a:pathLst>
                  <a:path extrusionOk="0" h="296" w="1693">
                    <a:moveTo>
                      <a:pt x="1692" y="1"/>
                    </a:moveTo>
                    <a:cubicBezTo>
                      <a:pt x="1306" y="68"/>
                      <a:pt x="929" y="172"/>
                      <a:pt x="535" y="172"/>
                    </a:cubicBezTo>
                    <a:cubicBezTo>
                      <a:pt x="501" y="172"/>
                      <a:pt x="466" y="171"/>
                      <a:pt x="431" y="169"/>
                    </a:cubicBezTo>
                    <a:lnTo>
                      <a:pt x="0" y="148"/>
                    </a:lnTo>
                    <a:lnTo>
                      <a:pt x="0" y="148"/>
                    </a:lnTo>
                    <a:lnTo>
                      <a:pt x="10" y="295"/>
                    </a:lnTo>
                    <a:lnTo>
                      <a:pt x="431" y="274"/>
                    </a:lnTo>
                    <a:cubicBezTo>
                      <a:pt x="862" y="263"/>
                      <a:pt x="1283" y="106"/>
                      <a:pt x="16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92" name="Google Shape;1192;p57"/>
          <p:cNvGrpSpPr/>
          <p:nvPr/>
        </p:nvGrpSpPr>
        <p:grpSpPr>
          <a:xfrm rot="4233674">
            <a:off x="7939174" y="200722"/>
            <a:ext cx="299602" cy="242790"/>
            <a:chOff x="7268295" y="4291970"/>
            <a:chExt cx="299601" cy="242789"/>
          </a:xfrm>
        </p:grpSpPr>
        <p:sp>
          <p:nvSpPr>
            <p:cNvPr id="1193" name="Google Shape;1193;p57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7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5" name="Google Shape;1195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6" name="Google Shape;1196;p57"/>
          <p:cNvSpPr txBox="1"/>
          <p:nvPr>
            <p:ph idx="1" type="subTitle"/>
          </p:nvPr>
        </p:nvSpPr>
        <p:spPr>
          <a:xfrm>
            <a:off x="4809476" y="3308375"/>
            <a:ext cx="31152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7" name="Google Shape;1197;p57"/>
          <p:cNvSpPr txBox="1"/>
          <p:nvPr>
            <p:ph idx="2" type="subTitle"/>
          </p:nvPr>
        </p:nvSpPr>
        <p:spPr>
          <a:xfrm>
            <a:off x="1352350" y="3308375"/>
            <a:ext cx="31152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8" name="Google Shape;1198;p57"/>
          <p:cNvSpPr txBox="1"/>
          <p:nvPr>
            <p:ph idx="3" type="subTitle"/>
          </p:nvPr>
        </p:nvSpPr>
        <p:spPr>
          <a:xfrm>
            <a:off x="4809476" y="2901950"/>
            <a:ext cx="311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9" name="Google Shape;1199;p57"/>
          <p:cNvSpPr txBox="1"/>
          <p:nvPr>
            <p:ph idx="4" type="subTitle"/>
          </p:nvPr>
        </p:nvSpPr>
        <p:spPr>
          <a:xfrm>
            <a:off x="1352350" y="2901950"/>
            <a:ext cx="3115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b="0" i="0" sz="3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b="0" i="0" sz="3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b="0" i="0" sz="3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b="0" i="0" sz="3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b="0" i="0" sz="3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b="0" i="0" sz="3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b="0" i="0" sz="3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b="0" i="0" sz="3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"/>
              <a:buNone/>
              <a:defRPr b="0" i="0" sz="3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 b="0" i="0" sz="1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 b="0" i="0" sz="1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 b="0" i="0" sz="1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 b="0" i="0" sz="1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 b="0" i="0" sz="1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 b="0" i="0" sz="1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 b="0" i="0" sz="1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 b="0" i="0" sz="1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gtree"/>
              <a:buChar char="■"/>
              <a:defRPr b="0" i="0" sz="14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.kma.go.kr/cmmn/main.do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Relationship Id="rId5" Type="http://schemas.openxmlformats.org/officeDocument/2006/relationships/image" Target="../media/image56.png"/><Relationship Id="rId6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jpg"/><Relationship Id="rId4" Type="http://schemas.openxmlformats.org/officeDocument/2006/relationships/image" Target="../media/image4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jpg"/><Relationship Id="rId4" Type="http://schemas.openxmlformats.org/officeDocument/2006/relationships/image" Target="../media/image62.jpg"/><Relationship Id="rId5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jpg"/><Relationship Id="rId4" Type="http://schemas.openxmlformats.org/officeDocument/2006/relationships/image" Target="../media/image5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jpg"/><Relationship Id="rId4" Type="http://schemas.openxmlformats.org/officeDocument/2006/relationships/image" Target="../media/image6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jpg"/><Relationship Id="rId4" Type="http://schemas.openxmlformats.org/officeDocument/2006/relationships/image" Target="../media/image71.jpg"/><Relationship Id="rId5" Type="http://schemas.openxmlformats.org/officeDocument/2006/relationships/image" Target="../media/image7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1"/>
          <p:cNvSpPr txBox="1"/>
          <p:nvPr>
            <p:ph type="ctrTitle"/>
          </p:nvPr>
        </p:nvSpPr>
        <p:spPr>
          <a:xfrm>
            <a:off x="1247100" y="1242306"/>
            <a:ext cx="6649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>
                <a:solidFill>
                  <a:schemeClr val="accent4"/>
                </a:solidFill>
              </a:rPr>
              <a:t>DEEP LEARNING PROJECT</a:t>
            </a:r>
            <a:endParaRPr sz="35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4"/>
                </a:solidFill>
              </a:rPr>
              <a:t>The Four Seasons</a:t>
            </a:r>
            <a:endParaRPr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4"/>
                </a:solidFill>
              </a:rPr>
              <a:t>Predict Models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489" name="Google Shape;3489;p1"/>
          <p:cNvSpPr txBox="1"/>
          <p:nvPr>
            <p:ph idx="1" type="subTitle"/>
          </p:nvPr>
        </p:nvSpPr>
        <p:spPr>
          <a:xfrm>
            <a:off x="1247100" y="3280955"/>
            <a:ext cx="6649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KDT 6기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도영훈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장재웅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김아란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김민석</a:t>
            </a:r>
            <a:endParaRPr b="1"/>
          </a:p>
        </p:txBody>
      </p:sp>
      <p:grpSp>
        <p:nvGrpSpPr>
          <p:cNvPr id="3490" name="Google Shape;3490;p1"/>
          <p:cNvGrpSpPr/>
          <p:nvPr/>
        </p:nvGrpSpPr>
        <p:grpSpPr>
          <a:xfrm>
            <a:off x="7896910" y="3237287"/>
            <a:ext cx="299614" cy="386776"/>
            <a:chOff x="3737594" y="-1041711"/>
            <a:chExt cx="296530" cy="382794"/>
          </a:xfrm>
        </p:grpSpPr>
        <p:sp>
          <p:nvSpPr>
            <p:cNvPr id="3491" name="Google Shape;3491;p1"/>
            <p:cNvSpPr/>
            <p:nvPr/>
          </p:nvSpPr>
          <p:spPr>
            <a:xfrm rot="-5400000">
              <a:off x="3694476" y="-998172"/>
              <a:ext cx="382788" cy="295709"/>
            </a:xfrm>
            <a:custGeom>
              <a:rect b="b" l="l" r="r" t="t"/>
              <a:pathLst>
                <a:path extrusionOk="0" h="3963" w="5130">
                  <a:moveTo>
                    <a:pt x="3017" y="3795"/>
                  </a:moveTo>
                  <a:cubicBezTo>
                    <a:pt x="3385" y="3806"/>
                    <a:pt x="3806" y="3701"/>
                    <a:pt x="4016" y="3479"/>
                  </a:cubicBezTo>
                  <a:cubicBezTo>
                    <a:pt x="4163" y="3332"/>
                    <a:pt x="3700" y="3038"/>
                    <a:pt x="3605" y="2954"/>
                  </a:cubicBezTo>
                  <a:cubicBezTo>
                    <a:pt x="4037" y="2839"/>
                    <a:pt x="4857" y="2607"/>
                    <a:pt x="4878" y="2334"/>
                  </a:cubicBezTo>
                  <a:cubicBezTo>
                    <a:pt x="4899" y="2113"/>
                    <a:pt x="4299" y="2019"/>
                    <a:pt x="4037" y="1998"/>
                  </a:cubicBezTo>
                  <a:cubicBezTo>
                    <a:pt x="4247" y="1756"/>
                    <a:pt x="5130" y="1157"/>
                    <a:pt x="5004" y="852"/>
                  </a:cubicBezTo>
                  <a:cubicBezTo>
                    <a:pt x="4899" y="557"/>
                    <a:pt x="3679" y="894"/>
                    <a:pt x="3511" y="936"/>
                  </a:cubicBezTo>
                  <a:cubicBezTo>
                    <a:pt x="3542" y="821"/>
                    <a:pt x="3869" y="74"/>
                    <a:pt x="3584" y="85"/>
                  </a:cubicBezTo>
                  <a:cubicBezTo>
                    <a:pt x="3248" y="116"/>
                    <a:pt x="2881" y="421"/>
                    <a:pt x="2544" y="673"/>
                  </a:cubicBezTo>
                  <a:cubicBezTo>
                    <a:pt x="2554" y="536"/>
                    <a:pt x="2617" y="1"/>
                    <a:pt x="2397" y="53"/>
                  </a:cubicBezTo>
                  <a:cubicBezTo>
                    <a:pt x="1851" y="179"/>
                    <a:pt x="1661" y="389"/>
                    <a:pt x="1430" y="641"/>
                  </a:cubicBezTo>
                  <a:cubicBezTo>
                    <a:pt x="947" y="1199"/>
                    <a:pt x="1031" y="2082"/>
                    <a:pt x="1335" y="2670"/>
                  </a:cubicBezTo>
                  <a:cubicBezTo>
                    <a:pt x="1335" y="2681"/>
                    <a:pt x="1346" y="2702"/>
                    <a:pt x="1346" y="2713"/>
                  </a:cubicBezTo>
                  <a:cubicBezTo>
                    <a:pt x="884" y="3017"/>
                    <a:pt x="431" y="3343"/>
                    <a:pt x="1" y="3679"/>
                  </a:cubicBezTo>
                  <a:lnTo>
                    <a:pt x="242" y="3963"/>
                  </a:lnTo>
                  <a:cubicBezTo>
                    <a:pt x="641" y="3605"/>
                    <a:pt x="1052" y="3259"/>
                    <a:pt x="1482" y="2923"/>
                  </a:cubicBezTo>
                  <a:cubicBezTo>
                    <a:pt x="1830" y="3427"/>
                    <a:pt x="2376" y="3774"/>
                    <a:pt x="3017" y="37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92" name="Google Shape;3492;p1"/>
            <p:cNvGrpSpPr/>
            <p:nvPr/>
          </p:nvGrpSpPr>
          <p:grpSpPr>
            <a:xfrm>
              <a:off x="3737594" y="-1041705"/>
              <a:ext cx="296530" cy="382788"/>
              <a:chOff x="4868600" y="606525"/>
              <a:chExt cx="99350" cy="128250"/>
            </a:xfrm>
          </p:grpSpPr>
          <p:sp>
            <p:nvSpPr>
              <p:cNvPr id="3493" name="Google Shape;3493;p1"/>
              <p:cNvSpPr/>
              <p:nvPr/>
            </p:nvSpPr>
            <p:spPr>
              <a:xfrm>
                <a:off x="4868600" y="606525"/>
                <a:ext cx="95150" cy="104600"/>
              </a:xfrm>
              <a:custGeom>
                <a:rect b="b" l="l" r="r" t="t"/>
                <a:pathLst>
                  <a:path extrusionOk="0" h="4184" w="3806">
                    <a:moveTo>
                      <a:pt x="1998" y="1093"/>
                    </a:moveTo>
                    <a:cubicBezTo>
                      <a:pt x="2019" y="831"/>
                      <a:pt x="2114" y="231"/>
                      <a:pt x="2345" y="252"/>
                    </a:cubicBezTo>
                    <a:cubicBezTo>
                      <a:pt x="2618" y="273"/>
                      <a:pt x="2839" y="1093"/>
                      <a:pt x="2955" y="1524"/>
                    </a:cubicBezTo>
                    <a:cubicBezTo>
                      <a:pt x="3039" y="1429"/>
                      <a:pt x="3333" y="967"/>
                      <a:pt x="3480" y="1114"/>
                    </a:cubicBezTo>
                    <a:cubicBezTo>
                      <a:pt x="3700" y="1324"/>
                      <a:pt x="3806" y="1745"/>
                      <a:pt x="3795" y="2113"/>
                    </a:cubicBezTo>
                    <a:cubicBezTo>
                      <a:pt x="3763" y="2859"/>
                      <a:pt x="3312" y="3479"/>
                      <a:pt x="2670" y="3795"/>
                    </a:cubicBezTo>
                    <a:cubicBezTo>
                      <a:pt x="2082" y="4099"/>
                      <a:pt x="1199" y="4183"/>
                      <a:pt x="642" y="3700"/>
                    </a:cubicBezTo>
                    <a:cubicBezTo>
                      <a:pt x="390" y="3469"/>
                      <a:pt x="180" y="3279"/>
                      <a:pt x="54" y="2733"/>
                    </a:cubicBezTo>
                    <a:cubicBezTo>
                      <a:pt x="1" y="2513"/>
                      <a:pt x="537" y="2576"/>
                      <a:pt x="673" y="2586"/>
                    </a:cubicBezTo>
                    <a:cubicBezTo>
                      <a:pt x="421" y="2249"/>
                      <a:pt x="117" y="1882"/>
                      <a:pt x="96" y="1546"/>
                    </a:cubicBezTo>
                    <a:cubicBezTo>
                      <a:pt x="75" y="1261"/>
                      <a:pt x="820" y="1588"/>
                      <a:pt x="937" y="1619"/>
                    </a:cubicBezTo>
                    <a:cubicBezTo>
                      <a:pt x="894" y="1451"/>
                      <a:pt x="568" y="231"/>
                      <a:pt x="852" y="126"/>
                    </a:cubicBezTo>
                    <a:cubicBezTo>
                      <a:pt x="1157" y="0"/>
                      <a:pt x="1766" y="883"/>
                      <a:pt x="1998" y="10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4" name="Google Shape;3494;p1"/>
              <p:cNvSpPr/>
              <p:nvPr/>
            </p:nvSpPr>
            <p:spPr>
              <a:xfrm>
                <a:off x="4895400" y="622275"/>
                <a:ext cx="72550" cy="112500"/>
              </a:xfrm>
              <a:custGeom>
                <a:rect b="b" l="l" r="r" t="t"/>
                <a:pathLst>
                  <a:path extrusionOk="0" h="4500" w="2902">
                    <a:moveTo>
                      <a:pt x="1" y="1"/>
                    </a:moveTo>
                    <a:lnTo>
                      <a:pt x="1" y="1"/>
                    </a:lnTo>
                    <a:cubicBezTo>
                      <a:pt x="631" y="1630"/>
                      <a:pt x="1535" y="3133"/>
                      <a:pt x="2618" y="4499"/>
                    </a:cubicBezTo>
                    <a:lnTo>
                      <a:pt x="2902" y="4258"/>
                    </a:lnTo>
                    <a:cubicBezTo>
                      <a:pt x="1746" y="2986"/>
                      <a:pt x="737" y="15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5" name="Google Shape;3495;p1"/>
              <p:cNvSpPr/>
              <p:nvPr/>
            </p:nvSpPr>
            <p:spPr>
              <a:xfrm>
                <a:off x="4883075" y="655400"/>
                <a:ext cx="33650" cy="12625"/>
              </a:xfrm>
              <a:custGeom>
                <a:rect b="b" l="l" r="r" t="t"/>
                <a:pathLst>
                  <a:path extrusionOk="0" h="505" w="1346">
                    <a:moveTo>
                      <a:pt x="0" y="0"/>
                    </a:moveTo>
                    <a:cubicBezTo>
                      <a:pt x="294" y="420"/>
                      <a:pt x="862" y="484"/>
                      <a:pt x="1346" y="505"/>
                    </a:cubicBezTo>
                    <a:lnTo>
                      <a:pt x="1346" y="357"/>
                    </a:lnTo>
                    <a:cubicBezTo>
                      <a:pt x="1247" y="364"/>
                      <a:pt x="1146" y="369"/>
                      <a:pt x="1044" y="369"/>
                    </a:cubicBezTo>
                    <a:cubicBezTo>
                      <a:pt x="658" y="369"/>
                      <a:pt x="266" y="30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6" name="Google Shape;3496;p1"/>
              <p:cNvSpPr/>
              <p:nvPr/>
            </p:nvSpPr>
            <p:spPr>
              <a:xfrm>
                <a:off x="4881225" y="681950"/>
                <a:ext cx="49425" cy="10875"/>
              </a:xfrm>
              <a:custGeom>
                <a:rect b="b" l="l" r="r" t="t"/>
                <a:pathLst>
                  <a:path extrusionOk="0" h="435" w="1977">
                    <a:moveTo>
                      <a:pt x="0" y="0"/>
                    </a:moveTo>
                    <a:lnTo>
                      <a:pt x="0" y="0"/>
                    </a:lnTo>
                    <a:cubicBezTo>
                      <a:pt x="266" y="332"/>
                      <a:pt x="666" y="435"/>
                      <a:pt x="1081" y="435"/>
                    </a:cubicBezTo>
                    <a:cubicBezTo>
                      <a:pt x="1388" y="435"/>
                      <a:pt x="1703" y="378"/>
                      <a:pt x="1976" y="315"/>
                    </a:cubicBezTo>
                    <a:lnTo>
                      <a:pt x="1934" y="168"/>
                    </a:lnTo>
                    <a:cubicBezTo>
                      <a:pt x="1629" y="263"/>
                      <a:pt x="1267" y="352"/>
                      <a:pt x="920" y="352"/>
                    </a:cubicBezTo>
                    <a:cubicBezTo>
                      <a:pt x="573" y="352"/>
                      <a:pt x="242" y="2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Google Shape;3497;p1"/>
              <p:cNvSpPr/>
              <p:nvPr/>
            </p:nvSpPr>
            <p:spPr>
              <a:xfrm>
                <a:off x="4916700" y="627800"/>
                <a:ext cx="15525" cy="39175"/>
              </a:xfrm>
              <a:custGeom>
                <a:rect b="b" l="l" r="r" t="t"/>
                <a:pathLst>
                  <a:path extrusionOk="0" h="1567" w="621">
                    <a:moveTo>
                      <a:pt x="494" y="1"/>
                    </a:moveTo>
                    <a:cubicBezTo>
                      <a:pt x="568" y="526"/>
                      <a:pt x="473" y="1136"/>
                      <a:pt x="1" y="1451"/>
                    </a:cubicBezTo>
                    <a:lnTo>
                      <a:pt x="85" y="1566"/>
                    </a:lnTo>
                    <a:cubicBezTo>
                      <a:pt x="568" y="1188"/>
                      <a:pt x="620" y="547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8" name="Google Shape;3498;p1"/>
              <p:cNvSpPr/>
              <p:nvPr/>
            </p:nvSpPr>
            <p:spPr>
              <a:xfrm>
                <a:off x="4931150" y="647500"/>
                <a:ext cx="23150" cy="41550"/>
              </a:xfrm>
              <a:custGeom>
                <a:rect b="b" l="l" r="r" t="t"/>
                <a:pathLst>
                  <a:path extrusionOk="0" h="1662" w="926">
                    <a:moveTo>
                      <a:pt x="925" y="1"/>
                    </a:moveTo>
                    <a:cubicBezTo>
                      <a:pt x="841" y="568"/>
                      <a:pt x="516" y="1241"/>
                      <a:pt x="0" y="1525"/>
                    </a:cubicBezTo>
                    <a:lnTo>
                      <a:pt x="74" y="1661"/>
                    </a:lnTo>
                    <a:cubicBezTo>
                      <a:pt x="589" y="1315"/>
                      <a:pt x="883" y="610"/>
                      <a:pt x="9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99" name="Google Shape;3499;p1"/>
          <p:cNvGrpSpPr/>
          <p:nvPr/>
        </p:nvGrpSpPr>
        <p:grpSpPr>
          <a:xfrm rot="-3195029">
            <a:off x="7084233" y="3876226"/>
            <a:ext cx="369181" cy="447587"/>
            <a:chOff x="3805048" y="-1811907"/>
            <a:chExt cx="262057" cy="317730"/>
          </a:xfrm>
        </p:grpSpPr>
        <p:sp>
          <p:nvSpPr>
            <p:cNvPr id="3500" name="Google Shape;3500;p1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1" name="Google Shape;3501;p1"/>
            <p:cNvGrpSpPr/>
            <p:nvPr/>
          </p:nvGrpSpPr>
          <p:grpSpPr>
            <a:xfrm>
              <a:off x="3805048" y="-1811907"/>
              <a:ext cx="262057" cy="317721"/>
              <a:chOff x="4891200" y="348475"/>
              <a:chExt cx="87800" cy="106450"/>
            </a:xfrm>
          </p:grpSpPr>
          <p:sp>
            <p:nvSpPr>
              <p:cNvPr id="3502" name="Google Shape;3502;p1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1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1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1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1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1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8" name="Google Shape;3508;p1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9" name="Google Shape;3509;p1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1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1" name="Google Shape;3511;p1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12" name="Google Shape;3512;p1"/>
          <p:cNvGrpSpPr/>
          <p:nvPr/>
        </p:nvGrpSpPr>
        <p:grpSpPr>
          <a:xfrm>
            <a:off x="7724635" y="1014429"/>
            <a:ext cx="172274" cy="183549"/>
            <a:chOff x="3797575" y="537425"/>
            <a:chExt cx="23925" cy="25500"/>
          </a:xfrm>
        </p:grpSpPr>
        <p:sp>
          <p:nvSpPr>
            <p:cNvPr id="3513" name="Google Shape;3513;p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6" name="Google Shape;3516;p1"/>
          <p:cNvGrpSpPr/>
          <p:nvPr/>
        </p:nvGrpSpPr>
        <p:grpSpPr>
          <a:xfrm>
            <a:off x="7558573" y="3684716"/>
            <a:ext cx="172274" cy="183549"/>
            <a:chOff x="3797575" y="537425"/>
            <a:chExt cx="23925" cy="25500"/>
          </a:xfrm>
        </p:grpSpPr>
        <p:sp>
          <p:nvSpPr>
            <p:cNvPr id="3517" name="Google Shape;3517;p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0" name="Google Shape;3520;p1"/>
          <p:cNvGrpSpPr/>
          <p:nvPr/>
        </p:nvGrpSpPr>
        <p:grpSpPr>
          <a:xfrm>
            <a:off x="925460" y="2516129"/>
            <a:ext cx="172274" cy="183549"/>
            <a:chOff x="3797575" y="537425"/>
            <a:chExt cx="23925" cy="25500"/>
          </a:xfrm>
        </p:grpSpPr>
        <p:sp>
          <p:nvSpPr>
            <p:cNvPr id="3521" name="Google Shape;3521;p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4" name="Google Shape;3524;p1"/>
          <p:cNvGrpSpPr/>
          <p:nvPr/>
        </p:nvGrpSpPr>
        <p:grpSpPr>
          <a:xfrm>
            <a:off x="941835" y="3180866"/>
            <a:ext cx="172274" cy="183549"/>
            <a:chOff x="3797575" y="537425"/>
            <a:chExt cx="23925" cy="25500"/>
          </a:xfrm>
        </p:grpSpPr>
        <p:sp>
          <p:nvSpPr>
            <p:cNvPr id="3525" name="Google Shape;3525;p1"/>
            <p:cNvSpPr/>
            <p:nvPr/>
          </p:nvSpPr>
          <p:spPr>
            <a:xfrm>
              <a:off x="3806250" y="537425"/>
              <a:ext cx="12875" cy="12875"/>
            </a:xfrm>
            <a:custGeom>
              <a:rect b="b" l="l" r="r" t="t"/>
              <a:pathLst>
                <a:path extrusionOk="0" h="515" w="515">
                  <a:moveTo>
                    <a:pt x="253" y="0"/>
                  </a:moveTo>
                  <a:cubicBezTo>
                    <a:pt x="232" y="0"/>
                    <a:pt x="200" y="10"/>
                    <a:pt x="179" y="21"/>
                  </a:cubicBezTo>
                  <a:cubicBezTo>
                    <a:pt x="95" y="63"/>
                    <a:pt x="42" y="136"/>
                    <a:pt x="21" y="231"/>
                  </a:cubicBezTo>
                  <a:cubicBezTo>
                    <a:pt x="0" y="273"/>
                    <a:pt x="10" y="326"/>
                    <a:pt x="42" y="368"/>
                  </a:cubicBezTo>
                  <a:cubicBezTo>
                    <a:pt x="73" y="421"/>
                    <a:pt x="116" y="463"/>
                    <a:pt x="179" y="494"/>
                  </a:cubicBezTo>
                  <a:cubicBezTo>
                    <a:pt x="200" y="505"/>
                    <a:pt x="232" y="515"/>
                    <a:pt x="263" y="515"/>
                  </a:cubicBezTo>
                  <a:cubicBezTo>
                    <a:pt x="284" y="515"/>
                    <a:pt x="316" y="505"/>
                    <a:pt x="337" y="505"/>
                  </a:cubicBezTo>
                  <a:cubicBezTo>
                    <a:pt x="400" y="473"/>
                    <a:pt x="442" y="431"/>
                    <a:pt x="473" y="368"/>
                  </a:cubicBezTo>
                  <a:cubicBezTo>
                    <a:pt x="484" y="347"/>
                    <a:pt x="484" y="336"/>
                    <a:pt x="494" y="315"/>
                  </a:cubicBezTo>
                  <a:cubicBezTo>
                    <a:pt x="515" y="252"/>
                    <a:pt x="484" y="126"/>
                    <a:pt x="410" y="73"/>
                  </a:cubicBezTo>
                  <a:cubicBezTo>
                    <a:pt x="389" y="63"/>
                    <a:pt x="368" y="42"/>
                    <a:pt x="337" y="31"/>
                  </a:cubicBezTo>
                  <a:cubicBezTo>
                    <a:pt x="316" y="10"/>
                    <a:pt x="284" y="0"/>
                    <a:pt x="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1"/>
            <p:cNvSpPr/>
            <p:nvPr/>
          </p:nvSpPr>
          <p:spPr>
            <a:xfrm>
              <a:off x="3797575" y="550550"/>
              <a:ext cx="10525" cy="10275"/>
            </a:xfrm>
            <a:custGeom>
              <a:rect b="b" l="l" r="r" t="t"/>
              <a:pathLst>
                <a:path extrusionOk="0" h="411" w="421">
                  <a:moveTo>
                    <a:pt x="210" y="1"/>
                  </a:moveTo>
                  <a:cubicBezTo>
                    <a:pt x="189" y="1"/>
                    <a:pt x="168" y="1"/>
                    <a:pt x="147" y="11"/>
                  </a:cubicBezTo>
                  <a:cubicBezTo>
                    <a:pt x="74" y="53"/>
                    <a:pt x="32" y="106"/>
                    <a:pt x="11" y="179"/>
                  </a:cubicBezTo>
                  <a:cubicBezTo>
                    <a:pt x="0" y="221"/>
                    <a:pt x="11" y="253"/>
                    <a:pt x="32" y="284"/>
                  </a:cubicBezTo>
                  <a:cubicBezTo>
                    <a:pt x="63" y="337"/>
                    <a:pt x="95" y="368"/>
                    <a:pt x="147" y="389"/>
                  </a:cubicBezTo>
                  <a:cubicBezTo>
                    <a:pt x="168" y="410"/>
                    <a:pt x="189" y="410"/>
                    <a:pt x="210" y="410"/>
                  </a:cubicBezTo>
                  <a:cubicBezTo>
                    <a:pt x="231" y="410"/>
                    <a:pt x="252" y="410"/>
                    <a:pt x="273" y="400"/>
                  </a:cubicBezTo>
                  <a:cubicBezTo>
                    <a:pt x="326" y="379"/>
                    <a:pt x="357" y="337"/>
                    <a:pt x="389" y="295"/>
                  </a:cubicBezTo>
                  <a:cubicBezTo>
                    <a:pt x="389" y="284"/>
                    <a:pt x="399" y="263"/>
                    <a:pt x="399" y="253"/>
                  </a:cubicBezTo>
                  <a:cubicBezTo>
                    <a:pt x="420" y="190"/>
                    <a:pt x="399" y="95"/>
                    <a:pt x="336" y="53"/>
                  </a:cubicBezTo>
                  <a:cubicBezTo>
                    <a:pt x="315" y="43"/>
                    <a:pt x="294" y="32"/>
                    <a:pt x="273" y="11"/>
                  </a:cubicBezTo>
                  <a:cubicBezTo>
                    <a:pt x="252" y="1"/>
                    <a:pt x="231" y="1"/>
                    <a:pt x="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1"/>
            <p:cNvSpPr/>
            <p:nvPr/>
          </p:nvSpPr>
          <p:spPr>
            <a:xfrm>
              <a:off x="3812550" y="553950"/>
              <a:ext cx="8950" cy="8975"/>
            </a:xfrm>
            <a:custGeom>
              <a:rect b="b" l="l" r="r" t="t"/>
              <a:pathLst>
                <a:path extrusionOk="0" h="359" w="358">
                  <a:moveTo>
                    <a:pt x="169" y="1"/>
                  </a:moveTo>
                  <a:cubicBezTo>
                    <a:pt x="158" y="1"/>
                    <a:pt x="137" y="1"/>
                    <a:pt x="116" y="12"/>
                  </a:cubicBezTo>
                  <a:cubicBezTo>
                    <a:pt x="64" y="43"/>
                    <a:pt x="22" y="96"/>
                    <a:pt x="11" y="159"/>
                  </a:cubicBezTo>
                  <a:cubicBezTo>
                    <a:pt x="1" y="190"/>
                    <a:pt x="1" y="222"/>
                    <a:pt x="22" y="253"/>
                  </a:cubicBezTo>
                  <a:cubicBezTo>
                    <a:pt x="43" y="285"/>
                    <a:pt x="74" y="316"/>
                    <a:pt x="116" y="337"/>
                  </a:cubicBezTo>
                  <a:cubicBezTo>
                    <a:pt x="137" y="348"/>
                    <a:pt x="158" y="358"/>
                    <a:pt x="179" y="358"/>
                  </a:cubicBezTo>
                  <a:cubicBezTo>
                    <a:pt x="200" y="358"/>
                    <a:pt x="211" y="348"/>
                    <a:pt x="232" y="348"/>
                  </a:cubicBezTo>
                  <a:cubicBezTo>
                    <a:pt x="274" y="327"/>
                    <a:pt x="305" y="295"/>
                    <a:pt x="326" y="253"/>
                  </a:cubicBezTo>
                  <a:cubicBezTo>
                    <a:pt x="326" y="243"/>
                    <a:pt x="337" y="232"/>
                    <a:pt x="337" y="222"/>
                  </a:cubicBezTo>
                  <a:cubicBezTo>
                    <a:pt x="358" y="169"/>
                    <a:pt x="337" y="85"/>
                    <a:pt x="284" y="54"/>
                  </a:cubicBezTo>
                  <a:cubicBezTo>
                    <a:pt x="263" y="43"/>
                    <a:pt x="253" y="22"/>
                    <a:pt x="232" y="12"/>
                  </a:cubicBezTo>
                  <a:cubicBezTo>
                    <a:pt x="211" y="1"/>
                    <a:pt x="190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8" name="Google Shape;3528;p1"/>
          <p:cNvGrpSpPr/>
          <p:nvPr/>
        </p:nvGrpSpPr>
        <p:grpSpPr>
          <a:xfrm>
            <a:off x="8005407" y="2490095"/>
            <a:ext cx="299601" cy="242789"/>
            <a:chOff x="7268295" y="4291970"/>
            <a:chExt cx="299601" cy="242789"/>
          </a:xfrm>
        </p:grpSpPr>
        <p:sp>
          <p:nvSpPr>
            <p:cNvPr id="3529" name="Google Shape;3529;p1"/>
            <p:cNvSpPr/>
            <p:nvPr/>
          </p:nvSpPr>
          <p:spPr>
            <a:xfrm>
              <a:off x="7268295" y="4291970"/>
              <a:ext cx="245800" cy="201647"/>
            </a:xfrm>
            <a:custGeom>
              <a:rect b="b" l="l" r="r" t="t"/>
              <a:pathLst>
                <a:path extrusionOk="0" h="1338" w="1631">
                  <a:moveTo>
                    <a:pt x="189" y="0"/>
                  </a:moveTo>
                  <a:cubicBezTo>
                    <a:pt x="126" y="0"/>
                    <a:pt x="63" y="4"/>
                    <a:pt x="1" y="13"/>
                  </a:cubicBezTo>
                  <a:cubicBezTo>
                    <a:pt x="75" y="391"/>
                    <a:pt x="285" y="728"/>
                    <a:pt x="579" y="969"/>
                  </a:cubicBezTo>
                  <a:cubicBezTo>
                    <a:pt x="874" y="1200"/>
                    <a:pt x="1252" y="1337"/>
                    <a:pt x="1631" y="1337"/>
                  </a:cubicBezTo>
                  <a:cubicBezTo>
                    <a:pt x="1620" y="948"/>
                    <a:pt x="1409" y="570"/>
                    <a:pt x="1115" y="328"/>
                  </a:cubicBezTo>
                  <a:cubicBezTo>
                    <a:pt x="859" y="116"/>
                    <a:pt x="521" y="0"/>
                    <a:pt x="1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1"/>
            <p:cNvSpPr/>
            <p:nvPr/>
          </p:nvSpPr>
          <p:spPr>
            <a:xfrm>
              <a:off x="7319082" y="4322714"/>
              <a:ext cx="248814" cy="212045"/>
            </a:xfrm>
            <a:custGeom>
              <a:rect b="b" l="l" r="r" t="t"/>
              <a:pathLst>
                <a:path extrusionOk="0" h="1407" w="1651">
                  <a:moveTo>
                    <a:pt x="16" y="1"/>
                  </a:moveTo>
                  <a:cubicBezTo>
                    <a:pt x="11" y="1"/>
                    <a:pt x="6" y="3"/>
                    <a:pt x="0" y="8"/>
                  </a:cubicBezTo>
                  <a:lnTo>
                    <a:pt x="0" y="29"/>
                  </a:lnTo>
                  <a:cubicBezTo>
                    <a:pt x="516" y="534"/>
                    <a:pt x="988" y="965"/>
                    <a:pt x="1619" y="1406"/>
                  </a:cubicBezTo>
                  <a:lnTo>
                    <a:pt x="1630" y="1406"/>
                  </a:lnTo>
                  <a:cubicBezTo>
                    <a:pt x="1640" y="1406"/>
                    <a:pt x="1640" y="1406"/>
                    <a:pt x="1651" y="1396"/>
                  </a:cubicBezTo>
                  <a:cubicBezTo>
                    <a:pt x="1651" y="1396"/>
                    <a:pt x="1651" y="1385"/>
                    <a:pt x="1640" y="1375"/>
                  </a:cubicBezTo>
                  <a:cubicBezTo>
                    <a:pt x="1009" y="933"/>
                    <a:pt x="547" y="513"/>
                    <a:pt x="32" y="8"/>
                  </a:cubicBezTo>
                  <a:cubicBezTo>
                    <a:pt x="27" y="3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1" name="Google Shape;3531;p1"/>
          <p:cNvGrpSpPr/>
          <p:nvPr/>
        </p:nvGrpSpPr>
        <p:grpSpPr>
          <a:xfrm rot="-1922178">
            <a:off x="6500568" y="4415555"/>
            <a:ext cx="340626" cy="377045"/>
            <a:chOff x="3419200" y="-1188725"/>
            <a:chExt cx="315336" cy="349061"/>
          </a:xfrm>
        </p:grpSpPr>
        <p:sp>
          <p:nvSpPr>
            <p:cNvPr id="3532" name="Google Shape;3532;p1"/>
            <p:cNvSpPr/>
            <p:nvPr/>
          </p:nvSpPr>
          <p:spPr>
            <a:xfrm rot="-5400000">
              <a:off x="3402336" y="-1171862"/>
              <a:ext cx="349061" cy="315334"/>
            </a:xfrm>
            <a:custGeom>
              <a:rect b="b" l="l" r="r" t="t"/>
              <a:pathLst>
                <a:path extrusionOk="0" h="4226" w="4678">
                  <a:moveTo>
                    <a:pt x="2880" y="4079"/>
                  </a:moveTo>
                  <a:cubicBezTo>
                    <a:pt x="2985" y="3931"/>
                    <a:pt x="3038" y="3784"/>
                    <a:pt x="2975" y="3616"/>
                  </a:cubicBezTo>
                  <a:cubicBezTo>
                    <a:pt x="2912" y="3469"/>
                    <a:pt x="2733" y="3364"/>
                    <a:pt x="2586" y="3374"/>
                  </a:cubicBezTo>
                  <a:cubicBezTo>
                    <a:pt x="2513" y="3385"/>
                    <a:pt x="2450" y="3416"/>
                    <a:pt x="2397" y="3458"/>
                  </a:cubicBezTo>
                  <a:cubicBezTo>
                    <a:pt x="1987" y="3206"/>
                    <a:pt x="1798" y="2691"/>
                    <a:pt x="1819" y="2218"/>
                  </a:cubicBezTo>
                  <a:cubicBezTo>
                    <a:pt x="1819" y="2187"/>
                    <a:pt x="1829" y="2155"/>
                    <a:pt x="1829" y="2124"/>
                  </a:cubicBezTo>
                  <a:cubicBezTo>
                    <a:pt x="1882" y="2187"/>
                    <a:pt x="1955" y="2260"/>
                    <a:pt x="2018" y="2313"/>
                  </a:cubicBezTo>
                  <a:cubicBezTo>
                    <a:pt x="2123" y="2418"/>
                    <a:pt x="2239" y="2523"/>
                    <a:pt x="2366" y="2607"/>
                  </a:cubicBezTo>
                  <a:cubicBezTo>
                    <a:pt x="2576" y="2775"/>
                    <a:pt x="2796" y="2911"/>
                    <a:pt x="3027" y="3048"/>
                  </a:cubicBezTo>
                  <a:cubicBezTo>
                    <a:pt x="2996" y="3143"/>
                    <a:pt x="2996" y="3248"/>
                    <a:pt x="3038" y="3353"/>
                  </a:cubicBezTo>
                  <a:cubicBezTo>
                    <a:pt x="3122" y="3542"/>
                    <a:pt x="3311" y="3647"/>
                    <a:pt x="3511" y="3595"/>
                  </a:cubicBezTo>
                  <a:cubicBezTo>
                    <a:pt x="3553" y="3584"/>
                    <a:pt x="3595" y="3563"/>
                    <a:pt x="3627" y="3532"/>
                  </a:cubicBezTo>
                  <a:cubicBezTo>
                    <a:pt x="3753" y="3406"/>
                    <a:pt x="3805" y="3259"/>
                    <a:pt x="3753" y="3048"/>
                  </a:cubicBezTo>
                  <a:cubicBezTo>
                    <a:pt x="3742" y="2975"/>
                    <a:pt x="3679" y="2911"/>
                    <a:pt x="3606" y="2848"/>
                  </a:cubicBezTo>
                  <a:cubicBezTo>
                    <a:pt x="3543" y="2796"/>
                    <a:pt x="3480" y="2775"/>
                    <a:pt x="3406" y="2785"/>
                  </a:cubicBezTo>
                  <a:cubicBezTo>
                    <a:pt x="3311" y="2796"/>
                    <a:pt x="3216" y="2796"/>
                    <a:pt x="3143" y="2869"/>
                  </a:cubicBezTo>
                  <a:cubicBezTo>
                    <a:pt x="2744" y="2649"/>
                    <a:pt x="2355" y="2386"/>
                    <a:pt x="2050" y="2039"/>
                  </a:cubicBezTo>
                  <a:lnTo>
                    <a:pt x="1976" y="1965"/>
                  </a:lnTo>
                  <a:cubicBezTo>
                    <a:pt x="2523" y="2039"/>
                    <a:pt x="3059" y="2176"/>
                    <a:pt x="3564" y="2397"/>
                  </a:cubicBezTo>
                  <a:cubicBezTo>
                    <a:pt x="3553" y="2449"/>
                    <a:pt x="3564" y="2502"/>
                    <a:pt x="3574" y="2554"/>
                  </a:cubicBezTo>
                  <a:cubicBezTo>
                    <a:pt x="3637" y="2785"/>
                    <a:pt x="3847" y="2911"/>
                    <a:pt x="4099" y="2848"/>
                  </a:cubicBezTo>
                  <a:cubicBezTo>
                    <a:pt x="4321" y="2785"/>
                    <a:pt x="4478" y="2544"/>
                    <a:pt x="4394" y="2323"/>
                  </a:cubicBezTo>
                  <a:cubicBezTo>
                    <a:pt x="4331" y="2134"/>
                    <a:pt x="4120" y="1986"/>
                    <a:pt x="3889" y="2050"/>
                  </a:cubicBezTo>
                  <a:cubicBezTo>
                    <a:pt x="3784" y="2082"/>
                    <a:pt x="3700" y="2134"/>
                    <a:pt x="3637" y="2208"/>
                  </a:cubicBezTo>
                  <a:cubicBezTo>
                    <a:pt x="3122" y="1976"/>
                    <a:pt x="2576" y="1839"/>
                    <a:pt x="2008" y="1755"/>
                  </a:cubicBezTo>
                  <a:cubicBezTo>
                    <a:pt x="2029" y="1745"/>
                    <a:pt x="2050" y="1724"/>
                    <a:pt x="2081" y="1713"/>
                  </a:cubicBezTo>
                  <a:cubicBezTo>
                    <a:pt x="2281" y="1608"/>
                    <a:pt x="2523" y="1577"/>
                    <a:pt x="2744" y="1545"/>
                  </a:cubicBezTo>
                  <a:cubicBezTo>
                    <a:pt x="2996" y="1514"/>
                    <a:pt x="3259" y="1493"/>
                    <a:pt x="3522" y="1493"/>
                  </a:cubicBezTo>
                  <a:cubicBezTo>
                    <a:pt x="3637" y="1493"/>
                    <a:pt x="3742" y="1493"/>
                    <a:pt x="3858" y="1503"/>
                  </a:cubicBezTo>
                  <a:cubicBezTo>
                    <a:pt x="3847" y="1556"/>
                    <a:pt x="3858" y="1608"/>
                    <a:pt x="3868" y="1661"/>
                  </a:cubicBezTo>
                  <a:cubicBezTo>
                    <a:pt x="3942" y="1913"/>
                    <a:pt x="4215" y="2018"/>
                    <a:pt x="4436" y="1881"/>
                  </a:cubicBezTo>
                  <a:cubicBezTo>
                    <a:pt x="4625" y="1776"/>
                    <a:pt x="4678" y="1608"/>
                    <a:pt x="4646" y="1409"/>
                  </a:cubicBezTo>
                  <a:cubicBezTo>
                    <a:pt x="4646" y="1356"/>
                    <a:pt x="4615" y="1283"/>
                    <a:pt x="4562" y="1251"/>
                  </a:cubicBezTo>
                  <a:cubicBezTo>
                    <a:pt x="4436" y="1157"/>
                    <a:pt x="4278" y="1104"/>
                    <a:pt x="4120" y="1157"/>
                  </a:cubicBezTo>
                  <a:cubicBezTo>
                    <a:pt x="4036" y="1178"/>
                    <a:pt x="3973" y="1230"/>
                    <a:pt x="3921" y="1304"/>
                  </a:cubicBezTo>
                  <a:cubicBezTo>
                    <a:pt x="3921" y="1304"/>
                    <a:pt x="3910" y="1304"/>
                    <a:pt x="3900" y="1293"/>
                  </a:cubicBezTo>
                  <a:cubicBezTo>
                    <a:pt x="3795" y="1293"/>
                    <a:pt x="3690" y="1283"/>
                    <a:pt x="3585" y="1283"/>
                  </a:cubicBezTo>
                  <a:cubicBezTo>
                    <a:pt x="3301" y="1283"/>
                    <a:pt x="3017" y="1304"/>
                    <a:pt x="2733" y="1335"/>
                  </a:cubicBezTo>
                  <a:cubicBezTo>
                    <a:pt x="2586" y="1356"/>
                    <a:pt x="2313" y="1398"/>
                    <a:pt x="2081" y="1482"/>
                  </a:cubicBezTo>
                  <a:cubicBezTo>
                    <a:pt x="2239" y="1241"/>
                    <a:pt x="2439" y="1030"/>
                    <a:pt x="2681" y="883"/>
                  </a:cubicBezTo>
                  <a:cubicBezTo>
                    <a:pt x="2933" y="725"/>
                    <a:pt x="3216" y="641"/>
                    <a:pt x="3501" y="589"/>
                  </a:cubicBezTo>
                  <a:lnTo>
                    <a:pt x="3501" y="610"/>
                  </a:lnTo>
                  <a:cubicBezTo>
                    <a:pt x="3553" y="809"/>
                    <a:pt x="3763" y="946"/>
                    <a:pt x="4015" y="883"/>
                  </a:cubicBezTo>
                  <a:cubicBezTo>
                    <a:pt x="4236" y="830"/>
                    <a:pt x="4373" y="641"/>
                    <a:pt x="4299" y="347"/>
                  </a:cubicBezTo>
                  <a:cubicBezTo>
                    <a:pt x="4278" y="169"/>
                    <a:pt x="4068" y="0"/>
                    <a:pt x="3753" y="74"/>
                  </a:cubicBezTo>
                  <a:cubicBezTo>
                    <a:pt x="3627" y="105"/>
                    <a:pt x="3532" y="232"/>
                    <a:pt x="3501" y="379"/>
                  </a:cubicBezTo>
                  <a:cubicBezTo>
                    <a:pt x="3206" y="431"/>
                    <a:pt x="2922" y="505"/>
                    <a:pt x="2660" y="652"/>
                  </a:cubicBezTo>
                  <a:cubicBezTo>
                    <a:pt x="2376" y="809"/>
                    <a:pt x="2144" y="1030"/>
                    <a:pt x="1966" y="1293"/>
                  </a:cubicBezTo>
                  <a:cubicBezTo>
                    <a:pt x="1861" y="1430"/>
                    <a:pt x="1787" y="1566"/>
                    <a:pt x="1724" y="1724"/>
                  </a:cubicBezTo>
                  <a:cubicBezTo>
                    <a:pt x="1198" y="1661"/>
                    <a:pt x="663" y="1640"/>
                    <a:pt x="126" y="1640"/>
                  </a:cubicBezTo>
                  <a:cubicBezTo>
                    <a:pt x="0" y="1640"/>
                    <a:pt x="0" y="1850"/>
                    <a:pt x="126" y="1850"/>
                  </a:cubicBezTo>
                  <a:cubicBezTo>
                    <a:pt x="631" y="1850"/>
                    <a:pt x="1146" y="1871"/>
                    <a:pt x="1661" y="1923"/>
                  </a:cubicBezTo>
                  <a:cubicBezTo>
                    <a:pt x="1640" y="1997"/>
                    <a:pt x="1619" y="2071"/>
                    <a:pt x="1619" y="2145"/>
                  </a:cubicBezTo>
                  <a:cubicBezTo>
                    <a:pt x="1588" y="2439"/>
                    <a:pt x="1640" y="2743"/>
                    <a:pt x="1756" y="3017"/>
                  </a:cubicBezTo>
                  <a:cubicBezTo>
                    <a:pt x="1871" y="3269"/>
                    <a:pt x="2050" y="3479"/>
                    <a:pt x="2271" y="3626"/>
                  </a:cubicBezTo>
                  <a:cubicBezTo>
                    <a:pt x="2271" y="3647"/>
                    <a:pt x="2260" y="3668"/>
                    <a:pt x="2260" y="3700"/>
                  </a:cubicBezTo>
                  <a:cubicBezTo>
                    <a:pt x="2249" y="3731"/>
                    <a:pt x="2249" y="3773"/>
                    <a:pt x="2249" y="3805"/>
                  </a:cubicBezTo>
                  <a:cubicBezTo>
                    <a:pt x="2239" y="3984"/>
                    <a:pt x="2334" y="4089"/>
                    <a:pt x="2460" y="4173"/>
                  </a:cubicBezTo>
                  <a:cubicBezTo>
                    <a:pt x="2544" y="4226"/>
                    <a:pt x="2628" y="4215"/>
                    <a:pt x="2723" y="4184"/>
                  </a:cubicBezTo>
                  <a:cubicBezTo>
                    <a:pt x="2786" y="4184"/>
                    <a:pt x="2838" y="4131"/>
                    <a:pt x="2880" y="407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33" name="Google Shape;3533;p1"/>
            <p:cNvGrpSpPr/>
            <p:nvPr/>
          </p:nvGrpSpPr>
          <p:grpSpPr>
            <a:xfrm>
              <a:off x="3419201" y="-1187583"/>
              <a:ext cx="315334" cy="346748"/>
              <a:chOff x="4761925" y="557650"/>
              <a:chExt cx="105650" cy="116175"/>
            </a:xfrm>
          </p:grpSpPr>
          <p:sp>
            <p:nvSpPr>
              <p:cNvPr id="3534" name="Google Shape;3534;p1"/>
              <p:cNvSpPr/>
              <p:nvPr/>
            </p:nvSpPr>
            <p:spPr>
              <a:xfrm>
                <a:off x="4802900" y="576975"/>
                <a:ext cx="22125" cy="96850"/>
              </a:xfrm>
              <a:custGeom>
                <a:rect b="b" l="l" r="r" t="t"/>
                <a:pathLst>
                  <a:path extrusionOk="0" h="3874" w="885">
                    <a:moveTo>
                      <a:pt x="748" y="1"/>
                    </a:moveTo>
                    <a:cubicBezTo>
                      <a:pt x="716" y="1"/>
                      <a:pt x="684" y="18"/>
                      <a:pt x="664" y="58"/>
                    </a:cubicBezTo>
                    <a:cubicBezTo>
                      <a:pt x="96" y="1203"/>
                      <a:pt x="12" y="2506"/>
                      <a:pt x="1" y="3779"/>
                    </a:cubicBezTo>
                    <a:cubicBezTo>
                      <a:pt x="1" y="3842"/>
                      <a:pt x="54" y="3873"/>
                      <a:pt x="106" y="3873"/>
                    </a:cubicBezTo>
                    <a:cubicBezTo>
                      <a:pt x="159" y="3873"/>
                      <a:pt x="211" y="3842"/>
                      <a:pt x="211" y="3779"/>
                    </a:cubicBezTo>
                    <a:cubicBezTo>
                      <a:pt x="222" y="2548"/>
                      <a:pt x="295" y="1277"/>
                      <a:pt x="842" y="163"/>
                    </a:cubicBezTo>
                    <a:cubicBezTo>
                      <a:pt x="885" y="77"/>
                      <a:pt x="816" y="1"/>
                      <a:pt x="7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1"/>
              <p:cNvSpPr/>
              <p:nvPr/>
            </p:nvSpPr>
            <p:spPr>
              <a:xfrm>
                <a:off x="4771000" y="581300"/>
                <a:ext cx="85050" cy="53050"/>
              </a:xfrm>
              <a:custGeom>
                <a:rect b="b" l="l" r="r" t="t"/>
                <a:pathLst>
                  <a:path extrusionOk="0" h="2122" w="3402">
                    <a:moveTo>
                      <a:pt x="103" y="0"/>
                    </a:moveTo>
                    <a:cubicBezTo>
                      <a:pt x="50" y="0"/>
                      <a:pt x="0" y="32"/>
                      <a:pt x="6" y="95"/>
                    </a:cubicBezTo>
                    <a:cubicBezTo>
                      <a:pt x="48" y="441"/>
                      <a:pt x="121" y="768"/>
                      <a:pt x="289" y="1072"/>
                    </a:cubicBezTo>
                    <a:cubicBezTo>
                      <a:pt x="447" y="1356"/>
                      <a:pt x="678" y="1588"/>
                      <a:pt x="931" y="1766"/>
                    </a:cubicBezTo>
                    <a:cubicBezTo>
                      <a:pt x="1193" y="1955"/>
                      <a:pt x="1466" y="2081"/>
                      <a:pt x="1782" y="2113"/>
                    </a:cubicBezTo>
                    <a:cubicBezTo>
                      <a:pt x="1838" y="2119"/>
                      <a:pt x="1894" y="2122"/>
                      <a:pt x="1951" y="2122"/>
                    </a:cubicBezTo>
                    <a:cubicBezTo>
                      <a:pt x="2191" y="2122"/>
                      <a:pt x="2433" y="2070"/>
                      <a:pt x="2654" y="1976"/>
                    </a:cubicBezTo>
                    <a:cubicBezTo>
                      <a:pt x="2980" y="1829"/>
                      <a:pt x="3232" y="1588"/>
                      <a:pt x="3369" y="1261"/>
                    </a:cubicBezTo>
                    <a:cubicBezTo>
                      <a:pt x="3401" y="1184"/>
                      <a:pt x="3338" y="1134"/>
                      <a:pt x="3273" y="1134"/>
                    </a:cubicBezTo>
                    <a:cubicBezTo>
                      <a:pt x="3232" y="1134"/>
                      <a:pt x="3189" y="1154"/>
                      <a:pt x="3169" y="1198"/>
                    </a:cubicBezTo>
                    <a:cubicBezTo>
                      <a:pt x="2967" y="1682"/>
                      <a:pt x="2428" y="1914"/>
                      <a:pt x="1930" y="1914"/>
                    </a:cubicBezTo>
                    <a:cubicBezTo>
                      <a:pt x="1909" y="1914"/>
                      <a:pt x="1887" y="1914"/>
                      <a:pt x="1866" y="1913"/>
                    </a:cubicBezTo>
                    <a:cubicBezTo>
                      <a:pt x="1582" y="1903"/>
                      <a:pt x="1351" y="1798"/>
                      <a:pt x="1130" y="1651"/>
                    </a:cubicBezTo>
                    <a:cubicBezTo>
                      <a:pt x="889" y="1493"/>
                      <a:pt x="678" y="1293"/>
                      <a:pt x="520" y="1051"/>
                    </a:cubicBezTo>
                    <a:cubicBezTo>
                      <a:pt x="342" y="757"/>
                      <a:pt x="258" y="431"/>
                      <a:pt x="216" y="95"/>
                    </a:cubicBezTo>
                    <a:cubicBezTo>
                      <a:pt x="210" y="32"/>
                      <a:pt x="155" y="0"/>
                      <a:pt x="1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1"/>
              <p:cNvSpPr/>
              <p:nvPr/>
            </p:nvSpPr>
            <p:spPr>
              <a:xfrm>
                <a:off x="4793975" y="570825"/>
                <a:ext cx="46850" cy="60725"/>
              </a:xfrm>
              <a:custGeom>
                <a:rect b="b" l="l" r="r" t="t"/>
                <a:pathLst>
                  <a:path extrusionOk="0" h="2429" w="1874">
                    <a:moveTo>
                      <a:pt x="152" y="0"/>
                    </a:moveTo>
                    <a:cubicBezTo>
                      <a:pt x="109" y="0"/>
                      <a:pt x="64" y="22"/>
                      <a:pt x="43" y="73"/>
                    </a:cubicBezTo>
                    <a:cubicBezTo>
                      <a:pt x="22" y="125"/>
                      <a:pt x="22" y="188"/>
                      <a:pt x="22" y="251"/>
                    </a:cubicBezTo>
                    <a:cubicBezTo>
                      <a:pt x="12" y="356"/>
                      <a:pt x="12" y="461"/>
                      <a:pt x="12" y="566"/>
                    </a:cubicBezTo>
                    <a:cubicBezTo>
                      <a:pt x="1" y="850"/>
                      <a:pt x="22" y="1134"/>
                      <a:pt x="54" y="1418"/>
                    </a:cubicBezTo>
                    <a:cubicBezTo>
                      <a:pt x="91" y="1686"/>
                      <a:pt x="201" y="2428"/>
                      <a:pt x="579" y="2428"/>
                    </a:cubicBezTo>
                    <a:cubicBezTo>
                      <a:pt x="630" y="2428"/>
                      <a:pt x="686" y="2415"/>
                      <a:pt x="747" y="2385"/>
                    </a:cubicBezTo>
                    <a:cubicBezTo>
                      <a:pt x="852" y="2332"/>
                      <a:pt x="947" y="2217"/>
                      <a:pt x="1031" y="2133"/>
                    </a:cubicBezTo>
                    <a:cubicBezTo>
                      <a:pt x="1136" y="2028"/>
                      <a:pt x="1241" y="1912"/>
                      <a:pt x="1336" y="1785"/>
                    </a:cubicBezTo>
                    <a:cubicBezTo>
                      <a:pt x="1525" y="1544"/>
                      <a:pt x="1682" y="1281"/>
                      <a:pt x="1829" y="1008"/>
                    </a:cubicBezTo>
                    <a:cubicBezTo>
                      <a:pt x="1873" y="928"/>
                      <a:pt x="1801" y="853"/>
                      <a:pt x="1731" y="853"/>
                    </a:cubicBezTo>
                    <a:cubicBezTo>
                      <a:pt x="1701" y="853"/>
                      <a:pt x="1671" y="867"/>
                      <a:pt x="1651" y="902"/>
                    </a:cubicBezTo>
                    <a:cubicBezTo>
                      <a:pt x="1409" y="1344"/>
                      <a:pt x="1136" y="1764"/>
                      <a:pt x="757" y="2101"/>
                    </a:cubicBezTo>
                    <a:cubicBezTo>
                      <a:pt x="705" y="2154"/>
                      <a:pt x="673" y="2196"/>
                      <a:pt x="610" y="2206"/>
                    </a:cubicBezTo>
                    <a:cubicBezTo>
                      <a:pt x="610" y="2206"/>
                      <a:pt x="600" y="2217"/>
                      <a:pt x="579" y="2217"/>
                    </a:cubicBezTo>
                    <a:cubicBezTo>
                      <a:pt x="589" y="2217"/>
                      <a:pt x="558" y="2206"/>
                      <a:pt x="558" y="2206"/>
                    </a:cubicBezTo>
                    <a:cubicBezTo>
                      <a:pt x="537" y="2196"/>
                      <a:pt x="516" y="2185"/>
                      <a:pt x="495" y="2164"/>
                    </a:cubicBezTo>
                    <a:cubicBezTo>
                      <a:pt x="474" y="2133"/>
                      <a:pt x="453" y="2112"/>
                      <a:pt x="432" y="2070"/>
                    </a:cubicBezTo>
                    <a:cubicBezTo>
                      <a:pt x="327" y="1869"/>
                      <a:pt x="295" y="1628"/>
                      <a:pt x="264" y="1418"/>
                    </a:cubicBezTo>
                    <a:cubicBezTo>
                      <a:pt x="232" y="1155"/>
                      <a:pt x="222" y="892"/>
                      <a:pt x="211" y="629"/>
                    </a:cubicBezTo>
                    <a:cubicBezTo>
                      <a:pt x="211" y="514"/>
                      <a:pt x="222" y="398"/>
                      <a:pt x="222" y="283"/>
                    </a:cubicBezTo>
                    <a:cubicBezTo>
                      <a:pt x="222" y="262"/>
                      <a:pt x="232" y="241"/>
                      <a:pt x="232" y="220"/>
                    </a:cubicBezTo>
                    <a:cubicBezTo>
                      <a:pt x="232" y="211"/>
                      <a:pt x="238" y="178"/>
                      <a:pt x="236" y="178"/>
                    </a:cubicBezTo>
                    <a:lnTo>
                      <a:pt x="236" y="178"/>
                    </a:lnTo>
                    <a:cubicBezTo>
                      <a:pt x="236" y="178"/>
                      <a:pt x="234" y="181"/>
                      <a:pt x="232" y="188"/>
                    </a:cubicBezTo>
                    <a:cubicBezTo>
                      <a:pt x="232" y="167"/>
                      <a:pt x="243" y="146"/>
                      <a:pt x="253" y="125"/>
                    </a:cubicBezTo>
                    <a:cubicBezTo>
                      <a:pt x="278" y="49"/>
                      <a:pt x="217" y="0"/>
                      <a:pt x="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p1"/>
              <p:cNvSpPr/>
              <p:nvPr/>
            </p:nvSpPr>
            <p:spPr>
              <a:xfrm>
                <a:off x="4811850" y="562650"/>
                <a:ext cx="22900" cy="24200"/>
              </a:xfrm>
              <a:custGeom>
                <a:rect b="b" l="l" r="r" t="t"/>
                <a:pathLst>
                  <a:path extrusionOk="0" h="968" w="916">
                    <a:moveTo>
                      <a:pt x="558" y="904"/>
                    </a:moveTo>
                    <a:cubicBezTo>
                      <a:pt x="327" y="967"/>
                      <a:pt x="116" y="841"/>
                      <a:pt x="53" y="589"/>
                    </a:cubicBezTo>
                    <a:cubicBezTo>
                      <a:pt x="0" y="358"/>
                      <a:pt x="137" y="147"/>
                      <a:pt x="327" y="84"/>
                    </a:cubicBezTo>
                    <a:cubicBezTo>
                      <a:pt x="547" y="0"/>
                      <a:pt x="799" y="157"/>
                      <a:pt x="852" y="389"/>
                    </a:cubicBezTo>
                    <a:cubicBezTo>
                      <a:pt x="915" y="641"/>
                      <a:pt x="789" y="851"/>
                      <a:pt x="558" y="90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p1"/>
              <p:cNvSpPr/>
              <p:nvPr/>
            </p:nvSpPr>
            <p:spPr>
              <a:xfrm>
                <a:off x="4761925" y="565275"/>
                <a:ext cx="23675" cy="23150"/>
              </a:xfrm>
              <a:custGeom>
                <a:rect b="b" l="l" r="r" t="t"/>
                <a:pathLst>
                  <a:path extrusionOk="0" h="926" w="947">
                    <a:moveTo>
                      <a:pt x="883" y="358"/>
                    </a:moveTo>
                    <a:cubicBezTo>
                      <a:pt x="946" y="610"/>
                      <a:pt x="820" y="820"/>
                      <a:pt x="610" y="872"/>
                    </a:cubicBezTo>
                    <a:cubicBezTo>
                      <a:pt x="390" y="925"/>
                      <a:pt x="126" y="799"/>
                      <a:pt x="84" y="620"/>
                    </a:cubicBezTo>
                    <a:cubicBezTo>
                      <a:pt x="0" y="305"/>
                      <a:pt x="179" y="94"/>
                      <a:pt x="348" y="73"/>
                    </a:cubicBezTo>
                    <a:cubicBezTo>
                      <a:pt x="652" y="0"/>
                      <a:pt x="831" y="136"/>
                      <a:pt x="883" y="3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1"/>
              <p:cNvSpPr/>
              <p:nvPr/>
            </p:nvSpPr>
            <p:spPr>
              <a:xfrm>
                <a:off x="4831575" y="579450"/>
                <a:ext cx="21550" cy="21050"/>
              </a:xfrm>
              <a:custGeom>
                <a:rect b="b" l="l" r="r" t="t"/>
                <a:pathLst>
                  <a:path extrusionOk="0" h="842" w="862">
                    <a:moveTo>
                      <a:pt x="757" y="179"/>
                    </a:moveTo>
                    <a:cubicBezTo>
                      <a:pt x="778" y="211"/>
                      <a:pt x="809" y="253"/>
                      <a:pt x="809" y="295"/>
                    </a:cubicBezTo>
                    <a:cubicBezTo>
                      <a:pt x="862" y="494"/>
                      <a:pt x="767" y="684"/>
                      <a:pt x="568" y="768"/>
                    </a:cubicBezTo>
                    <a:cubicBezTo>
                      <a:pt x="410" y="842"/>
                      <a:pt x="220" y="800"/>
                      <a:pt x="94" y="674"/>
                    </a:cubicBezTo>
                    <a:cubicBezTo>
                      <a:pt x="10" y="600"/>
                      <a:pt x="10" y="494"/>
                      <a:pt x="0" y="400"/>
                    </a:cubicBezTo>
                    <a:cubicBezTo>
                      <a:pt x="0" y="326"/>
                      <a:pt x="10" y="263"/>
                      <a:pt x="63" y="200"/>
                    </a:cubicBezTo>
                    <a:cubicBezTo>
                      <a:pt x="126" y="127"/>
                      <a:pt x="189" y="64"/>
                      <a:pt x="262" y="53"/>
                    </a:cubicBezTo>
                    <a:cubicBezTo>
                      <a:pt x="473" y="1"/>
                      <a:pt x="631" y="53"/>
                      <a:pt x="757" y="17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p1"/>
              <p:cNvSpPr/>
              <p:nvPr/>
            </p:nvSpPr>
            <p:spPr>
              <a:xfrm>
                <a:off x="4789775" y="557650"/>
                <a:ext cx="22625" cy="21825"/>
              </a:xfrm>
              <a:custGeom>
                <a:rect b="b" l="l" r="r" t="t"/>
                <a:pathLst>
                  <a:path extrusionOk="0" h="873" w="905">
                    <a:moveTo>
                      <a:pt x="42" y="558"/>
                    </a:moveTo>
                    <a:cubicBezTo>
                      <a:pt x="0" y="399"/>
                      <a:pt x="42" y="242"/>
                      <a:pt x="138" y="116"/>
                    </a:cubicBezTo>
                    <a:cubicBezTo>
                      <a:pt x="169" y="63"/>
                      <a:pt x="243" y="32"/>
                      <a:pt x="295" y="32"/>
                    </a:cubicBezTo>
                    <a:cubicBezTo>
                      <a:pt x="495" y="0"/>
                      <a:pt x="663" y="53"/>
                      <a:pt x="778" y="242"/>
                    </a:cubicBezTo>
                    <a:cubicBezTo>
                      <a:pt x="904" y="463"/>
                      <a:pt x="799" y="736"/>
                      <a:pt x="547" y="810"/>
                    </a:cubicBezTo>
                    <a:cubicBezTo>
                      <a:pt x="337" y="873"/>
                      <a:pt x="106" y="768"/>
                      <a:pt x="42" y="5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1" name="Google Shape;3541;p1"/>
              <p:cNvSpPr/>
              <p:nvPr/>
            </p:nvSpPr>
            <p:spPr>
              <a:xfrm>
                <a:off x="4846000" y="598625"/>
                <a:ext cx="21575" cy="20000"/>
              </a:xfrm>
              <a:custGeom>
                <a:rect b="b" l="l" r="r" t="t"/>
                <a:pathLst>
                  <a:path extrusionOk="0" h="800" w="863">
                    <a:moveTo>
                      <a:pt x="810" y="579"/>
                    </a:moveTo>
                    <a:cubicBezTo>
                      <a:pt x="726" y="705"/>
                      <a:pt x="621" y="800"/>
                      <a:pt x="453" y="789"/>
                    </a:cubicBezTo>
                    <a:cubicBezTo>
                      <a:pt x="411" y="789"/>
                      <a:pt x="369" y="789"/>
                      <a:pt x="337" y="778"/>
                    </a:cubicBezTo>
                    <a:cubicBezTo>
                      <a:pt x="159" y="757"/>
                      <a:pt x="43" y="631"/>
                      <a:pt x="22" y="453"/>
                    </a:cubicBezTo>
                    <a:cubicBezTo>
                      <a:pt x="1" y="306"/>
                      <a:pt x="106" y="127"/>
                      <a:pt x="253" y="64"/>
                    </a:cubicBezTo>
                    <a:cubicBezTo>
                      <a:pt x="421" y="1"/>
                      <a:pt x="579" y="54"/>
                      <a:pt x="715" y="159"/>
                    </a:cubicBezTo>
                    <a:cubicBezTo>
                      <a:pt x="779" y="201"/>
                      <a:pt x="821" y="253"/>
                      <a:pt x="821" y="316"/>
                    </a:cubicBezTo>
                    <a:cubicBezTo>
                      <a:pt x="853" y="411"/>
                      <a:pt x="863" y="495"/>
                      <a:pt x="810" y="57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42" name="Google Shape;3542;p1"/>
          <p:cNvGrpSpPr/>
          <p:nvPr/>
        </p:nvGrpSpPr>
        <p:grpSpPr>
          <a:xfrm rot="3440690">
            <a:off x="5417584" y="4287305"/>
            <a:ext cx="299618" cy="386781"/>
            <a:chOff x="3737594" y="-1041711"/>
            <a:chExt cx="296530" cy="382794"/>
          </a:xfrm>
        </p:grpSpPr>
        <p:sp>
          <p:nvSpPr>
            <p:cNvPr id="3543" name="Google Shape;3543;p1"/>
            <p:cNvSpPr/>
            <p:nvPr/>
          </p:nvSpPr>
          <p:spPr>
            <a:xfrm rot="-5400000">
              <a:off x="3694476" y="-998172"/>
              <a:ext cx="382788" cy="295709"/>
            </a:xfrm>
            <a:custGeom>
              <a:rect b="b" l="l" r="r" t="t"/>
              <a:pathLst>
                <a:path extrusionOk="0" h="3963" w="5130">
                  <a:moveTo>
                    <a:pt x="3017" y="3795"/>
                  </a:moveTo>
                  <a:cubicBezTo>
                    <a:pt x="3385" y="3806"/>
                    <a:pt x="3806" y="3701"/>
                    <a:pt x="4016" y="3479"/>
                  </a:cubicBezTo>
                  <a:cubicBezTo>
                    <a:pt x="4163" y="3332"/>
                    <a:pt x="3700" y="3038"/>
                    <a:pt x="3605" y="2954"/>
                  </a:cubicBezTo>
                  <a:cubicBezTo>
                    <a:pt x="4037" y="2839"/>
                    <a:pt x="4857" y="2607"/>
                    <a:pt x="4878" y="2334"/>
                  </a:cubicBezTo>
                  <a:cubicBezTo>
                    <a:pt x="4899" y="2113"/>
                    <a:pt x="4299" y="2019"/>
                    <a:pt x="4037" y="1998"/>
                  </a:cubicBezTo>
                  <a:cubicBezTo>
                    <a:pt x="4247" y="1756"/>
                    <a:pt x="5130" y="1157"/>
                    <a:pt x="5004" y="852"/>
                  </a:cubicBezTo>
                  <a:cubicBezTo>
                    <a:pt x="4899" y="557"/>
                    <a:pt x="3679" y="894"/>
                    <a:pt x="3511" y="936"/>
                  </a:cubicBezTo>
                  <a:cubicBezTo>
                    <a:pt x="3542" y="821"/>
                    <a:pt x="3869" y="74"/>
                    <a:pt x="3584" y="85"/>
                  </a:cubicBezTo>
                  <a:cubicBezTo>
                    <a:pt x="3248" y="116"/>
                    <a:pt x="2881" y="421"/>
                    <a:pt x="2544" y="673"/>
                  </a:cubicBezTo>
                  <a:cubicBezTo>
                    <a:pt x="2554" y="536"/>
                    <a:pt x="2617" y="1"/>
                    <a:pt x="2397" y="53"/>
                  </a:cubicBezTo>
                  <a:cubicBezTo>
                    <a:pt x="1851" y="179"/>
                    <a:pt x="1661" y="389"/>
                    <a:pt x="1430" y="641"/>
                  </a:cubicBezTo>
                  <a:cubicBezTo>
                    <a:pt x="947" y="1199"/>
                    <a:pt x="1031" y="2082"/>
                    <a:pt x="1335" y="2670"/>
                  </a:cubicBezTo>
                  <a:cubicBezTo>
                    <a:pt x="1335" y="2681"/>
                    <a:pt x="1346" y="2702"/>
                    <a:pt x="1346" y="2713"/>
                  </a:cubicBezTo>
                  <a:cubicBezTo>
                    <a:pt x="884" y="3017"/>
                    <a:pt x="431" y="3343"/>
                    <a:pt x="1" y="3679"/>
                  </a:cubicBezTo>
                  <a:lnTo>
                    <a:pt x="242" y="3963"/>
                  </a:lnTo>
                  <a:cubicBezTo>
                    <a:pt x="641" y="3605"/>
                    <a:pt x="1052" y="3259"/>
                    <a:pt x="1482" y="2923"/>
                  </a:cubicBezTo>
                  <a:cubicBezTo>
                    <a:pt x="1830" y="3427"/>
                    <a:pt x="2376" y="3774"/>
                    <a:pt x="3017" y="37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4" name="Google Shape;3544;p1"/>
            <p:cNvGrpSpPr/>
            <p:nvPr/>
          </p:nvGrpSpPr>
          <p:grpSpPr>
            <a:xfrm>
              <a:off x="3737594" y="-1041705"/>
              <a:ext cx="296530" cy="382788"/>
              <a:chOff x="4868600" y="606525"/>
              <a:chExt cx="99350" cy="128250"/>
            </a:xfrm>
          </p:grpSpPr>
          <p:sp>
            <p:nvSpPr>
              <p:cNvPr id="3545" name="Google Shape;3545;p1"/>
              <p:cNvSpPr/>
              <p:nvPr/>
            </p:nvSpPr>
            <p:spPr>
              <a:xfrm>
                <a:off x="4868600" y="606525"/>
                <a:ext cx="95150" cy="104600"/>
              </a:xfrm>
              <a:custGeom>
                <a:rect b="b" l="l" r="r" t="t"/>
                <a:pathLst>
                  <a:path extrusionOk="0" h="4184" w="3806">
                    <a:moveTo>
                      <a:pt x="1998" y="1093"/>
                    </a:moveTo>
                    <a:cubicBezTo>
                      <a:pt x="2019" y="831"/>
                      <a:pt x="2114" y="231"/>
                      <a:pt x="2345" y="252"/>
                    </a:cubicBezTo>
                    <a:cubicBezTo>
                      <a:pt x="2618" y="273"/>
                      <a:pt x="2839" y="1093"/>
                      <a:pt x="2955" y="1524"/>
                    </a:cubicBezTo>
                    <a:cubicBezTo>
                      <a:pt x="3039" y="1429"/>
                      <a:pt x="3333" y="967"/>
                      <a:pt x="3480" y="1114"/>
                    </a:cubicBezTo>
                    <a:cubicBezTo>
                      <a:pt x="3700" y="1324"/>
                      <a:pt x="3806" y="1745"/>
                      <a:pt x="3795" y="2113"/>
                    </a:cubicBezTo>
                    <a:cubicBezTo>
                      <a:pt x="3763" y="2859"/>
                      <a:pt x="3312" y="3479"/>
                      <a:pt x="2670" y="3795"/>
                    </a:cubicBezTo>
                    <a:cubicBezTo>
                      <a:pt x="2082" y="4099"/>
                      <a:pt x="1199" y="4183"/>
                      <a:pt x="642" y="3700"/>
                    </a:cubicBezTo>
                    <a:cubicBezTo>
                      <a:pt x="390" y="3469"/>
                      <a:pt x="180" y="3279"/>
                      <a:pt x="54" y="2733"/>
                    </a:cubicBezTo>
                    <a:cubicBezTo>
                      <a:pt x="1" y="2513"/>
                      <a:pt x="537" y="2576"/>
                      <a:pt x="673" y="2586"/>
                    </a:cubicBezTo>
                    <a:cubicBezTo>
                      <a:pt x="421" y="2249"/>
                      <a:pt x="117" y="1882"/>
                      <a:pt x="96" y="1546"/>
                    </a:cubicBezTo>
                    <a:cubicBezTo>
                      <a:pt x="75" y="1261"/>
                      <a:pt x="820" y="1588"/>
                      <a:pt x="937" y="1619"/>
                    </a:cubicBezTo>
                    <a:cubicBezTo>
                      <a:pt x="894" y="1451"/>
                      <a:pt x="568" y="231"/>
                      <a:pt x="852" y="126"/>
                    </a:cubicBezTo>
                    <a:cubicBezTo>
                      <a:pt x="1157" y="0"/>
                      <a:pt x="1766" y="883"/>
                      <a:pt x="1998" y="10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1"/>
              <p:cNvSpPr/>
              <p:nvPr/>
            </p:nvSpPr>
            <p:spPr>
              <a:xfrm>
                <a:off x="4895400" y="622275"/>
                <a:ext cx="72550" cy="112500"/>
              </a:xfrm>
              <a:custGeom>
                <a:rect b="b" l="l" r="r" t="t"/>
                <a:pathLst>
                  <a:path extrusionOk="0" h="4500" w="2902">
                    <a:moveTo>
                      <a:pt x="1" y="1"/>
                    </a:moveTo>
                    <a:lnTo>
                      <a:pt x="1" y="1"/>
                    </a:lnTo>
                    <a:cubicBezTo>
                      <a:pt x="631" y="1630"/>
                      <a:pt x="1535" y="3133"/>
                      <a:pt x="2618" y="4499"/>
                    </a:cubicBezTo>
                    <a:lnTo>
                      <a:pt x="2902" y="4258"/>
                    </a:lnTo>
                    <a:cubicBezTo>
                      <a:pt x="1746" y="2986"/>
                      <a:pt x="737" y="15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1"/>
              <p:cNvSpPr/>
              <p:nvPr/>
            </p:nvSpPr>
            <p:spPr>
              <a:xfrm>
                <a:off x="4883075" y="655400"/>
                <a:ext cx="33650" cy="12625"/>
              </a:xfrm>
              <a:custGeom>
                <a:rect b="b" l="l" r="r" t="t"/>
                <a:pathLst>
                  <a:path extrusionOk="0" h="505" w="1346">
                    <a:moveTo>
                      <a:pt x="0" y="0"/>
                    </a:moveTo>
                    <a:cubicBezTo>
                      <a:pt x="294" y="420"/>
                      <a:pt x="862" y="484"/>
                      <a:pt x="1346" y="505"/>
                    </a:cubicBezTo>
                    <a:lnTo>
                      <a:pt x="1346" y="357"/>
                    </a:lnTo>
                    <a:cubicBezTo>
                      <a:pt x="1247" y="364"/>
                      <a:pt x="1146" y="369"/>
                      <a:pt x="1044" y="369"/>
                    </a:cubicBezTo>
                    <a:cubicBezTo>
                      <a:pt x="658" y="369"/>
                      <a:pt x="266" y="30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1"/>
              <p:cNvSpPr/>
              <p:nvPr/>
            </p:nvSpPr>
            <p:spPr>
              <a:xfrm>
                <a:off x="4881225" y="681950"/>
                <a:ext cx="49425" cy="10875"/>
              </a:xfrm>
              <a:custGeom>
                <a:rect b="b" l="l" r="r" t="t"/>
                <a:pathLst>
                  <a:path extrusionOk="0" h="435" w="1977">
                    <a:moveTo>
                      <a:pt x="0" y="0"/>
                    </a:moveTo>
                    <a:lnTo>
                      <a:pt x="0" y="0"/>
                    </a:lnTo>
                    <a:cubicBezTo>
                      <a:pt x="266" y="332"/>
                      <a:pt x="666" y="435"/>
                      <a:pt x="1081" y="435"/>
                    </a:cubicBezTo>
                    <a:cubicBezTo>
                      <a:pt x="1388" y="435"/>
                      <a:pt x="1703" y="378"/>
                      <a:pt x="1976" y="315"/>
                    </a:cubicBezTo>
                    <a:lnTo>
                      <a:pt x="1934" y="168"/>
                    </a:lnTo>
                    <a:cubicBezTo>
                      <a:pt x="1629" y="263"/>
                      <a:pt x="1267" y="352"/>
                      <a:pt x="920" y="352"/>
                    </a:cubicBezTo>
                    <a:cubicBezTo>
                      <a:pt x="573" y="352"/>
                      <a:pt x="242" y="2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9" name="Google Shape;3549;p1"/>
              <p:cNvSpPr/>
              <p:nvPr/>
            </p:nvSpPr>
            <p:spPr>
              <a:xfrm>
                <a:off x="4916700" y="627800"/>
                <a:ext cx="15525" cy="39175"/>
              </a:xfrm>
              <a:custGeom>
                <a:rect b="b" l="l" r="r" t="t"/>
                <a:pathLst>
                  <a:path extrusionOk="0" h="1567" w="621">
                    <a:moveTo>
                      <a:pt x="494" y="1"/>
                    </a:moveTo>
                    <a:cubicBezTo>
                      <a:pt x="568" y="526"/>
                      <a:pt x="473" y="1136"/>
                      <a:pt x="1" y="1451"/>
                    </a:cubicBezTo>
                    <a:lnTo>
                      <a:pt x="85" y="1566"/>
                    </a:lnTo>
                    <a:cubicBezTo>
                      <a:pt x="568" y="1188"/>
                      <a:pt x="620" y="547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0" name="Google Shape;3550;p1"/>
              <p:cNvSpPr/>
              <p:nvPr/>
            </p:nvSpPr>
            <p:spPr>
              <a:xfrm>
                <a:off x="4931150" y="647500"/>
                <a:ext cx="23150" cy="41550"/>
              </a:xfrm>
              <a:custGeom>
                <a:rect b="b" l="l" r="r" t="t"/>
                <a:pathLst>
                  <a:path extrusionOk="0" h="1662" w="926">
                    <a:moveTo>
                      <a:pt x="925" y="1"/>
                    </a:moveTo>
                    <a:cubicBezTo>
                      <a:pt x="841" y="568"/>
                      <a:pt x="516" y="1241"/>
                      <a:pt x="0" y="1525"/>
                    </a:cubicBezTo>
                    <a:lnTo>
                      <a:pt x="74" y="1661"/>
                    </a:lnTo>
                    <a:cubicBezTo>
                      <a:pt x="589" y="1315"/>
                      <a:pt x="883" y="610"/>
                      <a:pt x="9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51" name="Google Shape;3551;p1"/>
          <p:cNvGrpSpPr/>
          <p:nvPr/>
        </p:nvGrpSpPr>
        <p:grpSpPr>
          <a:xfrm>
            <a:off x="6709220" y="97343"/>
            <a:ext cx="487318" cy="488647"/>
            <a:chOff x="-27" y="-1109906"/>
            <a:chExt cx="244074" cy="244752"/>
          </a:xfrm>
        </p:grpSpPr>
        <p:sp>
          <p:nvSpPr>
            <p:cNvPr id="3552" name="Google Shape;3552;p1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3" name="Google Shape;3553;p1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3554" name="Google Shape;3554;p1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1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1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1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1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1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0" name="Google Shape;3560;p1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1" name="Google Shape;3561;p1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1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3" name="Google Shape;3563;p1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4" name="Google Shape;3564;p1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5" name="Google Shape;3565;p1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6" name="Google Shape;3566;p1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7" name="Google Shape;3567;p1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8" name="Google Shape;3568;p1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p1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1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1" name="Google Shape;3571;p1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2" name="Google Shape;3572;p1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3" name="Google Shape;3573;p1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74" name="Google Shape;3574;p1"/>
          <p:cNvGrpSpPr/>
          <p:nvPr/>
        </p:nvGrpSpPr>
        <p:grpSpPr>
          <a:xfrm>
            <a:off x="8127816" y="1390349"/>
            <a:ext cx="299625" cy="300433"/>
            <a:chOff x="-27" y="-1109906"/>
            <a:chExt cx="244074" cy="244752"/>
          </a:xfrm>
        </p:grpSpPr>
        <p:sp>
          <p:nvSpPr>
            <p:cNvPr id="3575" name="Google Shape;3575;p1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6" name="Google Shape;3576;p1"/>
            <p:cNvGrpSpPr/>
            <p:nvPr/>
          </p:nvGrpSpPr>
          <p:grpSpPr>
            <a:xfrm>
              <a:off x="-27" y="-1109906"/>
              <a:ext cx="244074" cy="244745"/>
              <a:chOff x="3521125" y="583675"/>
              <a:chExt cx="81775" cy="82000"/>
            </a:xfrm>
          </p:grpSpPr>
          <p:sp>
            <p:nvSpPr>
              <p:cNvPr id="3577" name="Google Shape;3577;p1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1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1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0" name="Google Shape;3580;p1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1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1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1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1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1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6" name="Google Shape;3586;p1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7" name="Google Shape;3587;p1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1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9" name="Google Shape;3589;p1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0" name="Google Shape;3590;p1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1" name="Google Shape;3591;p1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1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3" name="Google Shape;3593;p1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Google Shape;3594;p1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Google Shape;3595;p1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1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97" name="Google Shape;3597;p1"/>
          <p:cNvGrpSpPr/>
          <p:nvPr/>
        </p:nvGrpSpPr>
        <p:grpSpPr>
          <a:xfrm rot="-1132770">
            <a:off x="1054808" y="3405495"/>
            <a:ext cx="670565" cy="575653"/>
            <a:chOff x="5385326" y="-1318771"/>
            <a:chExt cx="402263" cy="345326"/>
          </a:xfrm>
        </p:grpSpPr>
        <p:sp>
          <p:nvSpPr>
            <p:cNvPr id="3598" name="Google Shape;3598;p1"/>
            <p:cNvSpPr/>
            <p:nvPr/>
          </p:nvSpPr>
          <p:spPr>
            <a:xfrm rot="-5400000">
              <a:off x="5422912" y="-1352498"/>
              <a:ext cx="315334" cy="382788"/>
            </a:xfrm>
            <a:custGeom>
              <a:rect b="b" l="l" r="r" t="t"/>
              <a:pathLst>
                <a:path extrusionOk="0" h="5130" w="4226">
                  <a:moveTo>
                    <a:pt x="4151" y="4320"/>
                  </a:moveTo>
                  <a:cubicBezTo>
                    <a:pt x="4183" y="4299"/>
                    <a:pt x="4204" y="4268"/>
                    <a:pt x="4204" y="4236"/>
                  </a:cubicBezTo>
                  <a:cubicBezTo>
                    <a:pt x="4215" y="4236"/>
                    <a:pt x="4215" y="4226"/>
                    <a:pt x="4215" y="4226"/>
                  </a:cubicBezTo>
                  <a:lnTo>
                    <a:pt x="4215" y="4215"/>
                  </a:lnTo>
                  <a:cubicBezTo>
                    <a:pt x="4225" y="4152"/>
                    <a:pt x="4183" y="4078"/>
                    <a:pt x="4130" y="4046"/>
                  </a:cubicBezTo>
                  <a:cubicBezTo>
                    <a:pt x="3605" y="3058"/>
                    <a:pt x="2470" y="862"/>
                    <a:pt x="2186" y="305"/>
                  </a:cubicBezTo>
                  <a:cubicBezTo>
                    <a:pt x="2312" y="231"/>
                    <a:pt x="2228" y="0"/>
                    <a:pt x="2060" y="31"/>
                  </a:cubicBezTo>
                  <a:cubicBezTo>
                    <a:pt x="1430" y="178"/>
                    <a:pt x="872" y="547"/>
                    <a:pt x="505" y="1093"/>
                  </a:cubicBezTo>
                  <a:cubicBezTo>
                    <a:pt x="147" y="1608"/>
                    <a:pt x="0" y="2271"/>
                    <a:pt x="63" y="2890"/>
                  </a:cubicBezTo>
                  <a:cubicBezTo>
                    <a:pt x="105" y="3238"/>
                    <a:pt x="199" y="3563"/>
                    <a:pt x="336" y="3878"/>
                  </a:cubicBezTo>
                  <a:cubicBezTo>
                    <a:pt x="463" y="4162"/>
                    <a:pt x="641" y="4446"/>
                    <a:pt x="883" y="4646"/>
                  </a:cubicBezTo>
                  <a:cubicBezTo>
                    <a:pt x="1293" y="5013"/>
                    <a:pt x="1829" y="5129"/>
                    <a:pt x="2365" y="5055"/>
                  </a:cubicBezTo>
                  <a:cubicBezTo>
                    <a:pt x="3006" y="4971"/>
                    <a:pt x="3616" y="4677"/>
                    <a:pt x="4151" y="4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9" name="Google Shape;3599;p1"/>
            <p:cNvGrpSpPr/>
            <p:nvPr/>
          </p:nvGrpSpPr>
          <p:grpSpPr>
            <a:xfrm>
              <a:off x="5385326" y="-1311537"/>
              <a:ext cx="402263" cy="338092"/>
              <a:chOff x="4778776" y="-710437"/>
              <a:chExt cx="402263" cy="338092"/>
            </a:xfrm>
          </p:grpSpPr>
          <p:sp>
            <p:nvSpPr>
              <p:cNvPr id="3600" name="Google Shape;3600;p1"/>
              <p:cNvSpPr/>
              <p:nvPr/>
            </p:nvSpPr>
            <p:spPr>
              <a:xfrm>
                <a:off x="4791237" y="-710437"/>
                <a:ext cx="389802" cy="338092"/>
              </a:xfrm>
              <a:custGeom>
                <a:rect b="b" l="l" r="r" t="t"/>
                <a:pathLst>
                  <a:path extrusionOk="0" h="4531" w="5224">
                    <a:moveTo>
                      <a:pt x="4046" y="0"/>
                    </a:moveTo>
                    <a:cubicBezTo>
                      <a:pt x="3048" y="526"/>
                      <a:pt x="0" y="2103"/>
                      <a:pt x="0" y="2103"/>
                    </a:cubicBezTo>
                    <a:cubicBezTo>
                      <a:pt x="904" y="4530"/>
                      <a:pt x="2838" y="4163"/>
                      <a:pt x="3826" y="3563"/>
                    </a:cubicBezTo>
                    <a:cubicBezTo>
                      <a:pt x="5224" y="2701"/>
                      <a:pt x="4971" y="1125"/>
                      <a:pt x="4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1" name="Google Shape;3601;p1"/>
              <p:cNvSpPr/>
              <p:nvPr/>
            </p:nvSpPr>
            <p:spPr>
              <a:xfrm>
                <a:off x="4810787" y="-691634"/>
                <a:ext cx="306753" cy="258102"/>
              </a:xfrm>
              <a:custGeom>
                <a:rect b="b" l="l" r="r" t="t"/>
                <a:pathLst>
                  <a:path extrusionOk="0" h="3459" w="4111">
                    <a:moveTo>
                      <a:pt x="106" y="1830"/>
                    </a:moveTo>
                    <a:cubicBezTo>
                      <a:pt x="232" y="2145"/>
                      <a:pt x="348" y="2397"/>
                      <a:pt x="589" y="2638"/>
                    </a:cubicBezTo>
                    <a:cubicBezTo>
                      <a:pt x="810" y="2849"/>
                      <a:pt x="1063" y="3038"/>
                      <a:pt x="1336" y="3164"/>
                    </a:cubicBezTo>
                    <a:cubicBezTo>
                      <a:pt x="1956" y="3458"/>
                      <a:pt x="2649" y="3343"/>
                      <a:pt x="3238" y="3017"/>
                    </a:cubicBezTo>
                    <a:cubicBezTo>
                      <a:pt x="3774" y="2733"/>
                      <a:pt x="4111" y="2271"/>
                      <a:pt x="4069" y="1629"/>
                    </a:cubicBezTo>
                    <a:cubicBezTo>
                      <a:pt x="4037" y="1293"/>
                      <a:pt x="3922" y="999"/>
                      <a:pt x="3774" y="694"/>
                    </a:cubicBezTo>
                    <a:cubicBezTo>
                      <a:pt x="3648" y="442"/>
                      <a:pt x="3448" y="242"/>
                      <a:pt x="3312" y="1"/>
                    </a:cubicBezTo>
                    <a:cubicBezTo>
                      <a:pt x="2313" y="515"/>
                      <a:pt x="652" y="1377"/>
                      <a:pt x="1" y="1703"/>
                    </a:cubicBezTo>
                    <a:cubicBezTo>
                      <a:pt x="54" y="1735"/>
                      <a:pt x="85" y="1777"/>
                      <a:pt x="106" y="18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1"/>
              <p:cNvSpPr/>
              <p:nvPr/>
            </p:nvSpPr>
            <p:spPr>
              <a:xfrm>
                <a:off x="4778776" y="-709990"/>
                <a:ext cx="381892" cy="310409"/>
              </a:xfrm>
              <a:custGeom>
                <a:rect b="b" l="l" r="r" t="t"/>
                <a:pathLst>
                  <a:path extrusionOk="0" h="4160" w="5118">
                    <a:moveTo>
                      <a:pt x="4187" y="0"/>
                    </a:moveTo>
                    <a:cubicBezTo>
                      <a:pt x="4083" y="0"/>
                      <a:pt x="3983" y="105"/>
                      <a:pt x="4056" y="215"/>
                    </a:cubicBezTo>
                    <a:cubicBezTo>
                      <a:pt x="4561" y="971"/>
                      <a:pt x="5107" y="2107"/>
                      <a:pt x="4540" y="2969"/>
                    </a:cubicBezTo>
                    <a:cubicBezTo>
                      <a:pt x="4234" y="3452"/>
                      <a:pt x="3625" y="3704"/>
                      <a:pt x="3089" y="3809"/>
                    </a:cubicBezTo>
                    <a:cubicBezTo>
                      <a:pt x="2926" y="3843"/>
                      <a:pt x="2760" y="3860"/>
                      <a:pt x="2593" y="3860"/>
                    </a:cubicBezTo>
                    <a:cubicBezTo>
                      <a:pt x="2190" y="3860"/>
                      <a:pt x="1786" y="3761"/>
                      <a:pt x="1429" y="3568"/>
                    </a:cubicBezTo>
                    <a:cubicBezTo>
                      <a:pt x="850" y="3253"/>
                      <a:pt x="451" y="2706"/>
                      <a:pt x="314" y="2065"/>
                    </a:cubicBezTo>
                    <a:cubicBezTo>
                      <a:pt x="298" y="1994"/>
                      <a:pt x="243" y="1963"/>
                      <a:pt x="185" y="1963"/>
                    </a:cubicBezTo>
                    <a:cubicBezTo>
                      <a:pt x="97" y="1963"/>
                      <a:pt x="1" y="2035"/>
                      <a:pt x="20" y="2149"/>
                    </a:cubicBezTo>
                    <a:cubicBezTo>
                      <a:pt x="167" y="2779"/>
                      <a:pt x="546" y="3337"/>
                      <a:pt x="1081" y="3704"/>
                    </a:cubicBezTo>
                    <a:cubicBezTo>
                      <a:pt x="1528" y="4008"/>
                      <a:pt x="2066" y="4160"/>
                      <a:pt x="2604" y="4160"/>
                    </a:cubicBezTo>
                    <a:cubicBezTo>
                      <a:pt x="2699" y="4160"/>
                      <a:pt x="2795" y="4155"/>
                      <a:pt x="2889" y="4146"/>
                    </a:cubicBezTo>
                    <a:cubicBezTo>
                      <a:pt x="3225" y="4104"/>
                      <a:pt x="3552" y="4009"/>
                      <a:pt x="3867" y="3872"/>
                    </a:cubicBezTo>
                    <a:cubicBezTo>
                      <a:pt x="4161" y="3746"/>
                      <a:pt x="4435" y="3568"/>
                      <a:pt x="4645" y="3326"/>
                    </a:cubicBezTo>
                    <a:cubicBezTo>
                      <a:pt x="5002" y="2916"/>
                      <a:pt x="5117" y="2380"/>
                      <a:pt x="5054" y="1844"/>
                    </a:cubicBezTo>
                    <a:cubicBezTo>
                      <a:pt x="4970" y="1203"/>
                      <a:pt x="4666" y="593"/>
                      <a:pt x="4308" y="68"/>
                    </a:cubicBezTo>
                    <a:cubicBezTo>
                      <a:pt x="4277" y="20"/>
                      <a:pt x="4231" y="0"/>
                      <a:pt x="4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1"/>
              <p:cNvSpPr/>
              <p:nvPr/>
            </p:nvSpPr>
            <p:spPr>
              <a:xfrm>
                <a:off x="4951963" y="-599108"/>
                <a:ext cx="27310" cy="37234"/>
              </a:xfrm>
              <a:custGeom>
                <a:rect b="b" l="l" r="r" t="t"/>
                <a:pathLst>
                  <a:path extrusionOk="0" h="499" w="366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127"/>
                      <a:pt x="75" y="263"/>
                      <a:pt x="75" y="368"/>
                    </a:cubicBezTo>
                    <a:cubicBezTo>
                      <a:pt x="64" y="389"/>
                      <a:pt x="75" y="421"/>
                      <a:pt x="96" y="442"/>
                    </a:cubicBezTo>
                    <a:cubicBezTo>
                      <a:pt x="123" y="482"/>
                      <a:pt x="160" y="499"/>
                      <a:pt x="196" y="499"/>
                    </a:cubicBezTo>
                    <a:cubicBezTo>
                      <a:pt x="283" y="499"/>
                      <a:pt x="365" y="402"/>
                      <a:pt x="306" y="305"/>
                    </a:cubicBezTo>
                    <a:cubicBezTo>
                      <a:pt x="222" y="179"/>
                      <a:pt x="117" y="9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4" name="Google Shape;3604;p1"/>
              <p:cNvSpPr/>
              <p:nvPr/>
            </p:nvSpPr>
            <p:spPr>
              <a:xfrm>
                <a:off x="4896298" y="-552845"/>
                <a:ext cx="21266" cy="40293"/>
              </a:xfrm>
              <a:custGeom>
                <a:rect b="b" l="l" r="r" t="t"/>
                <a:pathLst>
                  <a:path extrusionOk="0" h="540" w="285">
                    <a:moveTo>
                      <a:pt x="53" y="1"/>
                    </a:moveTo>
                    <a:cubicBezTo>
                      <a:pt x="43" y="138"/>
                      <a:pt x="1" y="253"/>
                      <a:pt x="11" y="400"/>
                    </a:cubicBezTo>
                    <a:cubicBezTo>
                      <a:pt x="11" y="442"/>
                      <a:pt x="22" y="474"/>
                      <a:pt x="43" y="495"/>
                    </a:cubicBezTo>
                    <a:cubicBezTo>
                      <a:pt x="71" y="524"/>
                      <a:pt x="107" y="540"/>
                      <a:pt x="141" y="540"/>
                    </a:cubicBezTo>
                    <a:cubicBezTo>
                      <a:pt x="170" y="540"/>
                      <a:pt x="198" y="529"/>
                      <a:pt x="221" y="505"/>
                    </a:cubicBezTo>
                    <a:cubicBezTo>
                      <a:pt x="274" y="463"/>
                      <a:pt x="284" y="379"/>
                      <a:pt x="242" y="327"/>
                    </a:cubicBezTo>
                    <a:cubicBezTo>
                      <a:pt x="169" y="243"/>
                      <a:pt x="116" y="106"/>
                      <a:pt x="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5" name="Google Shape;3605;p1"/>
              <p:cNvSpPr/>
              <p:nvPr/>
            </p:nvSpPr>
            <p:spPr>
              <a:xfrm>
                <a:off x="5038221" y="-614031"/>
                <a:ext cx="35443" cy="34772"/>
              </a:xfrm>
              <a:custGeom>
                <a:rect b="b" l="l" r="r" t="t"/>
                <a:pathLst>
                  <a:path extrusionOk="0" h="466" w="475">
                    <a:moveTo>
                      <a:pt x="1" y="1"/>
                    </a:moveTo>
                    <a:lnTo>
                      <a:pt x="1" y="1"/>
                    </a:lnTo>
                    <a:cubicBezTo>
                      <a:pt x="106" y="127"/>
                      <a:pt x="138" y="253"/>
                      <a:pt x="222" y="400"/>
                    </a:cubicBezTo>
                    <a:cubicBezTo>
                      <a:pt x="232" y="421"/>
                      <a:pt x="253" y="432"/>
                      <a:pt x="274" y="453"/>
                    </a:cubicBezTo>
                    <a:cubicBezTo>
                      <a:pt x="291" y="462"/>
                      <a:pt x="309" y="466"/>
                      <a:pt x="327" y="466"/>
                    </a:cubicBezTo>
                    <a:cubicBezTo>
                      <a:pt x="374" y="466"/>
                      <a:pt x="420" y="439"/>
                      <a:pt x="442" y="400"/>
                    </a:cubicBezTo>
                    <a:cubicBezTo>
                      <a:pt x="474" y="337"/>
                      <a:pt x="453" y="264"/>
                      <a:pt x="390" y="232"/>
                    </a:cubicBezTo>
                    <a:cubicBezTo>
                      <a:pt x="264" y="159"/>
                      <a:pt x="138" y="43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6" name="Google Shape;3606;p1"/>
              <p:cNvSpPr/>
              <p:nvPr/>
            </p:nvSpPr>
            <p:spPr>
              <a:xfrm>
                <a:off x="4952784" y="-503374"/>
                <a:ext cx="21564" cy="37980"/>
              </a:xfrm>
              <a:custGeom>
                <a:rect b="b" l="l" r="r" t="t"/>
                <a:pathLst>
                  <a:path extrusionOk="0" h="509" w="289">
                    <a:moveTo>
                      <a:pt x="64" y="0"/>
                    </a:moveTo>
                    <a:cubicBezTo>
                      <a:pt x="64" y="115"/>
                      <a:pt x="53" y="242"/>
                      <a:pt x="21" y="326"/>
                    </a:cubicBezTo>
                    <a:cubicBezTo>
                      <a:pt x="0" y="358"/>
                      <a:pt x="0" y="389"/>
                      <a:pt x="11" y="421"/>
                    </a:cubicBezTo>
                    <a:cubicBezTo>
                      <a:pt x="31" y="482"/>
                      <a:pt x="80" y="508"/>
                      <a:pt x="130" y="508"/>
                    </a:cubicBezTo>
                    <a:cubicBezTo>
                      <a:pt x="208" y="508"/>
                      <a:pt x="289" y="443"/>
                      <a:pt x="263" y="347"/>
                    </a:cubicBezTo>
                    <a:cubicBezTo>
                      <a:pt x="221" y="200"/>
                      <a:pt x="137" y="94"/>
                      <a:pt x="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7" name="Google Shape;3607;p1"/>
              <p:cNvSpPr/>
              <p:nvPr/>
            </p:nvSpPr>
            <p:spPr>
              <a:xfrm>
                <a:off x="5038221" y="-539489"/>
                <a:ext cx="29922" cy="33802"/>
              </a:xfrm>
              <a:custGeom>
                <a:rect b="b" l="l" r="r" t="t"/>
                <a:pathLst>
                  <a:path extrusionOk="0" h="453" w="401">
                    <a:moveTo>
                      <a:pt x="1" y="1"/>
                    </a:moveTo>
                    <a:lnTo>
                      <a:pt x="138" y="368"/>
                    </a:lnTo>
                    <a:cubicBezTo>
                      <a:pt x="156" y="423"/>
                      <a:pt x="208" y="453"/>
                      <a:pt x="260" y="453"/>
                    </a:cubicBezTo>
                    <a:cubicBezTo>
                      <a:pt x="298" y="453"/>
                      <a:pt x="336" y="436"/>
                      <a:pt x="358" y="400"/>
                    </a:cubicBezTo>
                    <a:cubicBezTo>
                      <a:pt x="400" y="337"/>
                      <a:pt x="379" y="263"/>
                      <a:pt x="327" y="22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9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g303e823a111_0_1315"/>
          <p:cNvSpPr txBox="1"/>
          <p:nvPr>
            <p:ph idx="4294967295" type="subTitle"/>
          </p:nvPr>
        </p:nvSpPr>
        <p:spPr>
          <a:xfrm>
            <a:off x="32650" y="36425"/>
            <a:ext cx="1846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rgbClr val="DA6C5A"/>
                </a:solidFill>
                <a:latin typeface="Patrick Hand"/>
                <a:ea typeface="Patrick Hand"/>
                <a:cs typeface="Patrick Hand"/>
                <a:sym typeface="Patrick Hand"/>
              </a:rPr>
              <a:t>def changed_df()</a:t>
            </a:r>
            <a:endParaRPr b="1" sz="1700">
              <a:solidFill>
                <a:srgbClr val="DA6C5A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11" name="Google Shape;4611;g303e823a111_0_1315"/>
          <p:cNvSpPr txBox="1"/>
          <p:nvPr>
            <p:ph idx="4294967295" type="subTitle"/>
          </p:nvPr>
        </p:nvSpPr>
        <p:spPr>
          <a:xfrm>
            <a:off x="0" y="2303950"/>
            <a:ext cx="1846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rgbClr val="DA6C5A"/>
                </a:solidFill>
                <a:latin typeface="Patrick Hand"/>
                <a:ea typeface="Patrick Hand"/>
                <a:cs typeface="Patrick Hand"/>
                <a:sym typeface="Patrick Hand"/>
              </a:rPr>
              <a:t>def fill_nan()</a:t>
            </a:r>
            <a:endParaRPr b="1" sz="1700">
              <a:solidFill>
                <a:srgbClr val="DA6C5A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612" name="Google Shape;4612;g303e823a111_0_1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6525"/>
            <a:ext cx="8839201" cy="128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3" name="Google Shape;4613;g303e823a111_0_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94050"/>
            <a:ext cx="8710387" cy="12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7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8" name="Google Shape;4618;g303e823a111_0_510"/>
          <p:cNvGrpSpPr/>
          <p:nvPr/>
        </p:nvGrpSpPr>
        <p:grpSpPr>
          <a:xfrm>
            <a:off x="7720589" y="4300204"/>
            <a:ext cx="735326" cy="724306"/>
            <a:chOff x="901949" y="-1891967"/>
            <a:chExt cx="473000" cy="465912"/>
          </a:xfrm>
        </p:grpSpPr>
        <p:sp>
          <p:nvSpPr>
            <p:cNvPr id="4619" name="Google Shape;4619;g303e823a111_0_510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20" name="Google Shape;4620;g303e823a111_0_510"/>
            <p:cNvGrpSpPr/>
            <p:nvPr/>
          </p:nvGrpSpPr>
          <p:grpSpPr>
            <a:xfrm>
              <a:off x="919433" y="-1856602"/>
              <a:ext cx="438005" cy="395174"/>
              <a:chOff x="3924400" y="333500"/>
              <a:chExt cx="146750" cy="132400"/>
            </a:xfrm>
          </p:grpSpPr>
          <p:sp>
            <p:nvSpPr>
              <p:cNvPr id="4621" name="Google Shape;4621;g303e823a111_0_510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g303e823a111_0_510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g303e823a111_0_510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g303e823a111_0_510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g303e823a111_0_510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g303e823a111_0_510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g303e823a111_0_510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g303e823a111_0_510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g303e823a111_0_510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30" name="Google Shape;4630;g303e823a111_0_510"/>
          <p:cNvSpPr txBox="1"/>
          <p:nvPr>
            <p:ph idx="4294967295" type="subTitle"/>
          </p:nvPr>
        </p:nvSpPr>
        <p:spPr>
          <a:xfrm>
            <a:off x="32650" y="36425"/>
            <a:ext cx="2351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rgbClr val="DA6C5A"/>
                </a:solidFill>
                <a:latin typeface="Patrick Hand"/>
                <a:ea typeface="Patrick Hand"/>
                <a:cs typeface="Patrick Hand"/>
                <a:sym typeface="Patrick Hand"/>
              </a:rPr>
              <a:t>Class</a:t>
            </a:r>
            <a:r>
              <a:rPr b="1" lang="en" sz="1700">
                <a:solidFill>
                  <a:srgbClr val="DA6C5A"/>
                </a:solidFill>
                <a:latin typeface="Patrick Hand"/>
                <a:ea typeface="Patrick Hand"/>
                <a:cs typeface="Patrick Hand"/>
                <a:sym typeface="Patrick Hand"/>
              </a:rPr>
              <a:t> KeyDynamicModel</a:t>
            </a:r>
            <a:endParaRPr b="1" sz="1700">
              <a:solidFill>
                <a:srgbClr val="DA6C5A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631" name="Google Shape;4631;g303e823a111_0_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25" y="510750"/>
            <a:ext cx="4888647" cy="43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2" name="Google Shape;4632;g303e823a111_0_510"/>
          <p:cNvSpPr/>
          <p:nvPr/>
        </p:nvSpPr>
        <p:spPr>
          <a:xfrm>
            <a:off x="1031250" y="4168775"/>
            <a:ext cx="1620000" cy="209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6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Google Shape;4637;g303e823a111_0_1327"/>
          <p:cNvSpPr txBox="1"/>
          <p:nvPr>
            <p:ph idx="4294967295" type="subTitle"/>
          </p:nvPr>
        </p:nvSpPr>
        <p:spPr>
          <a:xfrm>
            <a:off x="3379425" y="3977100"/>
            <a:ext cx="7353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1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38" name="Google Shape;4638;g303e823a111_0_13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</a:rPr>
              <a:t>클래스 정의</a:t>
            </a:r>
            <a:endParaRPr b="1">
              <a:solidFill>
                <a:schemeClr val="accent4"/>
              </a:solidFill>
            </a:endParaRPr>
          </a:p>
        </p:txBody>
      </p:sp>
      <p:grpSp>
        <p:nvGrpSpPr>
          <p:cNvPr id="4639" name="Google Shape;4639;g303e823a111_0_1327"/>
          <p:cNvGrpSpPr/>
          <p:nvPr/>
        </p:nvGrpSpPr>
        <p:grpSpPr>
          <a:xfrm>
            <a:off x="7720589" y="4300204"/>
            <a:ext cx="735326" cy="724306"/>
            <a:chOff x="901949" y="-1891967"/>
            <a:chExt cx="473000" cy="465912"/>
          </a:xfrm>
        </p:grpSpPr>
        <p:sp>
          <p:nvSpPr>
            <p:cNvPr id="4640" name="Google Shape;4640;g303e823a111_0_1327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1" name="Google Shape;4641;g303e823a111_0_1327"/>
            <p:cNvGrpSpPr/>
            <p:nvPr/>
          </p:nvGrpSpPr>
          <p:grpSpPr>
            <a:xfrm>
              <a:off x="919433" y="-1856602"/>
              <a:ext cx="438005" cy="395174"/>
              <a:chOff x="3924400" y="333500"/>
              <a:chExt cx="146750" cy="132400"/>
            </a:xfrm>
          </p:grpSpPr>
          <p:sp>
            <p:nvSpPr>
              <p:cNvPr id="4642" name="Google Shape;4642;g303e823a111_0_1327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g303e823a111_0_1327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g303e823a111_0_1327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g303e823a111_0_1327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g303e823a111_0_1327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g303e823a111_0_1327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g303e823a111_0_1327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g303e823a111_0_1327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g303e823a111_0_1327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51" name="Google Shape;4651;g303e823a111_0_1327"/>
          <p:cNvGrpSpPr/>
          <p:nvPr/>
        </p:nvGrpSpPr>
        <p:grpSpPr>
          <a:xfrm>
            <a:off x="1338486" y="2070297"/>
            <a:ext cx="1758251" cy="369861"/>
            <a:chOff x="1302600" y="1711650"/>
            <a:chExt cx="1521900" cy="1525200"/>
          </a:xfrm>
        </p:grpSpPr>
        <p:sp>
          <p:nvSpPr>
            <p:cNvPr id="4652" name="Google Shape;4652;g303e823a111_0_1327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653" name="Google Shape;4653;g303e823a111_0_1327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5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name</a:t>
              </a:r>
              <a:endParaRPr b="1" i="0" sz="25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4654" name="Google Shape;4654;g303e823a111_0_1327"/>
          <p:cNvGrpSpPr/>
          <p:nvPr/>
        </p:nvGrpSpPr>
        <p:grpSpPr>
          <a:xfrm>
            <a:off x="1338486" y="3336972"/>
            <a:ext cx="1758251" cy="369861"/>
            <a:chOff x="1302600" y="1711650"/>
            <a:chExt cx="1521900" cy="1525200"/>
          </a:xfrm>
        </p:grpSpPr>
        <p:sp>
          <p:nvSpPr>
            <p:cNvPr id="4655" name="Google Shape;4655;g303e823a111_0_1327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656" name="Google Shape;4656;g303e823a111_0_1327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2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hidden_layers</a:t>
              </a:r>
              <a:endParaRPr b="1" i="0" sz="22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4657" name="Google Shape;4657;g303e823a111_0_1327"/>
          <p:cNvGrpSpPr/>
          <p:nvPr/>
        </p:nvGrpSpPr>
        <p:grpSpPr>
          <a:xfrm>
            <a:off x="1338486" y="2696847"/>
            <a:ext cx="1758251" cy="369861"/>
            <a:chOff x="1302600" y="1711650"/>
            <a:chExt cx="1521900" cy="1525200"/>
          </a:xfrm>
        </p:grpSpPr>
        <p:sp>
          <p:nvSpPr>
            <p:cNvPr id="4658" name="Google Shape;4658;g303e823a111_0_1327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659" name="Google Shape;4659;g303e823a111_0_1327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5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in_layer</a:t>
              </a:r>
              <a:endParaRPr b="1" i="0" sz="2500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4660" name="Google Shape;4660;g303e823a111_0_1327"/>
          <p:cNvSpPr txBox="1"/>
          <p:nvPr>
            <p:ph idx="4294967295" type="subTitle"/>
          </p:nvPr>
        </p:nvSpPr>
        <p:spPr>
          <a:xfrm>
            <a:off x="3379425" y="2620650"/>
            <a:ext cx="466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661" name="Google Shape;4661;g303e823a111_0_1327"/>
          <p:cNvGrpSpPr/>
          <p:nvPr/>
        </p:nvGrpSpPr>
        <p:grpSpPr>
          <a:xfrm>
            <a:off x="1338486" y="3994047"/>
            <a:ext cx="1758251" cy="369861"/>
            <a:chOff x="1302600" y="1711650"/>
            <a:chExt cx="1521900" cy="1525200"/>
          </a:xfrm>
        </p:grpSpPr>
        <p:sp>
          <p:nvSpPr>
            <p:cNvPr id="4662" name="Google Shape;4662;g303e823a111_0_1327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g303e823a111_0_1327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5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out_layer</a:t>
              </a:r>
              <a:endParaRPr b="1" i="0" sz="2500" u="none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4664" name="Google Shape;4664;g303e823a111_0_1327"/>
          <p:cNvSpPr txBox="1"/>
          <p:nvPr>
            <p:ph idx="4294967295" type="subTitle"/>
          </p:nvPr>
        </p:nvSpPr>
        <p:spPr>
          <a:xfrm>
            <a:off x="3379425" y="2055083"/>
            <a:ext cx="2079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>
                <a:latin typeface="Patrick Hand"/>
                <a:ea typeface="Patrick Hand"/>
                <a:cs typeface="Patrick Hand"/>
                <a:sym typeface="Patrick Hand"/>
              </a:rPr>
              <a:t>KeyDynamicModel</a:t>
            </a:r>
            <a:endParaRPr b="1"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65" name="Google Shape;4665;g303e823a111_0_1327"/>
          <p:cNvSpPr txBox="1"/>
          <p:nvPr>
            <p:ph idx="4294967295" type="subTitle"/>
          </p:nvPr>
        </p:nvSpPr>
        <p:spPr>
          <a:xfrm>
            <a:off x="3379425" y="3303050"/>
            <a:ext cx="21789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1000, 2000, 3000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g303e823a111_0_336"/>
          <p:cNvSpPr txBox="1"/>
          <p:nvPr>
            <p:ph idx="4294967295" type="subTitle"/>
          </p:nvPr>
        </p:nvSpPr>
        <p:spPr>
          <a:xfrm>
            <a:off x="3409725" y="3403700"/>
            <a:ext cx="5734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5 (</a:t>
            </a:r>
            <a:r>
              <a:rPr b="1" lang="en" sz="1350">
                <a:latin typeface="Arial"/>
                <a:ea typeface="Arial"/>
                <a:cs typeface="Arial"/>
                <a:sym typeface="Arial"/>
              </a:rPr>
              <a:t>일시, 평균 증기압(hPa), 평균기온(°C), 최고기온(°C), 최저기온(°C) </a:t>
            </a: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)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71" name="Google Shape;4671;g303e823a111_0_3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</a:rPr>
              <a:t>사용 </a:t>
            </a:r>
            <a:r>
              <a:rPr b="1" lang="en">
                <a:solidFill>
                  <a:schemeClr val="accent4"/>
                </a:solidFill>
              </a:rPr>
              <a:t>데이터</a:t>
            </a:r>
            <a:endParaRPr b="1">
              <a:solidFill>
                <a:schemeClr val="accent4"/>
              </a:solidFill>
            </a:endParaRPr>
          </a:p>
        </p:txBody>
      </p:sp>
      <p:grpSp>
        <p:nvGrpSpPr>
          <p:cNvPr id="4672" name="Google Shape;4672;g303e823a111_0_336"/>
          <p:cNvGrpSpPr/>
          <p:nvPr/>
        </p:nvGrpSpPr>
        <p:grpSpPr>
          <a:xfrm>
            <a:off x="7720589" y="4300204"/>
            <a:ext cx="735326" cy="724306"/>
            <a:chOff x="901949" y="-1891967"/>
            <a:chExt cx="473000" cy="465912"/>
          </a:xfrm>
        </p:grpSpPr>
        <p:sp>
          <p:nvSpPr>
            <p:cNvPr id="4673" name="Google Shape;4673;g303e823a111_0_336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4" name="Google Shape;4674;g303e823a111_0_336"/>
            <p:cNvGrpSpPr/>
            <p:nvPr/>
          </p:nvGrpSpPr>
          <p:grpSpPr>
            <a:xfrm>
              <a:off x="919433" y="-1856602"/>
              <a:ext cx="438005" cy="395174"/>
              <a:chOff x="3924400" y="333500"/>
              <a:chExt cx="146750" cy="132400"/>
            </a:xfrm>
          </p:grpSpPr>
          <p:sp>
            <p:nvSpPr>
              <p:cNvPr id="4675" name="Google Shape;4675;g303e823a111_0_336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6" name="Google Shape;4676;g303e823a111_0_336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7" name="Google Shape;4677;g303e823a111_0_336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8" name="Google Shape;4678;g303e823a111_0_336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9" name="Google Shape;4679;g303e823a111_0_336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0" name="Google Shape;4680;g303e823a111_0_336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1" name="Google Shape;4681;g303e823a111_0_336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2" name="Google Shape;4682;g303e823a111_0_336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3" name="Google Shape;4683;g303e823a111_0_336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84" name="Google Shape;4684;g303e823a111_0_336"/>
          <p:cNvSpPr txBox="1"/>
          <p:nvPr>
            <p:ph idx="4294967295" type="subTitle"/>
          </p:nvPr>
        </p:nvSpPr>
        <p:spPr>
          <a:xfrm>
            <a:off x="3409717" y="4031950"/>
            <a:ext cx="37725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7.1+ MB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685" name="Google Shape;4685;g303e823a111_0_336"/>
          <p:cNvGrpSpPr/>
          <p:nvPr/>
        </p:nvGrpSpPr>
        <p:grpSpPr>
          <a:xfrm>
            <a:off x="1353548" y="4099797"/>
            <a:ext cx="1758251" cy="369861"/>
            <a:chOff x="1302600" y="1711650"/>
            <a:chExt cx="1521900" cy="1525200"/>
          </a:xfrm>
        </p:grpSpPr>
        <p:sp>
          <p:nvSpPr>
            <p:cNvPr id="4686" name="Google Shape;4686;g303e823a111_0_336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g303e823a111_0_336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Memory usage</a:t>
              </a:r>
              <a:endParaRPr b="1" i="0" sz="8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4688" name="Google Shape;4688;g303e823a111_0_336"/>
          <p:cNvGrpSpPr/>
          <p:nvPr/>
        </p:nvGrpSpPr>
        <p:grpSpPr>
          <a:xfrm>
            <a:off x="1353561" y="2060722"/>
            <a:ext cx="1758251" cy="369861"/>
            <a:chOff x="1302600" y="1711650"/>
            <a:chExt cx="1521900" cy="1525200"/>
          </a:xfrm>
        </p:grpSpPr>
        <p:sp>
          <p:nvSpPr>
            <p:cNvPr id="4689" name="Google Shape;4689;g303e823a111_0_336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690" name="Google Shape;4690;g303e823a111_0_336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name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4691" name="Google Shape;4691;g303e823a111_0_336"/>
          <p:cNvGrpSpPr/>
          <p:nvPr/>
        </p:nvGrpSpPr>
        <p:grpSpPr>
          <a:xfrm>
            <a:off x="1353561" y="2748232"/>
            <a:ext cx="1758251" cy="369861"/>
            <a:chOff x="1302600" y="1711650"/>
            <a:chExt cx="1521900" cy="1525200"/>
          </a:xfrm>
        </p:grpSpPr>
        <p:sp>
          <p:nvSpPr>
            <p:cNvPr id="4692" name="Google Shape;4692;g303e823a111_0_336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693" name="Google Shape;4693;g303e823a111_0_336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0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RangeIndex:</a:t>
              </a:r>
              <a:endParaRPr b="1" i="0" sz="20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4694" name="Google Shape;4694;g303e823a111_0_336"/>
          <p:cNvGrpSpPr/>
          <p:nvPr/>
        </p:nvGrpSpPr>
        <p:grpSpPr>
          <a:xfrm>
            <a:off x="1353561" y="3443463"/>
            <a:ext cx="1758251" cy="369861"/>
            <a:chOff x="1302600" y="1711650"/>
            <a:chExt cx="1521900" cy="1525200"/>
          </a:xfrm>
        </p:grpSpPr>
        <p:sp>
          <p:nvSpPr>
            <p:cNvPr id="4695" name="Google Shape;4695;g303e823a111_0_336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g303e823a111_0_336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Columns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4697" name="Google Shape;4697;g303e823a111_0_336"/>
          <p:cNvSpPr txBox="1"/>
          <p:nvPr>
            <p:ph idx="4294967295" type="subTitle"/>
          </p:nvPr>
        </p:nvSpPr>
        <p:spPr>
          <a:xfrm>
            <a:off x="3394500" y="2045500"/>
            <a:ext cx="10896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000">
                <a:latin typeface="Patrick Hand"/>
                <a:ea typeface="Patrick Hand"/>
                <a:cs typeface="Patrick Hand"/>
                <a:sym typeface="Patrick Hand"/>
              </a:rPr>
              <a:t>newDF</a:t>
            </a:r>
            <a:endParaRPr b="1" sz="3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698" name="Google Shape;4698;g303e823a111_0_336"/>
          <p:cNvSpPr txBox="1"/>
          <p:nvPr>
            <p:ph idx="4294967295" type="subTitle"/>
          </p:nvPr>
        </p:nvSpPr>
        <p:spPr>
          <a:xfrm>
            <a:off x="3394500" y="2714300"/>
            <a:ext cx="17973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155946 entries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02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3" name="Google Shape;4703;g303e823a111_0_379"/>
          <p:cNvSpPr txBox="1"/>
          <p:nvPr>
            <p:ph idx="4294967295" type="subTitle"/>
          </p:nvPr>
        </p:nvSpPr>
        <p:spPr>
          <a:xfrm>
            <a:off x="3470700" y="3434125"/>
            <a:ext cx="7353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128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704" name="Google Shape;4704;g303e823a111_0_3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</a:rPr>
              <a:t>데이터 모델링</a:t>
            </a:r>
            <a:endParaRPr b="1">
              <a:solidFill>
                <a:schemeClr val="accent4"/>
              </a:solidFill>
            </a:endParaRPr>
          </a:p>
        </p:txBody>
      </p:sp>
      <p:grpSp>
        <p:nvGrpSpPr>
          <p:cNvPr id="4705" name="Google Shape;4705;g303e823a111_0_379"/>
          <p:cNvGrpSpPr/>
          <p:nvPr/>
        </p:nvGrpSpPr>
        <p:grpSpPr>
          <a:xfrm>
            <a:off x="7720589" y="4300204"/>
            <a:ext cx="735326" cy="724306"/>
            <a:chOff x="901949" y="-1891967"/>
            <a:chExt cx="473000" cy="465912"/>
          </a:xfrm>
        </p:grpSpPr>
        <p:sp>
          <p:nvSpPr>
            <p:cNvPr id="4706" name="Google Shape;4706;g303e823a111_0_379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07" name="Google Shape;4707;g303e823a111_0_379"/>
            <p:cNvGrpSpPr/>
            <p:nvPr/>
          </p:nvGrpSpPr>
          <p:grpSpPr>
            <a:xfrm>
              <a:off x="919433" y="-1856602"/>
              <a:ext cx="438005" cy="395174"/>
              <a:chOff x="3924400" y="333500"/>
              <a:chExt cx="146750" cy="132400"/>
            </a:xfrm>
          </p:grpSpPr>
          <p:sp>
            <p:nvSpPr>
              <p:cNvPr id="4708" name="Google Shape;4708;g303e823a111_0_379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9" name="Google Shape;4709;g303e823a111_0_379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0" name="Google Shape;4710;g303e823a111_0_379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1" name="Google Shape;4711;g303e823a111_0_379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2" name="Google Shape;4712;g303e823a111_0_379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3" name="Google Shape;4713;g303e823a111_0_379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4" name="Google Shape;4714;g303e823a111_0_379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5" name="Google Shape;4715;g303e823a111_0_379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6" name="Google Shape;4716;g303e823a111_0_379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7" name="Google Shape;4717;g303e823a111_0_379"/>
          <p:cNvSpPr txBox="1"/>
          <p:nvPr>
            <p:ph idx="4294967295" type="subTitle"/>
          </p:nvPr>
        </p:nvSpPr>
        <p:spPr>
          <a:xfrm>
            <a:off x="3470700" y="4031950"/>
            <a:ext cx="7014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0.01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718" name="Google Shape;4718;g303e823a111_0_379"/>
          <p:cNvGrpSpPr/>
          <p:nvPr/>
        </p:nvGrpSpPr>
        <p:grpSpPr>
          <a:xfrm>
            <a:off x="1353548" y="4099797"/>
            <a:ext cx="1758251" cy="369861"/>
            <a:chOff x="1302600" y="1711650"/>
            <a:chExt cx="1521900" cy="1525200"/>
          </a:xfrm>
        </p:grpSpPr>
        <p:sp>
          <p:nvSpPr>
            <p:cNvPr id="4719" name="Google Shape;4719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5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Lr</a:t>
              </a:r>
              <a:endParaRPr b="1" i="0" sz="25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4721" name="Google Shape;4721;g303e823a111_0_379"/>
          <p:cNvGrpSpPr/>
          <p:nvPr/>
        </p:nvGrpSpPr>
        <p:grpSpPr>
          <a:xfrm>
            <a:off x="1353561" y="1527322"/>
            <a:ext cx="1758251" cy="369861"/>
            <a:chOff x="1302600" y="1711650"/>
            <a:chExt cx="1521900" cy="1525200"/>
          </a:xfrm>
        </p:grpSpPr>
        <p:sp>
          <p:nvSpPr>
            <p:cNvPr id="4722" name="Google Shape;4722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723" name="Google Shape;4723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500">
                  <a:solidFill>
                    <a:schemeClr val="accent5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feature</a:t>
              </a:r>
              <a:endParaRPr b="1" i="0" sz="2500" u="none" cap="none" strike="noStrike">
                <a:solidFill>
                  <a:schemeClr val="accent5"/>
                </a:solidFill>
              </a:endParaRPr>
            </a:p>
          </p:txBody>
        </p:sp>
      </p:grpSp>
      <p:grpSp>
        <p:nvGrpSpPr>
          <p:cNvPr id="4724" name="Google Shape;4724;g303e823a111_0_379"/>
          <p:cNvGrpSpPr/>
          <p:nvPr/>
        </p:nvGrpSpPr>
        <p:grpSpPr>
          <a:xfrm>
            <a:off x="1353561" y="2793997"/>
            <a:ext cx="1758251" cy="369861"/>
            <a:chOff x="1302600" y="1711650"/>
            <a:chExt cx="1521900" cy="1525200"/>
          </a:xfrm>
        </p:grpSpPr>
        <p:sp>
          <p:nvSpPr>
            <p:cNvPr id="4725" name="Google Shape;4725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726" name="Google Shape;4726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5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Epoch</a:t>
              </a:r>
              <a:endParaRPr b="1" i="0" sz="25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4727" name="Google Shape;4727;g303e823a111_0_379"/>
          <p:cNvGrpSpPr/>
          <p:nvPr/>
        </p:nvGrpSpPr>
        <p:grpSpPr>
          <a:xfrm>
            <a:off x="1353561" y="2153872"/>
            <a:ext cx="1758251" cy="369861"/>
            <a:chOff x="1302600" y="1711650"/>
            <a:chExt cx="1521900" cy="1525200"/>
          </a:xfrm>
        </p:grpSpPr>
        <p:sp>
          <p:nvSpPr>
            <p:cNvPr id="4728" name="Google Shape;4728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729" name="Google Shape;4729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500">
                  <a:solidFill>
                    <a:schemeClr val="accent5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target</a:t>
              </a:r>
              <a:endParaRPr b="1" i="0" sz="2500" u="none" cap="none" strike="noStrike">
                <a:solidFill>
                  <a:schemeClr val="accent5"/>
                </a:solidFill>
              </a:endParaRPr>
            </a:p>
          </p:txBody>
        </p:sp>
      </p:grpSp>
      <p:sp>
        <p:nvSpPr>
          <p:cNvPr id="4730" name="Google Shape;4730;g303e823a111_0_379"/>
          <p:cNvSpPr txBox="1"/>
          <p:nvPr>
            <p:ph idx="4294967295" type="subTitle"/>
          </p:nvPr>
        </p:nvSpPr>
        <p:spPr>
          <a:xfrm>
            <a:off x="3470700" y="2153875"/>
            <a:ext cx="1462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평균기온(°C)</a:t>
            </a:r>
            <a:endParaRPr b="1" sz="17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731" name="Google Shape;4731;g303e823a111_0_379"/>
          <p:cNvGrpSpPr/>
          <p:nvPr/>
        </p:nvGrpSpPr>
        <p:grpSpPr>
          <a:xfrm>
            <a:off x="1353561" y="3451072"/>
            <a:ext cx="1758251" cy="369861"/>
            <a:chOff x="1302600" y="1711650"/>
            <a:chExt cx="1521900" cy="1525200"/>
          </a:xfrm>
        </p:grpSpPr>
        <p:sp>
          <p:nvSpPr>
            <p:cNvPr id="4732" name="Google Shape;4732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5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Batch size</a:t>
              </a:r>
              <a:endParaRPr b="1" i="0" sz="2500" u="none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4734" name="Google Shape;4734;g303e823a111_0_379"/>
          <p:cNvSpPr txBox="1"/>
          <p:nvPr>
            <p:ph idx="4294967295" type="subTitle"/>
          </p:nvPr>
        </p:nvSpPr>
        <p:spPr>
          <a:xfrm>
            <a:off x="3470700" y="1527325"/>
            <a:ext cx="4954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latin typeface="Arial"/>
                <a:ea typeface="Arial"/>
                <a:cs typeface="Arial"/>
                <a:sym typeface="Arial"/>
              </a:rPr>
              <a:t>평균 증기압(hPa), 최고기온(°C), 최저기온(°C)</a:t>
            </a:r>
            <a:endParaRPr b="1" sz="17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735" name="Google Shape;4735;g303e823a111_0_379"/>
          <p:cNvSpPr txBox="1"/>
          <p:nvPr>
            <p:ph idx="4294967295" type="subTitle"/>
          </p:nvPr>
        </p:nvSpPr>
        <p:spPr>
          <a:xfrm>
            <a:off x="3470700" y="2760075"/>
            <a:ext cx="625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100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736" name="Google Shape;4736;g303e823a111_0_379"/>
          <p:cNvSpPr txBox="1"/>
          <p:nvPr>
            <p:ph idx="4294967295" type="subTitle"/>
          </p:nvPr>
        </p:nvSpPr>
        <p:spPr>
          <a:xfrm>
            <a:off x="3470700" y="4714375"/>
            <a:ext cx="11520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rPr>
              <a:t>L1Loss</a:t>
            </a:r>
            <a:endParaRPr b="1" sz="2400">
              <a:solidFill>
                <a:schemeClr val="accent5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737" name="Google Shape;4737;g303e823a111_0_379"/>
          <p:cNvGrpSpPr/>
          <p:nvPr/>
        </p:nvGrpSpPr>
        <p:grpSpPr>
          <a:xfrm>
            <a:off x="1353548" y="4782222"/>
            <a:ext cx="1758251" cy="369861"/>
            <a:chOff x="1302600" y="1711650"/>
            <a:chExt cx="1521900" cy="1525200"/>
          </a:xfrm>
        </p:grpSpPr>
        <p:sp>
          <p:nvSpPr>
            <p:cNvPr id="4738" name="Google Shape;4738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g303e823a111_0_379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5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Loss Func</a:t>
              </a:r>
              <a:endParaRPr b="1" i="0" sz="2500" u="none" cap="none" strike="noStrik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3" name="Shape 4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4" name="Google Shape;4744;g303e823a111_0_452"/>
          <p:cNvGrpSpPr/>
          <p:nvPr/>
        </p:nvGrpSpPr>
        <p:grpSpPr>
          <a:xfrm>
            <a:off x="858767" y="1797067"/>
            <a:ext cx="5109931" cy="2712416"/>
            <a:chOff x="1302600" y="1711650"/>
            <a:chExt cx="1521900" cy="1525200"/>
          </a:xfrm>
        </p:grpSpPr>
        <p:sp>
          <p:nvSpPr>
            <p:cNvPr id="4745" name="Google Shape;4745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rgbClr val="F892B4">
                <a:alpha val="16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7" name="Google Shape;4747;g303e823a111_0_4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</a:rPr>
              <a:t>Best Spring Model</a:t>
            </a:r>
            <a:endParaRPr b="1">
              <a:solidFill>
                <a:schemeClr val="accent4"/>
              </a:solidFill>
            </a:endParaRPr>
          </a:p>
        </p:txBody>
      </p:sp>
      <p:grpSp>
        <p:nvGrpSpPr>
          <p:cNvPr id="4748" name="Google Shape;4748;g303e823a111_0_452"/>
          <p:cNvGrpSpPr/>
          <p:nvPr/>
        </p:nvGrpSpPr>
        <p:grpSpPr>
          <a:xfrm>
            <a:off x="1958298" y="2097047"/>
            <a:ext cx="1758251" cy="369861"/>
            <a:chOff x="1302600" y="1711650"/>
            <a:chExt cx="1521900" cy="1525200"/>
          </a:xfrm>
        </p:grpSpPr>
        <p:sp>
          <p:nvSpPr>
            <p:cNvPr id="4749" name="Google Shape;4749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chemeClr val="accent5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0.73614</a:t>
              </a:r>
              <a:endPara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1" name="Google Shape;4751;g303e823a111_0_452"/>
          <p:cNvSpPr txBox="1"/>
          <p:nvPr/>
        </p:nvSpPr>
        <p:spPr>
          <a:xfrm>
            <a:off x="1374261" y="2097013"/>
            <a:ext cx="5331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The</a:t>
            </a:r>
            <a:endParaRPr i="0" sz="1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752" name="Google Shape;4752;g303e823a111_0_452"/>
          <p:cNvGrpSpPr/>
          <p:nvPr/>
        </p:nvGrpSpPr>
        <p:grpSpPr>
          <a:xfrm>
            <a:off x="1992111" y="2677922"/>
            <a:ext cx="1758251" cy="369861"/>
            <a:chOff x="1302600" y="1711650"/>
            <a:chExt cx="1521900" cy="1525200"/>
          </a:xfrm>
        </p:grpSpPr>
        <p:sp>
          <p:nvSpPr>
            <p:cNvPr id="4753" name="Google Shape;4753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rgbClr val="0000FF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2.01475</a:t>
              </a:r>
              <a:endParaRPr b="0" i="0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5" name="Google Shape;4755;g303e823a111_0_452"/>
          <p:cNvSpPr txBox="1"/>
          <p:nvPr/>
        </p:nvSpPr>
        <p:spPr>
          <a:xfrm>
            <a:off x="994349" y="2677888"/>
            <a:ext cx="955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There are</a:t>
            </a:r>
            <a:endParaRPr i="0" sz="1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756" name="Google Shape;4756;g303e823a111_0_452"/>
          <p:cNvSpPr txBox="1"/>
          <p:nvPr/>
        </p:nvSpPr>
        <p:spPr>
          <a:xfrm>
            <a:off x="3868924" y="3258763"/>
            <a:ext cx="1990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flying in the garden</a:t>
            </a:r>
            <a:endParaRPr i="0" sz="1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757" name="Google Shape;4757;g303e823a111_0_452"/>
          <p:cNvGrpSpPr/>
          <p:nvPr/>
        </p:nvGrpSpPr>
        <p:grpSpPr>
          <a:xfrm>
            <a:off x="6530224" y="2208759"/>
            <a:ext cx="1758251" cy="369861"/>
            <a:chOff x="1302600" y="1711650"/>
            <a:chExt cx="1521900" cy="1525200"/>
          </a:xfrm>
        </p:grpSpPr>
        <p:sp>
          <p:nvSpPr>
            <p:cNvPr id="4758" name="Google Shape;4758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chemeClr val="accent5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Score</a:t>
              </a:r>
              <a:endPara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0" name="Google Shape;4760;g303e823a111_0_452"/>
          <p:cNvGrpSpPr/>
          <p:nvPr/>
        </p:nvGrpSpPr>
        <p:grpSpPr>
          <a:xfrm>
            <a:off x="6530224" y="3353434"/>
            <a:ext cx="1758251" cy="369861"/>
            <a:chOff x="1302600" y="1711650"/>
            <a:chExt cx="1521900" cy="1525200"/>
          </a:xfrm>
        </p:grpSpPr>
        <p:sp>
          <p:nvSpPr>
            <p:cNvPr id="4761" name="Google Shape;4761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Birds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3" name="Google Shape;4763;g303e823a111_0_452"/>
          <p:cNvGrpSpPr/>
          <p:nvPr/>
        </p:nvGrpSpPr>
        <p:grpSpPr>
          <a:xfrm>
            <a:off x="1992111" y="3258797"/>
            <a:ext cx="1758251" cy="369861"/>
            <a:chOff x="1302600" y="1711650"/>
            <a:chExt cx="1521900" cy="1525200"/>
          </a:xfrm>
        </p:grpSpPr>
        <p:sp>
          <p:nvSpPr>
            <p:cNvPr id="4764" name="Google Shape;4764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-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6" name="Google Shape;4766;g303e823a111_0_452"/>
          <p:cNvSpPr txBox="1"/>
          <p:nvPr/>
        </p:nvSpPr>
        <p:spPr>
          <a:xfrm>
            <a:off x="994349" y="3258763"/>
            <a:ext cx="955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There are</a:t>
            </a:r>
            <a:endParaRPr i="0" sz="1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767" name="Google Shape;4767;g303e823a111_0_452"/>
          <p:cNvSpPr txBox="1"/>
          <p:nvPr/>
        </p:nvSpPr>
        <p:spPr>
          <a:xfrm>
            <a:off x="3868924" y="3839638"/>
            <a:ext cx="1990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of many colors</a:t>
            </a:r>
            <a:endParaRPr i="0" sz="1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768" name="Google Shape;4768;g303e823a111_0_452"/>
          <p:cNvGrpSpPr/>
          <p:nvPr/>
        </p:nvGrpSpPr>
        <p:grpSpPr>
          <a:xfrm>
            <a:off x="6530224" y="3934322"/>
            <a:ext cx="1758251" cy="369861"/>
            <a:chOff x="1302600" y="1711650"/>
            <a:chExt cx="1521900" cy="1525200"/>
          </a:xfrm>
        </p:grpSpPr>
        <p:sp>
          <p:nvSpPr>
            <p:cNvPr id="4769" name="Google Shape;4769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Flowers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1" name="Google Shape;4771;g303e823a111_0_452"/>
          <p:cNvGrpSpPr/>
          <p:nvPr/>
        </p:nvGrpSpPr>
        <p:grpSpPr>
          <a:xfrm>
            <a:off x="1992111" y="3839672"/>
            <a:ext cx="1758251" cy="369861"/>
            <a:chOff x="1302600" y="1711650"/>
            <a:chExt cx="1521900" cy="1525200"/>
          </a:xfrm>
        </p:grpSpPr>
        <p:sp>
          <p:nvSpPr>
            <p:cNvPr id="4772" name="Google Shape;4772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0" i="0" lang="en" sz="2700" u="none" cap="none" strike="noStrike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-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4" name="Google Shape;4774;g303e823a111_0_452"/>
          <p:cNvSpPr txBox="1"/>
          <p:nvPr/>
        </p:nvSpPr>
        <p:spPr>
          <a:xfrm>
            <a:off x="994349" y="3839638"/>
            <a:ext cx="955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There is</a:t>
            </a:r>
            <a:endParaRPr i="0" sz="1400" u="none" cap="none" strike="noStrike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775" name="Google Shape;4775;g303e823a111_0_452"/>
          <p:cNvGrpSpPr/>
          <p:nvPr/>
        </p:nvGrpSpPr>
        <p:grpSpPr>
          <a:xfrm>
            <a:off x="6530224" y="2772572"/>
            <a:ext cx="1758251" cy="369861"/>
            <a:chOff x="1302600" y="1711650"/>
            <a:chExt cx="1521900" cy="1525200"/>
          </a:xfrm>
        </p:grpSpPr>
        <p:sp>
          <p:nvSpPr>
            <p:cNvPr id="4776" name="Google Shape;4776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g303e823a111_0_452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rgbClr val="0000FF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Loss</a:t>
              </a:r>
              <a:endParaRPr b="0" i="0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8" name="Google Shape;4778;g303e823a111_0_452"/>
          <p:cNvGrpSpPr/>
          <p:nvPr/>
        </p:nvGrpSpPr>
        <p:grpSpPr>
          <a:xfrm>
            <a:off x="5457273" y="1701296"/>
            <a:ext cx="637095" cy="560030"/>
            <a:chOff x="1475563" y="-1139763"/>
            <a:chExt cx="272205" cy="239298"/>
          </a:xfrm>
        </p:grpSpPr>
        <p:sp>
          <p:nvSpPr>
            <p:cNvPr id="4779" name="Google Shape;4779;g303e823a111_0_452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0" name="Google Shape;4780;g303e823a111_0_452"/>
            <p:cNvGrpSpPr/>
            <p:nvPr/>
          </p:nvGrpSpPr>
          <p:grpSpPr>
            <a:xfrm>
              <a:off x="1513972" y="-1139756"/>
              <a:ext cx="233777" cy="207437"/>
              <a:chOff x="4123600" y="573675"/>
              <a:chExt cx="78325" cy="69500"/>
            </a:xfrm>
          </p:grpSpPr>
          <p:sp>
            <p:nvSpPr>
              <p:cNvPr id="4781" name="Google Shape;4781;g303e823a111_0_452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2" name="Google Shape;4782;g303e823a111_0_452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3" name="Google Shape;4783;g303e823a111_0_452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84" name="Google Shape;4784;g303e823a111_0_452"/>
          <p:cNvGrpSpPr/>
          <p:nvPr/>
        </p:nvGrpSpPr>
        <p:grpSpPr>
          <a:xfrm>
            <a:off x="5506439" y="3839654"/>
            <a:ext cx="735326" cy="724306"/>
            <a:chOff x="901949" y="-1891967"/>
            <a:chExt cx="473000" cy="465912"/>
          </a:xfrm>
        </p:grpSpPr>
        <p:sp>
          <p:nvSpPr>
            <p:cNvPr id="4785" name="Google Shape;4785;g303e823a111_0_452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6" name="Google Shape;4786;g303e823a111_0_452"/>
            <p:cNvGrpSpPr/>
            <p:nvPr/>
          </p:nvGrpSpPr>
          <p:grpSpPr>
            <a:xfrm>
              <a:off x="919433" y="-1856602"/>
              <a:ext cx="438005" cy="395174"/>
              <a:chOff x="3924400" y="333500"/>
              <a:chExt cx="146750" cy="132400"/>
            </a:xfrm>
          </p:grpSpPr>
          <p:sp>
            <p:nvSpPr>
              <p:cNvPr id="4787" name="Google Shape;4787;g303e823a111_0_452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8" name="Google Shape;4788;g303e823a111_0_452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9" name="Google Shape;4789;g303e823a111_0_452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0" name="Google Shape;4790;g303e823a111_0_452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1" name="Google Shape;4791;g303e823a111_0_452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2" name="Google Shape;4792;g303e823a111_0_452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3" name="Google Shape;4793;g303e823a111_0_452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4" name="Google Shape;4794;g303e823a111_0_452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5" name="Google Shape;4795;g303e823a111_0_452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9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g303e823a111_0_13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</a:rPr>
              <a:t>Model Predict</a:t>
            </a:r>
            <a:endParaRPr b="1">
              <a:solidFill>
                <a:schemeClr val="accent4"/>
              </a:solidFill>
            </a:endParaRPr>
          </a:p>
        </p:txBody>
      </p:sp>
      <p:pic>
        <p:nvPicPr>
          <p:cNvPr id="4801" name="Google Shape;4801;g303e823a111_0_1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3381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5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6" name="Google Shape;4806;g303e823a111_0_13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</a:rPr>
              <a:t>Model Predict</a:t>
            </a:r>
            <a:endParaRPr b="1">
              <a:solidFill>
                <a:schemeClr val="accent4"/>
              </a:solidFill>
            </a:endParaRPr>
          </a:p>
        </p:txBody>
      </p:sp>
      <p:grpSp>
        <p:nvGrpSpPr>
          <p:cNvPr id="4807" name="Google Shape;4807;g303e823a111_0_1374"/>
          <p:cNvGrpSpPr/>
          <p:nvPr/>
        </p:nvGrpSpPr>
        <p:grpSpPr>
          <a:xfrm>
            <a:off x="1815989" y="1309773"/>
            <a:ext cx="5315138" cy="3504047"/>
            <a:chOff x="3358415" y="3361302"/>
            <a:chExt cx="2198064" cy="1024695"/>
          </a:xfrm>
        </p:grpSpPr>
        <p:grpSp>
          <p:nvGrpSpPr>
            <p:cNvPr id="4808" name="Google Shape;4808;g303e823a111_0_1374"/>
            <p:cNvGrpSpPr/>
            <p:nvPr/>
          </p:nvGrpSpPr>
          <p:grpSpPr>
            <a:xfrm>
              <a:off x="3358415" y="3361302"/>
              <a:ext cx="441300" cy="1024695"/>
              <a:chOff x="3358415" y="3361302"/>
              <a:chExt cx="441300" cy="1024695"/>
            </a:xfrm>
          </p:grpSpPr>
          <p:sp>
            <p:nvSpPr>
              <p:cNvPr id="4809" name="Google Shape;4809;g303e823a111_0_1374"/>
              <p:cNvSpPr/>
              <p:nvPr/>
            </p:nvSpPr>
            <p:spPr>
              <a:xfrm>
                <a:off x="3358415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1250">
                    <a:solidFill>
                      <a:schemeClr val="dk1"/>
                    </a:solidFill>
                  </a:rPr>
                  <a:t>평균 증기압</a:t>
                </a:r>
                <a:endParaRPr b="1" i="0" sz="13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0" name="Google Shape;4810;g303e823a111_0_1374"/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2.2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1" name="Google Shape;4811;g303e823a111_0_1374"/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1.2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2" name="Google Shape;4812;g303e823a111_0_1374"/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1.2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3" name="Google Shape;4813;g303e823a111_0_1374"/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18.8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4" name="Google Shape;4814;g303e823a111_0_1374"/>
              <p:cNvSpPr/>
              <p:nvPr/>
            </p:nvSpPr>
            <p:spPr>
              <a:xfrm>
                <a:off x="3358415" y="4249497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21.2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15" name="Google Shape;4815;g303e823a111_0_1374"/>
            <p:cNvGrpSpPr/>
            <p:nvPr/>
          </p:nvGrpSpPr>
          <p:grpSpPr>
            <a:xfrm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4816" name="Google Shape;4816;g303e823a111_0_1374"/>
              <p:cNvSpPr/>
              <p:nvPr/>
            </p:nvSpPr>
            <p:spPr>
              <a:xfrm>
                <a:off x="3838901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1250">
                    <a:solidFill>
                      <a:schemeClr val="dk1"/>
                    </a:solidFill>
                  </a:rPr>
                  <a:t>최고기온</a:t>
                </a:r>
                <a:endParaRPr b="1" i="0" sz="13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7" name="Google Shape;4817;g303e823a111_0_1374"/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2.3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8" name="Google Shape;4818;g303e823a111_0_1374"/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-1.8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19" name="Google Shape;4819;g303e823a111_0_1374"/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-3.7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20" name="Google Shape;4820;g303e823a111_0_1374"/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18.5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21" name="Google Shape;4821;g303e823a111_0_1374"/>
              <p:cNvSpPr/>
              <p:nvPr/>
            </p:nvSpPr>
            <p:spPr>
              <a:xfrm>
                <a:off x="3838901" y="4249497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19.7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22" name="Google Shape;4822;g303e823a111_0_1374"/>
            <p:cNvGrpSpPr/>
            <p:nvPr/>
          </p:nvGrpSpPr>
          <p:grpSpPr>
            <a:xfrm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4823" name="Google Shape;4823;g303e823a111_0_1374"/>
              <p:cNvSpPr/>
              <p:nvPr/>
            </p:nvSpPr>
            <p:spPr>
              <a:xfrm>
                <a:off x="4319387" y="3361302"/>
                <a:ext cx="441300" cy="136500"/>
              </a:xfrm>
              <a:prstGeom prst="flowChartAlternateProcess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1250">
                    <a:solidFill>
                      <a:schemeClr val="dk1"/>
                    </a:solidFill>
                  </a:rPr>
                  <a:t>최저기온</a:t>
                </a:r>
                <a:endParaRPr b="1" sz="1300"/>
              </a:p>
            </p:txBody>
          </p:sp>
          <p:sp>
            <p:nvSpPr>
              <p:cNvPr id="4824" name="Google Shape;4824;g303e823a111_0_1374"/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-7.6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25" name="Google Shape;4825;g303e823a111_0_1374"/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-10.2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26" name="Google Shape;4826;g303e823a111_0_1374"/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-11.4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27" name="Google Shape;4827;g303e823a111_0_1374"/>
              <p:cNvSpPr/>
              <p:nvPr/>
            </p:nvSpPr>
            <p:spPr>
              <a:xfrm>
                <a:off x="4319387" y="4071866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14.0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28" name="Google Shape;4828;g303e823a111_0_1374"/>
              <p:cNvSpPr/>
              <p:nvPr/>
            </p:nvSpPr>
            <p:spPr>
              <a:xfrm>
                <a:off x="4319387" y="4249497"/>
                <a:ext cx="441300" cy="136500"/>
              </a:xfrm>
              <a:prstGeom prst="flowChartAlternateProcess">
                <a:avLst/>
              </a:prstGeom>
              <a:solidFill>
                <a:srgbClr val="FFEC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17.7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29" name="Google Shape;4829;g303e823a111_0_1374"/>
            <p:cNvGrpSpPr/>
            <p:nvPr/>
          </p:nvGrpSpPr>
          <p:grpSpPr>
            <a:xfrm>
              <a:off x="5115179" y="3361302"/>
              <a:ext cx="441300" cy="1024695"/>
              <a:chOff x="5115179" y="3361302"/>
              <a:chExt cx="441300" cy="1024695"/>
            </a:xfrm>
          </p:grpSpPr>
          <p:sp>
            <p:nvSpPr>
              <p:cNvPr id="4830" name="Google Shape;4830;g303e823a111_0_1374"/>
              <p:cNvSpPr/>
              <p:nvPr/>
            </p:nvSpPr>
            <p:spPr>
              <a:xfrm>
                <a:off x="5115179" y="3361302"/>
                <a:ext cx="441300" cy="136500"/>
              </a:xfrm>
              <a:prstGeom prst="flowChartAlternateProcess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1250">
                    <a:solidFill>
                      <a:schemeClr val="dk1"/>
                    </a:solidFill>
                  </a:rPr>
                  <a:t>평균기온</a:t>
                </a:r>
                <a:endParaRPr b="1" sz="1250">
                  <a:solidFill>
                    <a:schemeClr val="dk1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1250">
                    <a:solidFill>
                      <a:schemeClr val="dk1"/>
                    </a:solidFill>
                  </a:rPr>
                  <a:t>(예측)</a:t>
                </a:r>
                <a:endParaRPr b="1" i="0" sz="125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31" name="Google Shape;4831;g303e823a111_0_1374"/>
              <p:cNvSpPr/>
              <p:nvPr/>
            </p:nvSpPr>
            <p:spPr>
              <a:xfrm>
                <a:off x="5115179" y="3538947"/>
                <a:ext cx="441300" cy="136500"/>
              </a:xfrm>
              <a:prstGeom prst="flowChartAlternateProcess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0.82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32" name="Google Shape;4832;g303e823a111_0_1374"/>
              <p:cNvSpPr/>
              <p:nvPr/>
            </p:nvSpPr>
            <p:spPr>
              <a:xfrm>
                <a:off x="5115179" y="3716591"/>
                <a:ext cx="441300" cy="136500"/>
              </a:xfrm>
              <a:prstGeom prst="flowChartAlternateProcess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-0.14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33" name="Google Shape;4833;g303e823a111_0_1374"/>
              <p:cNvSpPr/>
              <p:nvPr/>
            </p:nvSpPr>
            <p:spPr>
              <a:xfrm>
                <a:off x="5115179" y="3894236"/>
                <a:ext cx="441300" cy="136500"/>
              </a:xfrm>
              <a:prstGeom prst="flowChartAlternateProcess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0.95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34" name="Google Shape;4834;g303e823a111_0_1374"/>
              <p:cNvSpPr/>
              <p:nvPr/>
            </p:nvSpPr>
            <p:spPr>
              <a:xfrm>
                <a:off x="5115179" y="4071866"/>
                <a:ext cx="441300" cy="136500"/>
              </a:xfrm>
              <a:prstGeom prst="flowChartAlternateProcess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16.46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  <p:sp>
            <p:nvSpPr>
              <p:cNvPr id="4835" name="Google Shape;4835;g303e823a111_0_1374"/>
              <p:cNvSpPr/>
              <p:nvPr/>
            </p:nvSpPr>
            <p:spPr>
              <a:xfrm>
                <a:off x="5115179" y="4249497"/>
                <a:ext cx="441300" cy="136500"/>
              </a:xfrm>
              <a:prstGeom prst="flowChartAlternateProcess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/>
                  <a:t>19.63</a:t>
                </a:r>
                <a:endParaRPr b="1" i="0" sz="1400" u="none" cap="none" strike="noStrike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836" name="Google Shape;4836;g303e823a111_0_1374"/>
          <p:cNvGrpSpPr/>
          <p:nvPr/>
        </p:nvGrpSpPr>
        <p:grpSpPr>
          <a:xfrm>
            <a:off x="7304244" y="1309773"/>
            <a:ext cx="1067108" cy="3504047"/>
            <a:chOff x="5115179" y="3361302"/>
            <a:chExt cx="441300" cy="1024695"/>
          </a:xfrm>
        </p:grpSpPr>
        <p:sp>
          <p:nvSpPr>
            <p:cNvPr id="4837" name="Google Shape;4837;g303e823a111_0_1374"/>
            <p:cNvSpPr/>
            <p:nvPr/>
          </p:nvSpPr>
          <p:spPr>
            <a:xfrm>
              <a:off x="5115179" y="3361302"/>
              <a:ext cx="441300" cy="136500"/>
            </a:xfrm>
            <a:prstGeom prst="flowChartAlternateProcess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250">
                  <a:solidFill>
                    <a:schemeClr val="dk1"/>
                  </a:solidFill>
                </a:rPr>
                <a:t>평균기온</a:t>
              </a:r>
              <a:endParaRPr b="1" sz="125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250">
                  <a:solidFill>
                    <a:schemeClr val="dk1"/>
                  </a:solidFill>
                </a:rPr>
                <a:t>(실제)</a:t>
              </a:r>
              <a:endParaRPr b="1" sz="1250">
                <a:solidFill>
                  <a:schemeClr val="dk1"/>
                </a:solidFill>
              </a:endParaRPr>
            </a:p>
          </p:txBody>
        </p:sp>
        <p:sp>
          <p:nvSpPr>
            <p:cNvPr id="4838" name="Google Shape;4838;g303e823a111_0_1374"/>
            <p:cNvSpPr/>
            <p:nvPr/>
          </p:nvSpPr>
          <p:spPr>
            <a:xfrm>
              <a:off x="5115179" y="3538947"/>
              <a:ext cx="441300" cy="136500"/>
            </a:xfrm>
            <a:prstGeom prst="flowChartAlternateProcess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/>
                <a:t>-6.5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839" name="Google Shape;4839;g303e823a111_0_1374"/>
            <p:cNvSpPr/>
            <p:nvPr/>
          </p:nvSpPr>
          <p:spPr>
            <a:xfrm>
              <a:off x="5115179" y="3716591"/>
              <a:ext cx="441300" cy="136500"/>
            </a:xfrm>
            <a:prstGeom prst="flowChartAlternateProcess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/>
                <a:t>-8.5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840" name="Google Shape;4840;g303e823a111_0_1374"/>
            <p:cNvSpPr/>
            <p:nvPr/>
          </p:nvSpPr>
          <p:spPr>
            <a:xfrm>
              <a:off x="5115179" y="3894236"/>
              <a:ext cx="441300" cy="136500"/>
            </a:xfrm>
            <a:prstGeom prst="flowChartAlternateProcess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/>
                <a:t>-6.6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841" name="Google Shape;4841;g303e823a111_0_1374"/>
            <p:cNvSpPr/>
            <p:nvPr/>
          </p:nvSpPr>
          <p:spPr>
            <a:xfrm>
              <a:off x="5115179" y="4071866"/>
              <a:ext cx="441300" cy="136500"/>
            </a:xfrm>
            <a:prstGeom prst="flowChartAlternateProcess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/>
                <a:t>18.6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842" name="Google Shape;4842;g303e823a111_0_1374"/>
            <p:cNvSpPr/>
            <p:nvPr/>
          </p:nvSpPr>
          <p:spPr>
            <a:xfrm>
              <a:off x="5115179" y="4249497"/>
              <a:ext cx="441300" cy="136500"/>
            </a:xfrm>
            <a:prstGeom prst="flowChartAlternateProcess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/>
                <a:t>22.9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92B4">
            <a:alpha val="43530"/>
          </a:srgbClr>
        </a:solidFill>
      </p:bgPr>
    </p:bg>
    <p:spTree>
      <p:nvGrpSpPr>
        <p:cNvPr id="4846" name="Shape 4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7" name="Google Shape;4847;g303e823a111_0_1415"/>
          <p:cNvSpPr txBox="1"/>
          <p:nvPr>
            <p:ph type="title"/>
          </p:nvPr>
        </p:nvSpPr>
        <p:spPr>
          <a:xfrm>
            <a:off x="2135550" y="14177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0000">
                <a:solidFill>
                  <a:schemeClr val="accent4"/>
                </a:solidFill>
              </a:rPr>
              <a:t>웹 구현</a:t>
            </a:r>
            <a:endParaRPr sz="10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CF7F">
            <a:alpha val="55686"/>
          </a:srgbClr>
        </a:solidFill>
      </p:bgPr>
    </p:bg>
    <p:spTree>
      <p:nvGrpSpPr>
        <p:cNvPr id="4851" name="Shape 4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2" name="Google Shape;4852;p8"/>
          <p:cNvGrpSpPr/>
          <p:nvPr/>
        </p:nvGrpSpPr>
        <p:grpSpPr>
          <a:xfrm>
            <a:off x="7027364" y="3719442"/>
            <a:ext cx="890241" cy="651836"/>
            <a:chOff x="2508643" y="-1895034"/>
            <a:chExt cx="398532" cy="291832"/>
          </a:xfrm>
        </p:grpSpPr>
        <p:sp>
          <p:nvSpPr>
            <p:cNvPr id="4853" name="Google Shape;4853;p8"/>
            <p:cNvSpPr/>
            <p:nvPr/>
          </p:nvSpPr>
          <p:spPr>
            <a:xfrm rot="-5400000">
              <a:off x="2561998" y="-1948348"/>
              <a:ext cx="291829" cy="398457"/>
            </a:xfrm>
            <a:custGeom>
              <a:rect b="b" l="l" r="r" t="t"/>
              <a:pathLst>
                <a:path extrusionOk="0" h="5340" w="3911">
                  <a:moveTo>
                    <a:pt x="3574" y="2712"/>
                  </a:moveTo>
                  <a:cubicBezTo>
                    <a:pt x="3911" y="399"/>
                    <a:pt x="379" y="0"/>
                    <a:pt x="148" y="2481"/>
                  </a:cubicBezTo>
                  <a:cubicBezTo>
                    <a:pt x="1" y="4520"/>
                    <a:pt x="3175" y="5339"/>
                    <a:pt x="3574" y="271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54" name="Google Shape;4854;p8"/>
            <p:cNvGrpSpPr/>
            <p:nvPr/>
          </p:nvGrpSpPr>
          <p:grpSpPr>
            <a:xfrm>
              <a:off x="2508643" y="-1895031"/>
              <a:ext cx="398532" cy="291829"/>
              <a:chOff x="4456850" y="320625"/>
              <a:chExt cx="133525" cy="97775"/>
            </a:xfrm>
          </p:grpSpPr>
          <p:sp>
            <p:nvSpPr>
              <p:cNvPr id="4855" name="Google Shape;4855;p8"/>
              <p:cNvSpPr/>
              <p:nvPr/>
            </p:nvSpPr>
            <p:spPr>
              <a:xfrm>
                <a:off x="4456850" y="320625"/>
                <a:ext cx="133525" cy="97775"/>
              </a:xfrm>
              <a:custGeom>
                <a:rect b="b" l="l" r="r" t="t"/>
                <a:pathLst>
                  <a:path extrusionOk="0" h="3911" w="5341">
                    <a:moveTo>
                      <a:pt x="2713" y="337"/>
                    </a:moveTo>
                    <a:cubicBezTo>
                      <a:pt x="400" y="0"/>
                      <a:pt x="1" y="3532"/>
                      <a:pt x="2491" y="3763"/>
                    </a:cubicBezTo>
                    <a:cubicBezTo>
                      <a:pt x="4520" y="3910"/>
                      <a:pt x="5340" y="736"/>
                      <a:pt x="2713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6" name="Google Shape;4856;p8"/>
              <p:cNvSpPr/>
              <p:nvPr/>
            </p:nvSpPr>
            <p:spPr>
              <a:xfrm>
                <a:off x="4469725" y="330875"/>
                <a:ext cx="106975" cy="78050"/>
              </a:xfrm>
              <a:custGeom>
                <a:rect b="b" l="l" r="r" t="t"/>
                <a:pathLst>
                  <a:path extrusionOk="0" h="3122" w="4279">
                    <a:moveTo>
                      <a:pt x="2177" y="263"/>
                    </a:moveTo>
                    <a:cubicBezTo>
                      <a:pt x="316" y="1"/>
                      <a:pt x="0" y="2828"/>
                      <a:pt x="1987" y="3007"/>
                    </a:cubicBezTo>
                    <a:cubicBezTo>
                      <a:pt x="3616" y="3122"/>
                      <a:pt x="4279" y="589"/>
                      <a:pt x="2177" y="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7" name="Google Shape;4857;p8"/>
              <p:cNvSpPr/>
              <p:nvPr/>
            </p:nvSpPr>
            <p:spPr>
              <a:xfrm>
                <a:off x="4502050" y="370550"/>
                <a:ext cx="18425" cy="29850"/>
              </a:xfrm>
              <a:custGeom>
                <a:rect b="b" l="l" r="r" t="t"/>
                <a:pathLst>
                  <a:path extrusionOk="0" h="1194" w="737">
                    <a:moveTo>
                      <a:pt x="736" y="0"/>
                    </a:moveTo>
                    <a:lnTo>
                      <a:pt x="736" y="0"/>
                    </a:lnTo>
                    <a:cubicBezTo>
                      <a:pt x="578" y="180"/>
                      <a:pt x="442" y="379"/>
                      <a:pt x="284" y="568"/>
                    </a:cubicBezTo>
                    <a:cubicBezTo>
                      <a:pt x="211" y="673"/>
                      <a:pt x="95" y="715"/>
                      <a:pt x="43" y="831"/>
                    </a:cubicBezTo>
                    <a:cubicBezTo>
                      <a:pt x="1" y="967"/>
                      <a:pt x="64" y="1125"/>
                      <a:pt x="200" y="1178"/>
                    </a:cubicBezTo>
                    <a:cubicBezTo>
                      <a:pt x="230" y="1188"/>
                      <a:pt x="260" y="1193"/>
                      <a:pt x="291" y="1193"/>
                    </a:cubicBezTo>
                    <a:cubicBezTo>
                      <a:pt x="410" y="1193"/>
                      <a:pt x="524" y="1114"/>
                      <a:pt x="557" y="988"/>
                    </a:cubicBezTo>
                    <a:cubicBezTo>
                      <a:pt x="673" y="663"/>
                      <a:pt x="662" y="327"/>
                      <a:pt x="7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8" name="Google Shape;4858;p8"/>
              <p:cNvSpPr/>
              <p:nvPr/>
            </p:nvSpPr>
            <p:spPr>
              <a:xfrm>
                <a:off x="4520450" y="344775"/>
                <a:ext cx="15800" cy="25800"/>
              </a:xfrm>
              <a:custGeom>
                <a:rect b="b" l="l" r="r" t="t"/>
                <a:pathLst>
                  <a:path extrusionOk="0" h="1032" w="632">
                    <a:moveTo>
                      <a:pt x="287" y="1"/>
                    </a:moveTo>
                    <a:cubicBezTo>
                      <a:pt x="148" y="1"/>
                      <a:pt x="32" y="112"/>
                      <a:pt x="32" y="254"/>
                    </a:cubicBezTo>
                    <a:cubicBezTo>
                      <a:pt x="21" y="517"/>
                      <a:pt x="32" y="769"/>
                      <a:pt x="0" y="1031"/>
                    </a:cubicBezTo>
                    <a:cubicBezTo>
                      <a:pt x="179" y="842"/>
                      <a:pt x="337" y="622"/>
                      <a:pt x="494" y="433"/>
                    </a:cubicBezTo>
                    <a:cubicBezTo>
                      <a:pt x="631" y="265"/>
                      <a:pt x="515" y="1"/>
                      <a:pt x="305" y="1"/>
                    </a:cubicBezTo>
                    <a:cubicBezTo>
                      <a:pt x="299" y="1"/>
                      <a:pt x="293" y="1"/>
                      <a:pt x="2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9" name="Google Shape;4859;p8"/>
              <p:cNvSpPr/>
              <p:nvPr/>
            </p:nvSpPr>
            <p:spPr>
              <a:xfrm>
                <a:off x="4520450" y="370550"/>
                <a:ext cx="32000" cy="15850"/>
              </a:xfrm>
              <a:custGeom>
                <a:rect b="b" l="l" r="r" t="t"/>
                <a:pathLst>
                  <a:path extrusionOk="0" h="634" w="1280">
                    <a:moveTo>
                      <a:pt x="0" y="0"/>
                    </a:moveTo>
                    <a:cubicBezTo>
                      <a:pt x="263" y="180"/>
                      <a:pt x="505" y="369"/>
                      <a:pt x="746" y="579"/>
                    </a:cubicBezTo>
                    <a:cubicBezTo>
                      <a:pt x="788" y="600"/>
                      <a:pt x="830" y="621"/>
                      <a:pt x="872" y="631"/>
                    </a:cubicBezTo>
                    <a:cubicBezTo>
                      <a:pt x="886" y="633"/>
                      <a:pt x="899" y="634"/>
                      <a:pt x="912" y="634"/>
                    </a:cubicBezTo>
                    <a:cubicBezTo>
                      <a:pt x="1215" y="634"/>
                      <a:pt x="1279" y="177"/>
                      <a:pt x="956" y="116"/>
                    </a:cubicBezTo>
                    <a:cubicBezTo>
                      <a:pt x="641" y="74"/>
                      <a:pt x="316" y="2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0" name="Google Shape;4860;p8"/>
              <p:cNvSpPr/>
              <p:nvPr/>
            </p:nvSpPr>
            <p:spPr>
              <a:xfrm>
                <a:off x="4490225" y="356250"/>
                <a:ext cx="31300" cy="14600"/>
              </a:xfrm>
              <a:custGeom>
                <a:rect b="b" l="l" r="r" t="t"/>
                <a:pathLst>
                  <a:path extrusionOk="0" h="584" w="1252">
                    <a:moveTo>
                      <a:pt x="297" y="0"/>
                    </a:moveTo>
                    <a:cubicBezTo>
                      <a:pt x="181" y="0"/>
                      <a:pt x="68" y="71"/>
                      <a:pt x="42" y="194"/>
                    </a:cubicBezTo>
                    <a:cubicBezTo>
                      <a:pt x="0" y="341"/>
                      <a:pt x="95" y="478"/>
                      <a:pt x="231" y="520"/>
                    </a:cubicBezTo>
                    <a:cubicBezTo>
                      <a:pt x="401" y="568"/>
                      <a:pt x="558" y="580"/>
                      <a:pt x="716" y="580"/>
                    </a:cubicBezTo>
                    <a:cubicBezTo>
                      <a:pt x="802" y="580"/>
                      <a:pt x="889" y="576"/>
                      <a:pt x="978" y="572"/>
                    </a:cubicBezTo>
                    <a:cubicBezTo>
                      <a:pt x="1251" y="562"/>
                      <a:pt x="1251" y="583"/>
                      <a:pt x="1009" y="446"/>
                    </a:cubicBezTo>
                    <a:cubicBezTo>
                      <a:pt x="831" y="352"/>
                      <a:pt x="621" y="226"/>
                      <a:pt x="495" y="89"/>
                    </a:cubicBezTo>
                    <a:cubicBezTo>
                      <a:pt x="442" y="28"/>
                      <a:pt x="369" y="0"/>
                      <a:pt x="2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1" name="Google Shape;4861;p8"/>
              <p:cNvSpPr/>
              <p:nvPr/>
            </p:nvSpPr>
            <p:spPr>
              <a:xfrm>
                <a:off x="4520450" y="370550"/>
                <a:ext cx="17375" cy="29500"/>
              </a:xfrm>
              <a:custGeom>
                <a:rect b="b" l="l" r="r" t="t"/>
                <a:pathLst>
                  <a:path extrusionOk="0" h="1180" w="695">
                    <a:moveTo>
                      <a:pt x="0" y="0"/>
                    </a:moveTo>
                    <a:cubicBezTo>
                      <a:pt x="63" y="327"/>
                      <a:pt x="74" y="642"/>
                      <a:pt x="148" y="978"/>
                    </a:cubicBezTo>
                    <a:cubicBezTo>
                      <a:pt x="175" y="1101"/>
                      <a:pt x="290" y="1179"/>
                      <a:pt x="405" y="1179"/>
                    </a:cubicBezTo>
                    <a:cubicBezTo>
                      <a:pt x="468" y="1179"/>
                      <a:pt x="530" y="1156"/>
                      <a:pt x="578" y="1104"/>
                    </a:cubicBezTo>
                    <a:cubicBezTo>
                      <a:pt x="683" y="1009"/>
                      <a:pt x="694" y="852"/>
                      <a:pt x="589" y="747"/>
                    </a:cubicBezTo>
                    <a:cubicBezTo>
                      <a:pt x="389" y="516"/>
                      <a:pt x="211" y="23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2" name="Google Shape;4862;p8"/>
              <p:cNvSpPr/>
              <p:nvPr/>
            </p:nvSpPr>
            <p:spPr>
              <a:xfrm>
                <a:off x="4502050" y="344775"/>
                <a:ext cx="18425" cy="25800"/>
              </a:xfrm>
              <a:custGeom>
                <a:rect b="b" l="l" r="r" t="t"/>
                <a:pathLst>
                  <a:path extrusionOk="0" h="1032" w="737">
                    <a:moveTo>
                      <a:pt x="295" y="1"/>
                    </a:moveTo>
                    <a:cubicBezTo>
                      <a:pt x="236" y="1"/>
                      <a:pt x="177" y="21"/>
                      <a:pt x="127" y="64"/>
                    </a:cubicBezTo>
                    <a:cubicBezTo>
                      <a:pt x="22" y="159"/>
                      <a:pt x="1" y="328"/>
                      <a:pt x="95" y="443"/>
                    </a:cubicBezTo>
                    <a:cubicBezTo>
                      <a:pt x="200" y="569"/>
                      <a:pt x="326" y="674"/>
                      <a:pt x="431" y="758"/>
                    </a:cubicBezTo>
                    <a:cubicBezTo>
                      <a:pt x="536" y="853"/>
                      <a:pt x="641" y="926"/>
                      <a:pt x="736" y="1031"/>
                    </a:cubicBezTo>
                    <a:cubicBezTo>
                      <a:pt x="694" y="779"/>
                      <a:pt x="589" y="496"/>
                      <a:pt x="568" y="265"/>
                    </a:cubicBezTo>
                    <a:cubicBezTo>
                      <a:pt x="568" y="109"/>
                      <a:pt x="434" y="1"/>
                      <a:pt x="2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3" name="Google Shape;4863;p8"/>
              <p:cNvSpPr/>
              <p:nvPr/>
            </p:nvSpPr>
            <p:spPr>
              <a:xfrm>
                <a:off x="4520450" y="353550"/>
                <a:ext cx="29450" cy="17025"/>
              </a:xfrm>
              <a:custGeom>
                <a:rect b="b" l="l" r="r" t="t"/>
                <a:pathLst>
                  <a:path extrusionOk="0" h="681" w="1178">
                    <a:moveTo>
                      <a:pt x="878" y="1"/>
                    </a:moveTo>
                    <a:cubicBezTo>
                      <a:pt x="802" y="1"/>
                      <a:pt x="727" y="36"/>
                      <a:pt x="673" y="103"/>
                    </a:cubicBezTo>
                    <a:cubicBezTo>
                      <a:pt x="505" y="313"/>
                      <a:pt x="253" y="502"/>
                      <a:pt x="0" y="680"/>
                    </a:cubicBezTo>
                    <a:cubicBezTo>
                      <a:pt x="305" y="659"/>
                      <a:pt x="620" y="628"/>
                      <a:pt x="946" y="512"/>
                    </a:cubicBezTo>
                    <a:cubicBezTo>
                      <a:pt x="999" y="502"/>
                      <a:pt x="1051" y="470"/>
                      <a:pt x="1083" y="428"/>
                    </a:cubicBezTo>
                    <a:cubicBezTo>
                      <a:pt x="1178" y="313"/>
                      <a:pt x="1157" y="145"/>
                      <a:pt x="1041" y="61"/>
                    </a:cubicBezTo>
                    <a:cubicBezTo>
                      <a:pt x="991" y="20"/>
                      <a:pt x="935" y="1"/>
                      <a:pt x="8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4" name="Google Shape;4864;p8"/>
              <p:cNvSpPr/>
              <p:nvPr/>
            </p:nvSpPr>
            <p:spPr>
              <a:xfrm>
                <a:off x="4489975" y="370550"/>
                <a:ext cx="30500" cy="16375"/>
              </a:xfrm>
              <a:custGeom>
                <a:rect b="b" l="l" r="r" t="t"/>
                <a:pathLst>
                  <a:path extrusionOk="0" h="655" w="1220">
                    <a:moveTo>
                      <a:pt x="1219" y="0"/>
                    </a:moveTo>
                    <a:lnTo>
                      <a:pt x="1219" y="0"/>
                    </a:lnTo>
                    <a:cubicBezTo>
                      <a:pt x="904" y="21"/>
                      <a:pt x="589" y="42"/>
                      <a:pt x="273" y="137"/>
                    </a:cubicBezTo>
                    <a:cubicBezTo>
                      <a:pt x="63" y="180"/>
                      <a:pt x="0" y="463"/>
                      <a:pt x="168" y="600"/>
                    </a:cubicBezTo>
                    <a:cubicBezTo>
                      <a:pt x="218" y="636"/>
                      <a:pt x="276" y="655"/>
                      <a:pt x="334" y="655"/>
                    </a:cubicBezTo>
                    <a:cubicBezTo>
                      <a:pt x="409" y="655"/>
                      <a:pt x="482" y="623"/>
                      <a:pt x="536" y="558"/>
                    </a:cubicBezTo>
                    <a:cubicBezTo>
                      <a:pt x="578" y="505"/>
                      <a:pt x="631" y="463"/>
                      <a:pt x="683" y="411"/>
                    </a:cubicBezTo>
                    <a:cubicBezTo>
                      <a:pt x="851" y="264"/>
                      <a:pt x="1030" y="127"/>
                      <a:pt x="12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65" name="Google Shape;4865;p8"/>
          <p:cNvGrpSpPr/>
          <p:nvPr/>
        </p:nvGrpSpPr>
        <p:grpSpPr>
          <a:xfrm>
            <a:off x="1086409" y="3596887"/>
            <a:ext cx="1293078" cy="1096021"/>
            <a:chOff x="1809851" y="-1311528"/>
            <a:chExt cx="586723" cy="497333"/>
          </a:xfrm>
        </p:grpSpPr>
        <p:sp>
          <p:nvSpPr>
            <p:cNvPr id="4866" name="Google Shape;4866;p8"/>
            <p:cNvSpPr/>
            <p:nvPr/>
          </p:nvSpPr>
          <p:spPr>
            <a:xfrm rot="-5400000">
              <a:off x="1858059" y="-1352717"/>
              <a:ext cx="497326" cy="579703"/>
            </a:xfrm>
            <a:custGeom>
              <a:rect b="b" l="l" r="r" t="t"/>
              <a:pathLst>
                <a:path extrusionOk="0" h="7769" w="6665">
                  <a:moveTo>
                    <a:pt x="1241" y="5267"/>
                  </a:moveTo>
                  <a:cubicBezTo>
                    <a:pt x="2029" y="5929"/>
                    <a:pt x="2975" y="6339"/>
                    <a:pt x="3921" y="5729"/>
                  </a:cubicBezTo>
                  <a:cubicBezTo>
                    <a:pt x="3711" y="6244"/>
                    <a:pt x="3616" y="6812"/>
                    <a:pt x="3753" y="7348"/>
                  </a:cubicBezTo>
                  <a:cubicBezTo>
                    <a:pt x="4047" y="7127"/>
                    <a:pt x="4257" y="6769"/>
                    <a:pt x="4341" y="6391"/>
                  </a:cubicBezTo>
                  <a:cubicBezTo>
                    <a:pt x="4499" y="6886"/>
                    <a:pt x="4752" y="7379"/>
                    <a:pt x="5004" y="7768"/>
                  </a:cubicBezTo>
                  <a:cubicBezTo>
                    <a:pt x="5161" y="7432"/>
                    <a:pt x="5161" y="7043"/>
                    <a:pt x="5077" y="6685"/>
                  </a:cubicBezTo>
                  <a:cubicBezTo>
                    <a:pt x="5424" y="6970"/>
                    <a:pt x="5824" y="7201"/>
                    <a:pt x="6223" y="7295"/>
                  </a:cubicBezTo>
                  <a:cubicBezTo>
                    <a:pt x="6086" y="6980"/>
                    <a:pt x="5866" y="6664"/>
                    <a:pt x="5603" y="6370"/>
                  </a:cubicBezTo>
                  <a:cubicBezTo>
                    <a:pt x="5719" y="6391"/>
                    <a:pt x="5834" y="6402"/>
                    <a:pt x="5950" y="6391"/>
                  </a:cubicBezTo>
                  <a:cubicBezTo>
                    <a:pt x="6191" y="6391"/>
                    <a:pt x="6433" y="6339"/>
                    <a:pt x="6665" y="6213"/>
                  </a:cubicBezTo>
                  <a:cubicBezTo>
                    <a:pt x="6433" y="6087"/>
                    <a:pt x="6223" y="6013"/>
                    <a:pt x="6023" y="5929"/>
                  </a:cubicBezTo>
                  <a:cubicBezTo>
                    <a:pt x="5782" y="5845"/>
                    <a:pt x="5350" y="5687"/>
                    <a:pt x="5035" y="5582"/>
                  </a:cubicBezTo>
                  <a:cubicBezTo>
                    <a:pt x="5540" y="5582"/>
                    <a:pt x="6055" y="5393"/>
                    <a:pt x="6359" y="5025"/>
                  </a:cubicBezTo>
                  <a:cubicBezTo>
                    <a:pt x="5771" y="4899"/>
                    <a:pt x="5119" y="4920"/>
                    <a:pt x="4541" y="5120"/>
                  </a:cubicBezTo>
                  <a:cubicBezTo>
                    <a:pt x="5698" y="3039"/>
                    <a:pt x="1914" y="1"/>
                    <a:pt x="547" y="2639"/>
                  </a:cubicBezTo>
                  <a:cubicBezTo>
                    <a:pt x="1" y="3732"/>
                    <a:pt x="452" y="4604"/>
                    <a:pt x="1241" y="52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7" name="Google Shape;4867;p8"/>
            <p:cNvGrpSpPr/>
            <p:nvPr/>
          </p:nvGrpSpPr>
          <p:grpSpPr>
            <a:xfrm>
              <a:off x="1809851" y="-1311522"/>
              <a:ext cx="586717" cy="497326"/>
              <a:chOff x="4222725" y="516125"/>
              <a:chExt cx="196575" cy="166625"/>
            </a:xfrm>
          </p:grpSpPr>
          <p:sp>
            <p:nvSpPr>
              <p:cNvPr id="4868" name="Google Shape;4868;p8"/>
              <p:cNvSpPr/>
              <p:nvPr/>
            </p:nvSpPr>
            <p:spPr>
              <a:xfrm>
                <a:off x="4222725" y="533475"/>
                <a:ext cx="164000" cy="149275"/>
              </a:xfrm>
              <a:custGeom>
                <a:rect b="b" l="l" r="r" t="t"/>
                <a:pathLst>
                  <a:path extrusionOk="0" h="5971" w="6560">
                    <a:moveTo>
                      <a:pt x="5445" y="1577"/>
                    </a:moveTo>
                    <a:cubicBezTo>
                      <a:pt x="3375" y="0"/>
                      <a:pt x="0" y="4005"/>
                      <a:pt x="2744" y="5424"/>
                    </a:cubicBezTo>
                    <a:cubicBezTo>
                      <a:pt x="3826" y="5970"/>
                      <a:pt x="4699" y="5519"/>
                      <a:pt x="5361" y="4730"/>
                    </a:cubicBezTo>
                    <a:cubicBezTo>
                      <a:pt x="6129" y="3816"/>
                      <a:pt x="6559" y="2670"/>
                      <a:pt x="5445" y="15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9" name="Google Shape;4869;p8"/>
              <p:cNvSpPr/>
              <p:nvPr/>
            </p:nvSpPr>
            <p:spPr>
              <a:xfrm>
                <a:off x="4358575" y="527150"/>
                <a:ext cx="48900" cy="52325"/>
              </a:xfrm>
              <a:custGeom>
                <a:rect b="b" l="l" r="r" t="t"/>
                <a:pathLst>
                  <a:path extrusionOk="0" h="2093" w="1956">
                    <a:moveTo>
                      <a:pt x="1956" y="1"/>
                    </a:moveTo>
                    <a:cubicBezTo>
                      <a:pt x="1136" y="358"/>
                      <a:pt x="316" y="1262"/>
                      <a:pt x="1" y="2093"/>
                    </a:cubicBezTo>
                    <a:cubicBezTo>
                      <a:pt x="894" y="1820"/>
                      <a:pt x="1735" y="905"/>
                      <a:pt x="19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0" name="Google Shape;4870;p8"/>
              <p:cNvSpPr/>
              <p:nvPr/>
            </p:nvSpPr>
            <p:spPr>
              <a:xfrm>
                <a:off x="4357775" y="516125"/>
                <a:ext cx="27875" cy="62550"/>
              </a:xfrm>
              <a:custGeom>
                <a:rect b="b" l="l" r="r" t="t"/>
                <a:pathLst>
                  <a:path extrusionOk="0" h="2502" w="1115">
                    <a:moveTo>
                      <a:pt x="905" y="0"/>
                    </a:moveTo>
                    <a:cubicBezTo>
                      <a:pt x="779" y="232"/>
                      <a:pt x="706" y="442"/>
                      <a:pt x="632" y="642"/>
                    </a:cubicBezTo>
                    <a:cubicBezTo>
                      <a:pt x="526" y="936"/>
                      <a:pt x="306" y="1535"/>
                      <a:pt x="201" y="1829"/>
                    </a:cubicBezTo>
                    <a:cubicBezTo>
                      <a:pt x="127" y="2039"/>
                      <a:pt x="54" y="2250"/>
                      <a:pt x="1" y="2502"/>
                    </a:cubicBezTo>
                    <a:cubicBezTo>
                      <a:pt x="695" y="2219"/>
                      <a:pt x="1115" y="1451"/>
                      <a:pt x="1094" y="715"/>
                    </a:cubicBezTo>
                    <a:cubicBezTo>
                      <a:pt x="1084" y="474"/>
                      <a:pt x="1031" y="232"/>
                      <a:pt x="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1" name="Google Shape;4871;p8"/>
              <p:cNvSpPr/>
              <p:nvPr/>
            </p:nvSpPr>
            <p:spPr>
              <a:xfrm>
                <a:off x="4359875" y="554475"/>
                <a:ext cx="59425" cy="23525"/>
              </a:xfrm>
              <a:custGeom>
                <a:rect b="b" l="l" r="r" t="t"/>
                <a:pathLst>
                  <a:path extrusionOk="0" h="941" w="2377">
                    <a:moveTo>
                      <a:pt x="1747" y="1"/>
                    </a:moveTo>
                    <a:cubicBezTo>
                      <a:pt x="1074" y="1"/>
                      <a:pt x="375" y="412"/>
                      <a:pt x="1" y="937"/>
                    </a:cubicBezTo>
                    <a:cubicBezTo>
                      <a:pt x="43" y="940"/>
                      <a:pt x="86" y="941"/>
                      <a:pt x="129" y="941"/>
                    </a:cubicBezTo>
                    <a:cubicBezTo>
                      <a:pt x="881" y="941"/>
                      <a:pt x="1760" y="525"/>
                      <a:pt x="2376" y="138"/>
                    </a:cubicBezTo>
                    <a:cubicBezTo>
                      <a:pt x="2177" y="43"/>
                      <a:pt x="1963" y="1"/>
                      <a:pt x="17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2" name="Google Shape;4872;p8"/>
              <p:cNvSpPr/>
              <p:nvPr/>
            </p:nvSpPr>
            <p:spPr>
              <a:xfrm>
                <a:off x="4346750" y="523750"/>
                <a:ext cx="22100" cy="56250"/>
              </a:xfrm>
              <a:custGeom>
                <a:rect b="b" l="l" r="r" t="t"/>
                <a:pathLst>
                  <a:path extrusionOk="0" h="2250" w="884">
                    <a:moveTo>
                      <a:pt x="169" y="1"/>
                    </a:moveTo>
                    <a:cubicBezTo>
                      <a:pt x="0" y="736"/>
                      <a:pt x="74" y="1587"/>
                      <a:pt x="453" y="2250"/>
                    </a:cubicBezTo>
                    <a:cubicBezTo>
                      <a:pt x="883" y="1598"/>
                      <a:pt x="778" y="505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3" name="Google Shape;4873;p8"/>
              <p:cNvSpPr/>
              <p:nvPr/>
            </p:nvSpPr>
            <p:spPr>
              <a:xfrm>
                <a:off x="4357250" y="573300"/>
                <a:ext cx="51525" cy="17225"/>
              </a:xfrm>
              <a:custGeom>
                <a:rect b="b" l="l" r="r" t="t"/>
                <a:pathLst>
                  <a:path extrusionOk="0" h="689" w="2061">
                    <a:moveTo>
                      <a:pt x="769" y="0"/>
                    </a:moveTo>
                    <a:cubicBezTo>
                      <a:pt x="491" y="0"/>
                      <a:pt x="220" y="76"/>
                      <a:pt x="1" y="247"/>
                    </a:cubicBezTo>
                    <a:cubicBezTo>
                      <a:pt x="469" y="501"/>
                      <a:pt x="1004" y="689"/>
                      <a:pt x="1540" y="689"/>
                    </a:cubicBezTo>
                    <a:cubicBezTo>
                      <a:pt x="1714" y="689"/>
                      <a:pt x="1889" y="669"/>
                      <a:pt x="2061" y="625"/>
                    </a:cubicBezTo>
                    <a:cubicBezTo>
                      <a:pt x="1778" y="242"/>
                      <a:pt x="1263" y="0"/>
                      <a:pt x="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4" name="Google Shape;4874;p8"/>
              <p:cNvSpPr/>
              <p:nvPr/>
            </p:nvSpPr>
            <p:spPr>
              <a:xfrm>
                <a:off x="4318125" y="567950"/>
                <a:ext cx="55975" cy="48125"/>
              </a:xfrm>
              <a:custGeom>
                <a:rect b="b" l="l" r="r" t="t"/>
                <a:pathLst>
                  <a:path extrusionOk="0" h="1925" w="2239">
                    <a:moveTo>
                      <a:pt x="423" y="0"/>
                    </a:moveTo>
                    <a:cubicBezTo>
                      <a:pt x="244" y="0"/>
                      <a:pt x="64" y="57"/>
                      <a:pt x="21" y="251"/>
                    </a:cubicBezTo>
                    <a:cubicBezTo>
                      <a:pt x="0" y="345"/>
                      <a:pt x="21" y="429"/>
                      <a:pt x="94" y="492"/>
                    </a:cubicBezTo>
                    <a:cubicBezTo>
                      <a:pt x="115" y="513"/>
                      <a:pt x="147" y="534"/>
                      <a:pt x="168" y="534"/>
                    </a:cubicBezTo>
                    <a:cubicBezTo>
                      <a:pt x="234" y="553"/>
                      <a:pt x="300" y="561"/>
                      <a:pt x="365" y="561"/>
                    </a:cubicBezTo>
                    <a:cubicBezTo>
                      <a:pt x="407" y="561"/>
                      <a:pt x="448" y="558"/>
                      <a:pt x="490" y="551"/>
                    </a:cubicBezTo>
                    <a:lnTo>
                      <a:pt x="490" y="551"/>
                    </a:lnTo>
                    <a:cubicBezTo>
                      <a:pt x="428" y="618"/>
                      <a:pt x="382" y="698"/>
                      <a:pt x="368" y="797"/>
                    </a:cubicBezTo>
                    <a:cubicBezTo>
                      <a:pt x="368" y="949"/>
                      <a:pt x="514" y="1071"/>
                      <a:pt x="656" y="1071"/>
                    </a:cubicBezTo>
                    <a:cubicBezTo>
                      <a:pt x="662" y="1071"/>
                      <a:pt x="667" y="1071"/>
                      <a:pt x="673" y="1070"/>
                    </a:cubicBezTo>
                    <a:cubicBezTo>
                      <a:pt x="763" y="1066"/>
                      <a:pt x="847" y="1044"/>
                      <a:pt x="925" y="1008"/>
                    </a:cubicBezTo>
                    <a:lnTo>
                      <a:pt x="925" y="1008"/>
                    </a:lnTo>
                    <a:cubicBezTo>
                      <a:pt x="887" y="1105"/>
                      <a:pt x="875" y="1207"/>
                      <a:pt x="925" y="1302"/>
                    </a:cubicBezTo>
                    <a:cubicBezTo>
                      <a:pt x="1016" y="1489"/>
                      <a:pt x="1161" y="1569"/>
                      <a:pt x="1310" y="1569"/>
                    </a:cubicBezTo>
                    <a:cubicBezTo>
                      <a:pt x="1393" y="1569"/>
                      <a:pt x="1478" y="1544"/>
                      <a:pt x="1556" y="1500"/>
                    </a:cubicBezTo>
                    <a:lnTo>
                      <a:pt x="1556" y="1500"/>
                    </a:lnTo>
                    <a:cubicBezTo>
                      <a:pt x="1530" y="1598"/>
                      <a:pt x="1537" y="1699"/>
                      <a:pt x="1608" y="1785"/>
                    </a:cubicBezTo>
                    <a:cubicBezTo>
                      <a:pt x="1684" y="1873"/>
                      <a:pt x="1805" y="1924"/>
                      <a:pt x="1920" y="1924"/>
                    </a:cubicBezTo>
                    <a:cubicBezTo>
                      <a:pt x="2011" y="1924"/>
                      <a:pt x="2098" y="1891"/>
                      <a:pt x="2154" y="1816"/>
                    </a:cubicBezTo>
                    <a:cubicBezTo>
                      <a:pt x="2239" y="1701"/>
                      <a:pt x="2196" y="1554"/>
                      <a:pt x="2144" y="1438"/>
                    </a:cubicBezTo>
                    <a:lnTo>
                      <a:pt x="2144" y="1438"/>
                    </a:lnTo>
                    <a:cubicBezTo>
                      <a:pt x="2186" y="1554"/>
                      <a:pt x="2218" y="1690"/>
                      <a:pt x="2133" y="1795"/>
                    </a:cubicBezTo>
                    <a:cubicBezTo>
                      <a:pt x="2085" y="1850"/>
                      <a:pt x="2016" y="1875"/>
                      <a:pt x="1943" y="1875"/>
                    </a:cubicBezTo>
                    <a:cubicBezTo>
                      <a:pt x="1781" y="1875"/>
                      <a:pt x="1604" y="1753"/>
                      <a:pt x="1619" y="1585"/>
                    </a:cubicBezTo>
                    <a:cubicBezTo>
                      <a:pt x="1624" y="1521"/>
                      <a:pt x="1650" y="1459"/>
                      <a:pt x="1686" y="1403"/>
                    </a:cubicBezTo>
                    <a:lnTo>
                      <a:pt x="1686" y="1403"/>
                    </a:lnTo>
                    <a:cubicBezTo>
                      <a:pt x="1724" y="1367"/>
                      <a:pt x="1758" y="1326"/>
                      <a:pt x="1787" y="1281"/>
                    </a:cubicBezTo>
                    <a:lnTo>
                      <a:pt x="1787" y="1281"/>
                    </a:lnTo>
                    <a:cubicBezTo>
                      <a:pt x="1787" y="1281"/>
                      <a:pt x="1787" y="1281"/>
                      <a:pt x="1787" y="1281"/>
                    </a:cubicBezTo>
                    <a:cubicBezTo>
                      <a:pt x="1818" y="1241"/>
                      <a:pt x="1791" y="1202"/>
                      <a:pt x="1758" y="1202"/>
                    </a:cubicBezTo>
                    <a:cubicBezTo>
                      <a:pt x="1747" y="1202"/>
                      <a:pt x="1735" y="1207"/>
                      <a:pt x="1724" y="1218"/>
                    </a:cubicBezTo>
                    <a:cubicBezTo>
                      <a:pt x="1708" y="1235"/>
                      <a:pt x="1692" y="1253"/>
                      <a:pt x="1677" y="1273"/>
                    </a:cubicBezTo>
                    <a:lnTo>
                      <a:pt x="1677" y="1273"/>
                    </a:lnTo>
                    <a:cubicBezTo>
                      <a:pt x="1581" y="1374"/>
                      <a:pt x="1447" y="1457"/>
                      <a:pt x="1316" y="1457"/>
                    </a:cubicBezTo>
                    <a:cubicBezTo>
                      <a:pt x="1250" y="1457"/>
                      <a:pt x="1184" y="1436"/>
                      <a:pt x="1124" y="1386"/>
                    </a:cubicBezTo>
                    <a:cubicBezTo>
                      <a:pt x="1040" y="1323"/>
                      <a:pt x="988" y="1218"/>
                      <a:pt x="1009" y="1113"/>
                    </a:cubicBezTo>
                    <a:cubicBezTo>
                      <a:pt x="1040" y="996"/>
                      <a:pt x="1114" y="902"/>
                      <a:pt x="1198" y="807"/>
                    </a:cubicBezTo>
                    <a:cubicBezTo>
                      <a:pt x="1219" y="776"/>
                      <a:pt x="1219" y="744"/>
                      <a:pt x="1187" y="723"/>
                    </a:cubicBezTo>
                    <a:cubicBezTo>
                      <a:pt x="1177" y="713"/>
                      <a:pt x="1161" y="707"/>
                      <a:pt x="1145" y="707"/>
                    </a:cubicBezTo>
                    <a:cubicBezTo>
                      <a:pt x="1130" y="707"/>
                      <a:pt x="1114" y="713"/>
                      <a:pt x="1103" y="723"/>
                    </a:cubicBezTo>
                    <a:cubicBezTo>
                      <a:pt x="1100" y="727"/>
                      <a:pt x="1097" y="732"/>
                      <a:pt x="1093" y="736"/>
                    </a:cubicBezTo>
                    <a:lnTo>
                      <a:pt x="1093" y="736"/>
                    </a:lnTo>
                    <a:cubicBezTo>
                      <a:pt x="1030" y="815"/>
                      <a:pt x="930" y="883"/>
                      <a:pt x="830" y="923"/>
                    </a:cubicBezTo>
                    <a:cubicBezTo>
                      <a:pt x="781" y="944"/>
                      <a:pt x="727" y="956"/>
                      <a:pt x="677" y="956"/>
                    </a:cubicBezTo>
                    <a:cubicBezTo>
                      <a:pt x="577" y="956"/>
                      <a:pt x="490" y="909"/>
                      <a:pt x="484" y="797"/>
                    </a:cubicBezTo>
                    <a:cubicBezTo>
                      <a:pt x="505" y="629"/>
                      <a:pt x="673" y="524"/>
                      <a:pt x="809" y="440"/>
                    </a:cubicBezTo>
                    <a:cubicBezTo>
                      <a:pt x="830" y="419"/>
                      <a:pt x="841" y="398"/>
                      <a:pt x="830" y="377"/>
                    </a:cubicBezTo>
                    <a:cubicBezTo>
                      <a:pt x="824" y="356"/>
                      <a:pt x="808" y="345"/>
                      <a:pt x="790" y="345"/>
                    </a:cubicBezTo>
                    <a:cubicBezTo>
                      <a:pt x="779" y="345"/>
                      <a:pt x="768" y="348"/>
                      <a:pt x="757" y="356"/>
                    </a:cubicBezTo>
                    <a:cubicBezTo>
                      <a:pt x="744" y="363"/>
                      <a:pt x="730" y="371"/>
                      <a:pt x="717" y="379"/>
                    </a:cubicBezTo>
                    <a:lnTo>
                      <a:pt x="717" y="379"/>
                    </a:lnTo>
                    <a:cubicBezTo>
                      <a:pt x="617" y="430"/>
                      <a:pt x="447" y="487"/>
                      <a:pt x="306" y="487"/>
                    </a:cubicBezTo>
                    <a:cubicBezTo>
                      <a:pt x="196" y="487"/>
                      <a:pt x="103" y="453"/>
                      <a:pt x="73" y="356"/>
                    </a:cubicBezTo>
                    <a:cubicBezTo>
                      <a:pt x="22" y="90"/>
                      <a:pt x="299" y="20"/>
                      <a:pt x="522" y="20"/>
                    </a:cubicBezTo>
                    <a:cubicBezTo>
                      <a:pt x="573" y="20"/>
                      <a:pt x="621" y="24"/>
                      <a:pt x="662" y="29"/>
                    </a:cubicBezTo>
                    <a:cubicBezTo>
                      <a:pt x="592" y="13"/>
                      <a:pt x="507" y="0"/>
                      <a:pt x="4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5" name="Google Shape;4875;p8"/>
              <p:cNvSpPr/>
              <p:nvPr/>
            </p:nvSpPr>
            <p:spPr>
              <a:xfrm>
                <a:off x="4293150" y="577350"/>
                <a:ext cx="70975" cy="65250"/>
              </a:xfrm>
              <a:custGeom>
                <a:rect b="b" l="l" r="r" t="t"/>
                <a:pathLst>
                  <a:path extrusionOk="0" h="2610" w="2839">
                    <a:moveTo>
                      <a:pt x="602" y="0"/>
                    </a:moveTo>
                    <a:cubicBezTo>
                      <a:pt x="390" y="0"/>
                      <a:pt x="163" y="114"/>
                      <a:pt x="42" y="284"/>
                    </a:cubicBezTo>
                    <a:cubicBezTo>
                      <a:pt x="0" y="358"/>
                      <a:pt x="0" y="452"/>
                      <a:pt x="42" y="526"/>
                    </a:cubicBezTo>
                    <a:cubicBezTo>
                      <a:pt x="109" y="646"/>
                      <a:pt x="230" y="689"/>
                      <a:pt x="366" y="689"/>
                    </a:cubicBezTo>
                    <a:cubicBezTo>
                      <a:pt x="459" y="689"/>
                      <a:pt x="558" y="669"/>
                      <a:pt x="651" y="639"/>
                    </a:cubicBezTo>
                    <a:lnTo>
                      <a:pt x="651" y="639"/>
                    </a:lnTo>
                    <a:cubicBezTo>
                      <a:pt x="564" y="727"/>
                      <a:pt x="495" y="830"/>
                      <a:pt x="495" y="957"/>
                    </a:cubicBezTo>
                    <a:cubicBezTo>
                      <a:pt x="516" y="1115"/>
                      <a:pt x="652" y="1230"/>
                      <a:pt x="810" y="1251"/>
                    </a:cubicBezTo>
                    <a:cubicBezTo>
                      <a:pt x="828" y="1253"/>
                      <a:pt x="846" y="1254"/>
                      <a:pt x="864" y="1254"/>
                    </a:cubicBezTo>
                    <a:cubicBezTo>
                      <a:pt x="962" y="1254"/>
                      <a:pt x="1054" y="1228"/>
                      <a:pt x="1144" y="1190"/>
                    </a:cubicBezTo>
                    <a:lnTo>
                      <a:pt x="1144" y="1190"/>
                    </a:lnTo>
                    <a:cubicBezTo>
                      <a:pt x="1118" y="1228"/>
                      <a:pt x="1093" y="1269"/>
                      <a:pt x="1072" y="1314"/>
                    </a:cubicBezTo>
                    <a:cubicBezTo>
                      <a:pt x="999" y="1461"/>
                      <a:pt x="1093" y="1640"/>
                      <a:pt x="1219" y="1725"/>
                    </a:cubicBezTo>
                    <a:cubicBezTo>
                      <a:pt x="1305" y="1781"/>
                      <a:pt x="1402" y="1807"/>
                      <a:pt x="1501" y="1807"/>
                    </a:cubicBezTo>
                    <a:cubicBezTo>
                      <a:pt x="1573" y="1807"/>
                      <a:pt x="1645" y="1793"/>
                      <a:pt x="1714" y="1768"/>
                    </a:cubicBezTo>
                    <a:lnTo>
                      <a:pt x="1714" y="1768"/>
                    </a:lnTo>
                    <a:cubicBezTo>
                      <a:pt x="1670" y="1855"/>
                      <a:pt x="1649" y="1949"/>
                      <a:pt x="1682" y="2050"/>
                    </a:cubicBezTo>
                    <a:cubicBezTo>
                      <a:pt x="1770" y="2234"/>
                      <a:pt x="1895" y="2308"/>
                      <a:pt x="2026" y="2308"/>
                    </a:cubicBezTo>
                    <a:cubicBezTo>
                      <a:pt x="2131" y="2308"/>
                      <a:pt x="2239" y="2260"/>
                      <a:pt x="2333" y="2183"/>
                    </a:cubicBezTo>
                    <a:lnTo>
                      <a:pt x="2333" y="2183"/>
                    </a:lnTo>
                    <a:cubicBezTo>
                      <a:pt x="2280" y="2390"/>
                      <a:pt x="2311" y="2610"/>
                      <a:pt x="2559" y="2610"/>
                    </a:cubicBezTo>
                    <a:cubicBezTo>
                      <a:pt x="2574" y="2610"/>
                      <a:pt x="2590" y="2609"/>
                      <a:pt x="2607" y="2607"/>
                    </a:cubicBezTo>
                    <a:cubicBezTo>
                      <a:pt x="2786" y="2544"/>
                      <a:pt x="2817" y="2323"/>
                      <a:pt x="2838" y="2166"/>
                    </a:cubicBezTo>
                    <a:lnTo>
                      <a:pt x="2838" y="2166"/>
                    </a:lnTo>
                    <a:cubicBezTo>
                      <a:pt x="2817" y="2281"/>
                      <a:pt x="2786" y="2386"/>
                      <a:pt x="2723" y="2481"/>
                    </a:cubicBezTo>
                    <a:cubicBezTo>
                      <a:pt x="2684" y="2547"/>
                      <a:pt x="2623" y="2580"/>
                      <a:pt x="2561" y="2580"/>
                    </a:cubicBezTo>
                    <a:cubicBezTo>
                      <a:pt x="2523" y="2580"/>
                      <a:pt x="2485" y="2568"/>
                      <a:pt x="2450" y="2544"/>
                    </a:cubicBezTo>
                    <a:cubicBezTo>
                      <a:pt x="2291" y="2429"/>
                      <a:pt x="2369" y="2204"/>
                      <a:pt x="2460" y="2047"/>
                    </a:cubicBezTo>
                    <a:lnTo>
                      <a:pt x="2460" y="2047"/>
                    </a:lnTo>
                    <a:cubicBezTo>
                      <a:pt x="2479" y="2021"/>
                      <a:pt x="2497" y="1994"/>
                      <a:pt x="2513" y="1966"/>
                    </a:cubicBezTo>
                    <a:lnTo>
                      <a:pt x="2513" y="1966"/>
                    </a:lnTo>
                    <a:cubicBezTo>
                      <a:pt x="2513" y="1966"/>
                      <a:pt x="2513" y="1966"/>
                      <a:pt x="2513" y="1966"/>
                    </a:cubicBezTo>
                    <a:cubicBezTo>
                      <a:pt x="2528" y="1936"/>
                      <a:pt x="2500" y="1906"/>
                      <a:pt x="2476" y="1906"/>
                    </a:cubicBezTo>
                    <a:cubicBezTo>
                      <a:pt x="2466" y="1906"/>
                      <a:pt x="2456" y="1911"/>
                      <a:pt x="2450" y="1924"/>
                    </a:cubicBezTo>
                    <a:cubicBezTo>
                      <a:pt x="2450" y="1924"/>
                      <a:pt x="2450" y="1924"/>
                      <a:pt x="2450" y="1924"/>
                    </a:cubicBezTo>
                    <a:lnTo>
                      <a:pt x="2450" y="1924"/>
                    </a:lnTo>
                    <a:cubicBezTo>
                      <a:pt x="2440" y="1937"/>
                      <a:pt x="2431" y="1951"/>
                      <a:pt x="2422" y="1967"/>
                    </a:cubicBezTo>
                    <a:lnTo>
                      <a:pt x="2422" y="1967"/>
                    </a:lnTo>
                    <a:cubicBezTo>
                      <a:pt x="2360" y="2054"/>
                      <a:pt x="2277" y="2131"/>
                      <a:pt x="2186" y="2176"/>
                    </a:cubicBezTo>
                    <a:cubicBezTo>
                      <a:pt x="2143" y="2205"/>
                      <a:pt x="2096" y="2218"/>
                      <a:pt x="2051" y="2218"/>
                    </a:cubicBezTo>
                    <a:cubicBezTo>
                      <a:pt x="1933" y="2218"/>
                      <a:pt x="1822" y="2132"/>
                      <a:pt x="1777" y="2019"/>
                    </a:cubicBezTo>
                    <a:cubicBezTo>
                      <a:pt x="1742" y="1870"/>
                      <a:pt x="1845" y="1750"/>
                      <a:pt x="1942" y="1629"/>
                    </a:cubicBezTo>
                    <a:lnTo>
                      <a:pt x="1942" y="1629"/>
                    </a:lnTo>
                    <a:cubicBezTo>
                      <a:pt x="1966" y="1607"/>
                      <a:pt x="1988" y="1582"/>
                      <a:pt x="2008" y="1556"/>
                    </a:cubicBezTo>
                    <a:cubicBezTo>
                      <a:pt x="2039" y="1518"/>
                      <a:pt x="1997" y="1469"/>
                      <a:pt x="1956" y="1469"/>
                    </a:cubicBezTo>
                    <a:cubicBezTo>
                      <a:pt x="1940" y="1469"/>
                      <a:pt x="1925" y="1476"/>
                      <a:pt x="1913" y="1493"/>
                    </a:cubicBezTo>
                    <a:cubicBezTo>
                      <a:pt x="1906" y="1502"/>
                      <a:pt x="1899" y="1512"/>
                      <a:pt x="1891" y="1521"/>
                    </a:cubicBezTo>
                    <a:lnTo>
                      <a:pt x="1891" y="1521"/>
                    </a:lnTo>
                    <a:cubicBezTo>
                      <a:pt x="1799" y="1627"/>
                      <a:pt x="1652" y="1688"/>
                      <a:pt x="1511" y="1688"/>
                    </a:cubicBezTo>
                    <a:cubicBezTo>
                      <a:pt x="1376" y="1688"/>
                      <a:pt x="1247" y="1632"/>
                      <a:pt x="1177" y="1503"/>
                    </a:cubicBezTo>
                    <a:cubicBezTo>
                      <a:pt x="1114" y="1325"/>
                      <a:pt x="1304" y="1199"/>
                      <a:pt x="1399" y="1052"/>
                    </a:cubicBezTo>
                    <a:cubicBezTo>
                      <a:pt x="1409" y="1031"/>
                      <a:pt x="1420" y="1010"/>
                      <a:pt x="1399" y="989"/>
                    </a:cubicBezTo>
                    <a:cubicBezTo>
                      <a:pt x="1392" y="969"/>
                      <a:pt x="1372" y="961"/>
                      <a:pt x="1354" y="961"/>
                    </a:cubicBezTo>
                    <a:cubicBezTo>
                      <a:pt x="1343" y="961"/>
                      <a:pt x="1332" y="964"/>
                      <a:pt x="1325" y="968"/>
                    </a:cubicBezTo>
                    <a:cubicBezTo>
                      <a:pt x="1219" y="1041"/>
                      <a:pt x="1104" y="1094"/>
                      <a:pt x="988" y="1125"/>
                    </a:cubicBezTo>
                    <a:cubicBezTo>
                      <a:pt x="950" y="1138"/>
                      <a:pt x="909" y="1145"/>
                      <a:pt x="868" y="1145"/>
                    </a:cubicBezTo>
                    <a:cubicBezTo>
                      <a:pt x="743" y="1145"/>
                      <a:pt x="623" y="1081"/>
                      <a:pt x="600" y="947"/>
                    </a:cubicBezTo>
                    <a:cubicBezTo>
                      <a:pt x="600" y="768"/>
                      <a:pt x="778" y="652"/>
                      <a:pt x="904" y="536"/>
                    </a:cubicBezTo>
                    <a:cubicBezTo>
                      <a:pt x="932" y="510"/>
                      <a:pt x="904" y="459"/>
                      <a:pt x="869" y="459"/>
                    </a:cubicBezTo>
                    <a:cubicBezTo>
                      <a:pt x="864" y="459"/>
                      <a:pt x="858" y="460"/>
                      <a:pt x="852" y="463"/>
                    </a:cubicBezTo>
                    <a:cubicBezTo>
                      <a:pt x="852" y="463"/>
                      <a:pt x="852" y="463"/>
                      <a:pt x="852" y="463"/>
                    </a:cubicBezTo>
                    <a:lnTo>
                      <a:pt x="852" y="463"/>
                    </a:lnTo>
                    <a:cubicBezTo>
                      <a:pt x="701" y="552"/>
                      <a:pt x="521" y="618"/>
                      <a:pt x="342" y="618"/>
                    </a:cubicBezTo>
                    <a:cubicBezTo>
                      <a:pt x="309" y="618"/>
                      <a:pt x="276" y="615"/>
                      <a:pt x="242" y="610"/>
                    </a:cubicBezTo>
                    <a:cubicBezTo>
                      <a:pt x="137" y="589"/>
                      <a:pt x="63" y="505"/>
                      <a:pt x="53" y="400"/>
                    </a:cubicBezTo>
                    <a:cubicBezTo>
                      <a:pt x="63" y="179"/>
                      <a:pt x="432" y="1"/>
                      <a:pt x="631" y="1"/>
                    </a:cubicBezTo>
                    <a:cubicBezTo>
                      <a:pt x="621" y="0"/>
                      <a:pt x="612" y="0"/>
                      <a:pt x="6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6" name="Google Shape;4876;p8"/>
              <p:cNvSpPr/>
              <p:nvPr/>
            </p:nvSpPr>
            <p:spPr>
              <a:xfrm>
                <a:off x="4269575" y="595475"/>
                <a:ext cx="76425" cy="67975"/>
              </a:xfrm>
              <a:custGeom>
                <a:rect b="b" l="l" r="r" t="t"/>
                <a:pathLst>
                  <a:path extrusionOk="0" h="2719" w="3057">
                    <a:moveTo>
                      <a:pt x="681" y="1"/>
                    </a:moveTo>
                    <a:cubicBezTo>
                      <a:pt x="1" y="294"/>
                      <a:pt x="136" y="765"/>
                      <a:pt x="554" y="765"/>
                    </a:cubicBezTo>
                    <a:cubicBezTo>
                      <a:pt x="626" y="765"/>
                      <a:pt x="706" y="751"/>
                      <a:pt x="793" y="719"/>
                    </a:cubicBezTo>
                    <a:lnTo>
                      <a:pt x="793" y="719"/>
                    </a:lnTo>
                    <a:cubicBezTo>
                      <a:pt x="617" y="900"/>
                      <a:pt x="442" y="1113"/>
                      <a:pt x="639" y="1325"/>
                    </a:cubicBezTo>
                    <a:cubicBezTo>
                      <a:pt x="725" y="1404"/>
                      <a:pt x="825" y="1436"/>
                      <a:pt x="930" y="1436"/>
                    </a:cubicBezTo>
                    <a:cubicBezTo>
                      <a:pt x="1033" y="1436"/>
                      <a:pt x="1140" y="1405"/>
                      <a:pt x="1240" y="1357"/>
                    </a:cubicBezTo>
                    <a:lnTo>
                      <a:pt x="1240" y="1357"/>
                    </a:lnTo>
                    <a:cubicBezTo>
                      <a:pt x="1191" y="1444"/>
                      <a:pt x="1160" y="1538"/>
                      <a:pt x="1174" y="1640"/>
                    </a:cubicBezTo>
                    <a:cubicBezTo>
                      <a:pt x="1217" y="1808"/>
                      <a:pt x="1375" y="1871"/>
                      <a:pt x="1532" y="1893"/>
                    </a:cubicBezTo>
                    <a:cubicBezTo>
                      <a:pt x="1545" y="1894"/>
                      <a:pt x="1559" y="1895"/>
                      <a:pt x="1572" y="1895"/>
                    </a:cubicBezTo>
                    <a:cubicBezTo>
                      <a:pt x="1641" y="1895"/>
                      <a:pt x="1706" y="1878"/>
                      <a:pt x="1769" y="1850"/>
                    </a:cubicBezTo>
                    <a:lnTo>
                      <a:pt x="1769" y="1850"/>
                    </a:lnTo>
                    <a:cubicBezTo>
                      <a:pt x="1676" y="2014"/>
                      <a:pt x="1650" y="2191"/>
                      <a:pt x="1858" y="2324"/>
                    </a:cubicBezTo>
                    <a:cubicBezTo>
                      <a:pt x="1925" y="2359"/>
                      <a:pt x="1993" y="2373"/>
                      <a:pt x="2061" y="2373"/>
                    </a:cubicBezTo>
                    <a:cubicBezTo>
                      <a:pt x="2201" y="2373"/>
                      <a:pt x="2340" y="2311"/>
                      <a:pt x="2466" y="2230"/>
                    </a:cubicBezTo>
                    <a:lnTo>
                      <a:pt x="2466" y="2230"/>
                    </a:lnTo>
                    <a:cubicBezTo>
                      <a:pt x="2382" y="2360"/>
                      <a:pt x="2321" y="2509"/>
                      <a:pt x="2394" y="2628"/>
                    </a:cubicBezTo>
                    <a:cubicBezTo>
                      <a:pt x="2444" y="2687"/>
                      <a:pt x="2527" y="2719"/>
                      <a:pt x="2607" y="2719"/>
                    </a:cubicBezTo>
                    <a:cubicBezTo>
                      <a:pt x="2627" y="2719"/>
                      <a:pt x="2648" y="2717"/>
                      <a:pt x="2667" y="2712"/>
                    </a:cubicBezTo>
                    <a:cubicBezTo>
                      <a:pt x="2846" y="2670"/>
                      <a:pt x="2972" y="2502"/>
                      <a:pt x="3056" y="2345"/>
                    </a:cubicBezTo>
                    <a:lnTo>
                      <a:pt x="3056" y="2345"/>
                    </a:lnTo>
                    <a:cubicBezTo>
                      <a:pt x="2962" y="2490"/>
                      <a:pt x="2806" y="2683"/>
                      <a:pt x="2626" y="2683"/>
                    </a:cubicBezTo>
                    <a:cubicBezTo>
                      <a:pt x="2585" y="2683"/>
                      <a:pt x="2542" y="2673"/>
                      <a:pt x="2499" y="2649"/>
                    </a:cubicBezTo>
                    <a:cubicBezTo>
                      <a:pt x="2279" y="2523"/>
                      <a:pt x="2573" y="2208"/>
                      <a:pt x="2667" y="2082"/>
                    </a:cubicBezTo>
                    <a:cubicBezTo>
                      <a:pt x="2692" y="2057"/>
                      <a:pt x="2672" y="2020"/>
                      <a:pt x="2642" y="2020"/>
                    </a:cubicBezTo>
                    <a:cubicBezTo>
                      <a:pt x="2633" y="2020"/>
                      <a:pt x="2624" y="2023"/>
                      <a:pt x="2615" y="2030"/>
                    </a:cubicBezTo>
                    <a:cubicBezTo>
                      <a:pt x="2615" y="2030"/>
                      <a:pt x="2615" y="2030"/>
                      <a:pt x="2615" y="2030"/>
                    </a:cubicBezTo>
                    <a:lnTo>
                      <a:pt x="2615" y="2030"/>
                    </a:lnTo>
                    <a:cubicBezTo>
                      <a:pt x="2510" y="2114"/>
                      <a:pt x="2394" y="2187"/>
                      <a:pt x="2268" y="2229"/>
                    </a:cubicBezTo>
                    <a:cubicBezTo>
                      <a:pt x="2207" y="2259"/>
                      <a:pt x="2138" y="2276"/>
                      <a:pt x="2072" y="2276"/>
                    </a:cubicBezTo>
                    <a:cubicBezTo>
                      <a:pt x="1954" y="2276"/>
                      <a:pt x="1845" y="2224"/>
                      <a:pt x="1805" y="2103"/>
                    </a:cubicBezTo>
                    <a:cubicBezTo>
                      <a:pt x="1784" y="1914"/>
                      <a:pt x="1973" y="1777"/>
                      <a:pt x="2089" y="1630"/>
                    </a:cubicBezTo>
                    <a:cubicBezTo>
                      <a:pt x="2123" y="1588"/>
                      <a:pt x="2083" y="1534"/>
                      <a:pt x="2039" y="1534"/>
                    </a:cubicBezTo>
                    <a:cubicBezTo>
                      <a:pt x="2028" y="1534"/>
                      <a:pt x="2016" y="1537"/>
                      <a:pt x="2005" y="1546"/>
                    </a:cubicBezTo>
                    <a:cubicBezTo>
                      <a:pt x="1878" y="1663"/>
                      <a:pt x="1743" y="1780"/>
                      <a:pt x="1582" y="1780"/>
                    </a:cubicBezTo>
                    <a:cubicBezTo>
                      <a:pt x="1569" y="1780"/>
                      <a:pt x="1556" y="1779"/>
                      <a:pt x="1543" y="1777"/>
                    </a:cubicBezTo>
                    <a:cubicBezTo>
                      <a:pt x="1448" y="1766"/>
                      <a:pt x="1312" y="1714"/>
                      <a:pt x="1291" y="1619"/>
                    </a:cubicBezTo>
                    <a:cubicBezTo>
                      <a:pt x="1269" y="1441"/>
                      <a:pt x="1427" y="1294"/>
                      <a:pt x="1532" y="1157"/>
                    </a:cubicBezTo>
                    <a:cubicBezTo>
                      <a:pt x="1564" y="1117"/>
                      <a:pt x="1530" y="1065"/>
                      <a:pt x="1488" y="1065"/>
                    </a:cubicBezTo>
                    <a:cubicBezTo>
                      <a:pt x="1475" y="1065"/>
                      <a:pt x="1461" y="1071"/>
                      <a:pt x="1448" y="1084"/>
                    </a:cubicBezTo>
                    <a:cubicBezTo>
                      <a:pt x="1446" y="1085"/>
                      <a:pt x="1444" y="1087"/>
                      <a:pt x="1442" y="1088"/>
                    </a:cubicBezTo>
                    <a:lnTo>
                      <a:pt x="1442" y="1088"/>
                    </a:lnTo>
                    <a:lnTo>
                      <a:pt x="1438" y="1084"/>
                    </a:lnTo>
                    <a:cubicBezTo>
                      <a:pt x="1432" y="1092"/>
                      <a:pt x="1425" y="1100"/>
                      <a:pt x="1419" y="1108"/>
                    </a:cubicBezTo>
                    <a:lnTo>
                      <a:pt x="1419" y="1108"/>
                    </a:lnTo>
                    <a:cubicBezTo>
                      <a:pt x="1287" y="1219"/>
                      <a:pt x="1101" y="1331"/>
                      <a:pt x="930" y="1331"/>
                    </a:cubicBezTo>
                    <a:cubicBezTo>
                      <a:pt x="852" y="1331"/>
                      <a:pt x="778" y="1308"/>
                      <a:pt x="712" y="1252"/>
                    </a:cubicBezTo>
                    <a:cubicBezTo>
                      <a:pt x="670" y="1210"/>
                      <a:pt x="649" y="1147"/>
                      <a:pt x="660" y="1094"/>
                    </a:cubicBezTo>
                    <a:cubicBezTo>
                      <a:pt x="710" y="892"/>
                      <a:pt x="897" y="767"/>
                      <a:pt x="1023" y="599"/>
                    </a:cubicBezTo>
                    <a:lnTo>
                      <a:pt x="1023" y="599"/>
                    </a:lnTo>
                    <a:cubicBezTo>
                      <a:pt x="1028" y="596"/>
                      <a:pt x="1033" y="593"/>
                      <a:pt x="1038" y="589"/>
                    </a:cubicBezTo>
                    <a:lnTo>
                      <a:pt x="1034" y="585"/>
                    </a:lnTo>
                    <a:lnTo>
                      <a:pt x="1034" y="585"/>
                    </a:lnTo>
                    <a:cubicBezTo>
                      <a:pt x="1035" y="583"/>
                      <a:pt x="1037" y="581"/>
                      <a:pt x="1038" y="579"/>
                    </a:cubicBezTo>
                    <a:cubicBezTo>
                      <a:pt x="1048" y="568"/>
                      <a:pt x="1048" y="547"/>
                      <a:pt x="1038" y="526"/>
                    </a:cubicBezTo>
                    <a:cubicBezTo>
                      <a:pt x="1032" y="520"/>
                      <a:pt x="1022" y="514"/>
                      <a:pt x="1011" y="514"/>
                    </a:cubicBezTo>
                    <a:cubicBezTo>
                      <a:pt x="1003" y="514"/>
                      <a:pt x="994" y="517"/>
                      <a:pt x="985" y="526"/>
                    </a:cubicBezTo>
                    <a:cubicBezTo>
                      <a:pt x="983" y="528"/>
                      <a:pt x="981" y="529"/>
                      <a:pt x="980" y="530"/>
                    </a:cubicBezTo>
                    <a:lnTo>
                      <a:pt x="980" y="530"/>
                    </a:lnTo>
                    <a:lnTo>
                      <a:pt x="975" y="526"/>
                    </a:lnTo>
                    <a:cubicBezTo>
                      <a:pt x="970" y="532"/>
                      <a:pt x="965" y="539"/>
                      <a:pt x="959" y="545"/>
                    </a:cubicBezTo>
                    <a:lnTo>
                      <a:pt x="959" y="545"/>
                    </a:lnTo>
                    <a:cubicBezTo>
                      <a:pt x="847" y="625"/>
                      <a:pt x="682" y="703"/>
                      <a:pt x="532" y="703"/>
                    </a:cubicBezTo>
                    <a:cubicBezTo>
                      <a:pt x="437" y="703"/>
                      <a:pt x="348" y="671"/>
                      <a:pt x="281" y="589"/>
                    </a:cubicBezTo>
                    <a:cubicBezTo>
                      <a:pt x="250" y="547"/>
                      <a:pt x="229" y="484"/>
                      <a:pt x="250" y="421"/>
                    </a:cubicBezTo>
                    <a:cubicBezTo>
                      <a:pt x="313" y="222"/>
                      <a:pt x="502" y="106"/>
                      <a:pt x="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7" name="Google Shape;4877;p8"/>
              <p:cNvSpPr/>
              <p:nvPr/>
            </p:nvSpPr>
            <p:spPr>
              <a:xfrm>
                <a:off x="4265775" y="624650"/>
                <a:ext cx="53425" cy="47200"/>
              </a:xfrm>
              <a:custGeom>
                <a:rect b="b" l="l" r="r" t="t"/>
                <a:pathLst>
                  <a:path extrusionOk="0" h="1888" w="2137">
                    <a:moveTo>
                      <a:pt x="317" y="1"/>
                    </a:moveTo>
                    <a:cubicBezTo>
                      <a:pt x="1" y="310"/>
                      <a:pt x="113" y="563"/>
                      <a:pt x="360" y="563"/>
                    </a:cubicBezTo>
                    <a:cubicBezTo>
                      <a:pt x="406" y="563"/>
                      <a:pt x="457" y="554"/>
                      <a:pt x="510" y="536"/>
                    </a:cubicBezTo>
                    <a:lnTo>
                      <a:pt x="510" y="536"/>
                    </a:lnTo>
                    <a:cubicBezTo>
                      <a:pt x="451" y="617"/>
                      <a:pt x="403" y="707"/>
                      <a:pt x="391" y="810"/>
                    </a:cubicBezTo>
                    <a:cubicBezTo>
                      <a:pt x="386" y="1030"/>
                      <a:pt x="540" y="1110"/>
                      <a:pt x="721" y="1110"/>
                    </a:cubicBezTo>
                    <a:cubicBezTo>
                      <a:pt x="768" y="1110"/>
                      <a:pt x="816" y="1105"/>
                      <a:pt x="864" y="1095"/>
                    </a:cubicBezTo>
                    <a:lnTo>
                      <a:pt x="864" y="1095"/>
                    </a:lnTo>
                    <a:cubicBezTo>
                      <a:pt x="850" y="1115"/>
                      <a:pt x="836" y="1135"/>
                      <a:pt x="822" y="1157"/>
                    </a:cubicBezTo>
                    <a:cubicBezTo>
                      <a:pt x="728" y="1283"/>
                      <a:pt x="738" y="1461"/>
                      <a:pt x="885" y="1545"/>
                    </a:cubicBezTo>
                    <a:cubicBezTo>
                      <a:pt x="956" y="1587"/>
                      <a:pt x="1036" y="1606"/>
                      <a:pt x="1119" y="1606"/>
                    </a:cubicBezTo>
                    <a:cubicBezTo>
                      <a:pt x="1230" y="1606"/>
                      <a:pt x="1344" y="1573"/>
                      <a:pt x="1443" y="1520"/>
                    </a:cubicBezTo>
                    <a:lnTo>
                      <a:pt x="1443" y="1520"/>
                    </a:lnTo>
                    <a:cubicBezTo>
                      <a:pt x="1397" y="1719"/>
                      <a:pt x="1562" y="1888"/>
                      <a:pt x="1791" y="1888"/>
                    </a:cubicBezTo>
                    <a:cubicBezTo>
                      <a:pt x="1830" y="1888"/>
                      <a:pt x="1872" y="1883"/>
                      <a:pt x="1915" y="1872"/>
                    </a:cubicBezTo>
                    <a:cubicBezTo>
                      <a:pt x="2010" y="1851"/>
                      <a:pt x="2094" y="1777"/>
                      <a:pt x="2136" y="1692"/>
                    </a:cubicBezTo>
                    <a:lnTo>
                      <a:pt x="2136" y="1692"/>
                    </a:lnTo>
                    <a:cubicBezTo>
                      <a:pt x="2067" y="1797"/>
                      <a:pt x="1942" y="1851"/>
                      <a:pt x="1819" y="1851"/>
                    </a:cubicBezTo>
                    <a:cubicBezTo>
                      <a:pt x="1757" y="1851"/>
                      <a:pt x="1695" y="1837"/>
                      <a:pt x="1642" y="1809"/>
                    </a:cubicBezTo>
                    <a:cubicBezTo>
                      <a:pt x="1464" y="1710"/>
                      <a:pt x="1482" y="1537"/>
                      <a:pt x="1597" y="1411"/>
                    </a:cubicBezTo>
                    <a:lnTo>
                      <a:pt x="1597" y="1411"/>
                    </a:lnTo>
                    <a:cubicBezTo>
                      <a:pt x="1605" y="1404"/>
                      <a:pt x="1613" y="1396"/>
                      <a:pt x="1621" y="1388"/>
                    </a:cubicBezTo>
                    <a:lnTo>
                      <a:pt x="1621" y="1388"/>
                    </a:lnTo>
                    <a:cubicBezTo>
                      <a:pt x="1621" y="1388"/>
                      <a:pt x="1621" y="1388"/>
                      <a:pt x="1621" y="1388"/>
                    </a:cubicBezTo>
                    <a:cubicBezTo>
                      <a:pt x="1652" y="1349"/>
                      <a:pt x="1625" y="1310"/>
                      <a:pt x="1592" y="1310"/>
                    </a:cubicBezTo>
                    <a:cubicBezTo>
                      <a:pt x="1581" y="1310"/>
                      <a:pt x="1568" y="1314"/>
                      <a:pt x="1558" y="1325"/>
                    </a:cubicBezTo>
                    <a:cubicBezTo>
                      <a:pt x="1462" y="1421"/>
                      <a:pt x="1283" y="1496"/>
                      <a:pt x="1127" y="1496"/>
                    </a:cubicBezTo>
                    <a:cubicBezTo>
                      <a:pt x="1060" y="1496"/>
                      <a:pt x="998" y="1482"/>
                      <a:pt x="948" y="1451"/>
                    </a:cubicBezTo>
                    <a:cubicBezTo>
                      <a:pt x="854" y="1388"/>
                      <a:pt x="854" y="1304"/>
                      <a:pt x="917" y="1209"/>
                    </a:cubicBezTo>
                    <a:cubicBezTo>
                      <a:pt x="980" y="1125"/>
                      <a:pt x="1064" y="1041"/>
                      <a:pt x="1158" y="968"/>
                    </a:cubicBezTo>
                    <a:cubicBezTo>
                      <a:pt x="1179" y="947"/>
                      <a:pt x="1179" y="915"/>
                      <a:pt x="1169" y="884"/>
                    </a:cubicBezTo>
                    <a:cubicBezTo>
                      <a:pt x="1156" y="871"/>
                      <a:pt x="1135" y="861"/>
                      <a:pt x="1116" y="861"/>
                    </a:cubicBezTo>
                    <a:cubicBezTo>
                      <a:pt x="1104" y="861"/>
                      <a:pt x="1093" y="865"/>
                      <a:pt x="1085" y="873"/>
                    </a:cubicBezTo>
                    <a:cubicBezTo>
                      <a:pt x="1085" y="873"/>
                      <a:pt x="1085" y="873"/>
                      <a:pt x="1085" y="873"/>
                    </a:cubicBezTo>
                    <a:lnTo>
                      <a:pt x="1085" y="873"/>
                    </a:lnTo>
                    <a:cubicBezTo>
                      <a:pt x="1001" y="936"/>
                      <a:pt x="896" y="978"/>
                      <a:pt x="801" y="989"/>
                    </a:cubicBezTo>
                    <a:cubicBezTo>
                      <a:pt x="770" y="995"/>
                      <a:pt x="739" y="998"/>
                      <a:pt x="710" y="998"/>
                    </a:cubicBezTo>
                    <a:cubicBezTo>
                      <a:pt x="591" y="998"/>
                      <a:pt x="497" y="944"/>
                      <a:pt x="497" y="810"/>
                    </a:cubicBezTo>
                    <a:cubicBezTo>
                      <a:pt x="518" y="652"/>
                      <a:pt x="633" y="536"/>
                      <a:pt x="738" y="410"/>
                    </a:cubicBezTo>
                    <a:cubicBezTo>
                      <a:pt x="763" y="377"/>
                      <a:pt x="736" y="338"/>
                      <a:pt x="702" y="338"/>
                    </a:cubicBezTo>
                    <a:cubicBezTo>
                      <a:pt x="693" y="338"/>
                      <a:pt x="684" y="341"/>
                      <a:pt x="675" y="347"/>
                    </a:cubicBezTo>
                    <a:cubicBezTo>
                      <a:pt x="673" y="349"/>
                      <a:pt x="671" y="350"/>
                      <a:pt x="669" y="351"/>
                    </a:cubicBezTo>
                    <a:lnTo>
                      <a:pt x="669" y="351"/>
                    </a:lnTo>
                    <a:lnTo>
                      <a:pt x="665" y="347"/>
                    </a:lnTo>
                    <a:cubicBezTo>
                      <a:pt x="659" y="353"/>
                      <a:pt x="654" y="360"/>
                      <a:pt x="649" y="366"/>
                    </a:cubicBezTo>
                    <a:lnTo>
                      <a:pt x="649" y="366"/>
                    </a:lnTo>
                    <a:cubicBezTo>
                      <a:pt x="586" y="412"/>
                      <a:pt x="528" y="455"/>
                      <a:pt x="455" y="473"/>
                    </a:cubicBezTo>
                    <a:cubicBezTo>
                      <a:pt x="414" y="489"/>
                      <a:pt x="374" y="497"/>
                      <a:pt x="338" y="497"/>
                    </a:cubicBezTo>
                    <a:cubicBezTo>
                      <a:pt x="208" y="497"/>
                      <a:pt x="123" y="397"/>
                      <a:pt x="181" y="232"/>
                    </a:cubicBezTo>
                    <a:cubicBezTo>
                      <a:pt x="212" y="148"/>
                      <a:pt x="265" y="74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78" name="Google Shape;4878;p8"/>
          <p:cNvGrpSpPr/>
          <p:nvPr/>
        </p:nvGrpSpPr>
        <p:grpSpPr>
          <a:xfrm>
            <a:off x="1287834" y="259439"/>
            <a:ext cx="890248" cy="764206"/>
            <a:chOff x="5385326" y="-1318771"/>
            <a:chExt cx="402263" cy="345326"/>
          </a:xfrm>
        </p:grpSpPr>
        <p:sp>
          <p:nvSpPr>
            <p:cNvPr id="4879" name="Google Shape;4879;p8"/>
            <p:cNvSpPr/>
            <p:nvPr/>
          </p:nvSpPr>
          <p:spPr>
            <a:xfrm rot="-5400000">
              <a:off x="5422912" y="-1352498"/>
              <a:ext cx="315334" cy="382788"/>
            </a:xfrm>
            <a:custGeom>
              <a:rect b="b" l="l" r="r" t="t"/>
              <a:pathLst>
                <a:path extrusionOk="0" h="5130" w="4226">
                  <a:moveTo>
                    <a:pt x="4151" y="4320"/>
                  </a:moveTo>
                  <a:cubicBezTo>
                    <a:pt x="4183" y="4299"/>
                    <a:pt x="4204" y="4268"/>
                    <a:pt x="4204" y="4236"/>
                  </a:cubicBezTo>
                  <a:cubicBezTo>
                    <a:pt x="4215" y="4236"/>
                    <a:pt x="4215" y="4226"/>
                    <a:pt x="4215" y="4226"/>
                  </a:cubicBezTo>
                  <a:lnTo>
                    <a:pt x="4215" y="4215"/>
                  </a:lnTo>
                  <a:cubicBezTo>
                    <a:pt x="4225" y="4152"/>
                    <a:pt x="4183" y="4078"/>
                    <a:pt x="4130" y="4046"/>
                  </a:cubicBezTo>
                  <a:cubicBezTo>
                    <a:pt x="3605" y="3058"/>
                    <a:pt x="2470" y="862"/>
                    <a:pt x="2186" y="305"/>
                  </a:cubicBezTo>
                  <a:cubicBezTo>
                    <a:pt x="2312" y="231"/>
                    <a:pt x="2228" y="0"/>
                    <a:pt x="2060" y="31"/>
                  </a:cubicBezTo>
                  <a:cubicBezTo>
                    <a:pt x="1430" y="178"/>
                    <a:pt x="872" y="547"/>
                    <a:pt x="505" y="1093"/>
                  </a:cubicBezTo>
                  <a:cubicBezTo>
                    <a:pt x="147" y="1608"/>
                    <a:pt x="0" y="2271"/>
                    <a:pt x="63" y="2890"/>
                  </a:cubicBezTo>
                  <a:cubicBezTo>
                    <a:pt x="105" y="3238"/>
                    <a:pt x="199" y="3563"/>
                    <a:pt x="336" y="3878"/>
                  </a:cubicBezTo>
                  <a:cubicBezTo>
                    <a:pt x="463" y="4162"/>
                    <a:pt x="641" y="4446"/>
                    <a:pt x="883" y="4646"/>
                  </a:cubicBezTo>
                  <a:cubicBezTo>
                    <a:pt x="1293" y="5013"/>
                    <a:pt x="1829" y="5129"/>
                    <a:pt x="2365" y="5055"/>
                  </a:cubicBezTo>
                  <a:cubicBezTo>
                    <a:pt x="3006" y="4971"/>
                    <a:pt x="3616" y="4677"/>
                    <a:pt x="4151" y="4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80" name="Google Shape;4880;p8"/>
            <p:cNvGrpSpPr/>
            <p:nvPr/>
          </p:nvGrpSpPr>
          <p:grpSpPr>
            <a:xfrm>
              <a:off x="5385326" y="-1311537"/>
              <a:ext cx="402263" cy="338092"/>
              <a:chOff x="4778776" y="-710437"/>
              <a:chExt cx="402263" cy="338092"/>
            </a:xfrm>
          </p:grpSpPr>
          <p:sp>
            <p:nvSpPr>
              <p:cNvPr id="4881" name="Google Shape;4881;p8"/>
              <p:cNvSpPr/>
              <p:nvPr/>
            </p:nvSpPr>
            <p:spPr>
              <a:xfrm>
                <a:off x="4791237" y="-710437"/>
                <a:ext cx="389802" cy="338092"/>
              </a:xfrm>
              <a:custGeom>
                <a:rect b="b" l="l" r="r" t="t"/>
                <a:pathLst>
                  <a:path extrusionOk="0" h="4531" w="5224">
                    <a:moveTo>
                      <a:pt x="4046" y="0"/>
                    </a:moveTo>
                    <a:cubicBezTo>
                      <a:pt x="3048" y="526"/>
                      <a:pt x="0" y="2103"/>
                      <a:pt x="0" y="2103"/>
                    </a:cubicBezTo>
                    <a:cubicBezTo>
                      <a:pt x="904" y="4530"/>
                      <a:pt x="2838" y="4163"/>
                      <a:pt x="3826" y="3563"/>
                    </a:cubicBezTo>
                    <a:cubicBezTo>
                      <a:pt x="5224" y="2701"/>
                      <a:pt x="4971" y="1125"/>
                      <a:pt x="4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2" name="Google Shape;4882;p8"/>
              <p:cNvSpPr/>
              <p:nvPr/>
            </p:nvSpPr>
            <p:spPr>
              <a:xfrm>
                <a:off x="4810787" y="-691634"/>
                <a:ext cx="306753" cy="258102"/>
              </a:xfrm>
              <a:custGeom>
                <a:rect b="b" l="l" r="r" t="t"/>
                <a:pathLst>
                  <a:path extrusionOk="0" h="3459" w="4111">
                    <a:moveTo>
                      <a:pt x="106" y="1830"/>
                    </a:moveTo>
                    <a:cubicBezTo>
                      <a:pt x="232" y="2145"/>
                      <a:pt x="348" y="2397"/>
                      <a:pt x="589" y="2638"/>
                    </a:cubicBezTo>
                    <a:cubicBezTo>
                      <a:pt x="810" y="2849"/>
                      <a:pt x="1063" y="3038"/>
                      <a:pt x="1336" y="3164"/>
                    </a:cubicBezTo>
                    <a:cubicBezTo>
                      <a:pt x="1956" y="3458"/>
                      <a:pt x="2649" y="3343"/>
                      <a:pt x="3238" y="3017"/>
                    </a:cubicBezTo>
                    <a:cubicBezTo>
                      <a:pt x="3774" y="2733"/>
                      <a:pt x="4111" y="2271"/>
                      <a:pt x="4069" y="1629"/>
                    </a:cubicBezTo>
                    <a:cubicBezTo>
                      <a:pt x="4037" y="1293"/>
                      <a:pt x="3922" y="999"/>
                      <a:pt x="3774" y="694"/>
                    </a:cubicBezTo>
                    <a:cubicBezTo>
                      <a:pt x="3648" y="442"/>
                      <a:pt x="3448" y="242"/>
                      <a:pt x="3312" y="1"/>
                    </a:cubicBezTo>
                    <a:cubicBezTo>
                      <a:pt x="2313" y="515"/>
                      <a:pt x="652" y="1377"/>
                      <a:pt x="1" y="1703"/>
                    </a:cubicBezTo>
                    <a:cubicBezTo>
                      <a:pt x="54" y="1735"/>
                      <a:pt x="85" y="1777"/>
                      <a:pt x="106" y="18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3" name="Google Shape;4883;p8"/>
              <p:cNvSpPr/>
              <p:nvPr/>
            </p:nvSpPr>
            <p:spPr>
              <a:xfrm>
                <a:off x="4778776" y="-709990"/>
                <a:ext cx="381892" cy="310409"/>
              </a:xfrm>
              <a:custGeom>
                <a:rect b="b" l="l" r="r" t="t"/>
                <a:pathLst>
                  <a:path extrusionOk="0" h="4160" w="5118">
                    <a:moveTo>
                      <a:pt x="4187" y="0"/>
                    </a:moveTo>
                    <a:cubicBezTo>
                      <a:pt x="4083" y="0"/>
                      <a:pt x="3983" y="105"/>
                      <a:pt x="4056" y="215"/>
                    </a:cubicBezTo>
                    <a:cubicBezTo>
                      <a:pt x="4561" y="971"/>
                      <a:pt x="5107" y="2107"/>
                      <a:pt x="4540" y="2969"/>
                    </a:cubicBezTo>
                    <a:cubicBezTo>
                      <a:pt x="4234" y="3452"/>
                      <a:pt x="3625" y="3704"/>
                      <a:pt x="3089" y="3809"/>
                    </a:cubicBezTo>
                    <a:cubicBezTo>
                      <a:pt x="2926" y="3843"/>
                      <a:pt x="2760" y="3860"/>
                      <a:pt x="2593" y="3860"/>
                    </a:cubicBezTo>
                    <a:cubicBezTo>
                      <a:pt x="2190" y="3860"/>
                      <a:pt x="1786" y="3761"/>
                      <a:pt x="1429" y="3568"/>
                    </a:cubicBezTo>
                    <a:cubicBezTo>
                      <a:pt x="850" y="3253"/>
                      <a:pt x="451" y="2706"/>
                      <a:pt x="314" y="2065"/>
                    </a:cubicBezTo>
                    <a:cubicBezTo>
                      <a:pt x="298" y="1994"/>
                      <a:pt x="243" y="1963"/>
                      <a:pt x="185" y="1963"/>
                    </a:cubicBezTo>
                    <a:cubicBezTo>
                      <a:pt x="97" y="1963"/>
                      <a:pt x="1" y="2035"/>
                      <a:pt x="20" y="2149"/>
                    </a:cubicBezTo>
                    <a:cubicBezTo>
                      <a:pt x="167" y="2779"/>
                      <a:pt x="546" y="3337"/>
                      <a:pt x="1081" y="3704"/>
                    </a:cubicBezTo>
                    <a:cubicBezTo>
                      <a:pt x="1528" y="4008"/>
                      <a:pt x="2066" y="4160"/>
                      <a:pt x="2604" y="4160"/>
                    </a:cubicBezTo>
                    <a:cubicBezTo>
                      <a:pt x="2699" y="4160"/>
                      <a:pt x="2795" y="4155"/>
                      <a:pt x="2889" y="4146"/>
                    </a:cubicBezTo>
                    <a:cubicBezTo>
                      <a:pt x="3225" y="4104"/>
                      <a:pt x="3552" y="4009"/>
                      <a:pt x="3867" y="3872"/>
                    </a:cubicBezTo>
                    <a:cubicBezTo>
                      <a:pt x="4161" y="3746"/>
                      <a:pt x="4435" y="3568"/>
                      <a:pt x="4645" y="3326"/>
                    </a:cubicBezTo>
                    <a:cubicBezTo>
                      <a:pt x="5002" y="2916"/>
                      <a:pt x="5117" y="2380"/>
                      <a:pt x="5054" y="1844"/>
                    </a:cubicBezTo>
                    <a:cubicBezTo>
                      <a:pt x="4970" y="1203"/>
                      <a:pt x="4666" y="593"/>
                      <a:pt x="4308" y="68"/>
                    </a:cubicBezTo>
                    <a:cubicBezTo>
                      <a:pt x="4277" y="20"/>
                      <a:pt x="4231" y="0"/>
                      <a:pt x="4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4" name="Google Shape;4884;p8"/>
              <p:cNvSpPr/>
              <p:nvPr/>
            </p:nvSpPr>
            <p:spPr>
              <a:xfrm>
                <a:off x="4951963" y="-599108"/>
                <a:ext cx="27310" cy="37234"/>
              </a:xfrm>
              <a:custGeom>
                <a:rect b="b" l="l" r="r" t="t"/>
                <a:pathLst>
                  <a:path extrusionOk="0" h="499" w="366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127"/>
                      <a:pt x="75" y="263"/>
                      <a:pt x="75" y="368"/>
                    </a:cubicBezTo>
                    <a:cubicBezTo>
                      <a:pt x="64" y="389"/>
                      <a:pt x="75" y="421"/>
                      <a:pt x="96" y="442"/>
                    </a:cubicBezTo>
                    <a:cubicBezTo>
                      <a:pt x="123" y="482"/>
                      <a:pt x="160" y="499"/>
                      <a:pt x="196" y="499"/>
                    </a:cubicBezTo>
                    <a:cubicBezTo>
                      <a:pt x="283" y="499"/>
                      <a:pt x="365" y="402"/>
                      <a:pt x="306" y="305"/>
                    </a:cubicBezTo>
                    <a:cubicBezTo>
                      <a:pt x="222" y="179"/>
                      <a:pt x="117" y="9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5" name="Google Shape;4885;p8"/>
              <p:cNvSpPr/>
              <p:nvPr/>
            </p:nvSpPr>
            <p:spPr>
              <a:xfrm>
                <a:off x="4896298" y="-552845"/>
                <a:ext cx="21266" cy="40293"/>
              </a:xfrm>
              <a:custGeom>
                <a:rect b="b" l="l" r="r" t="t"/>
                <a:pathLst>
                  <a:path extrusionOk="0" h="540" w="285">
                    <a:moveTo>
                      <a:pt x="53" y="1"/>
                    </a:moveTo>
                    <a:cubicBezTo>
                      <a:pt x="43" y="138"/>
                      <a:pt x="1" y="253"/>
                      <a:pt x="11" y="400"/>
                    </a:cubicBezTo>
                    <a:cubicBezTo>
                      <a:pt x="11" y="442"/>
                      <a:pt x="22" y="474"/>
                      <a:pt x="43" y="495"/>
                    </a:cubicBezTo>
                    <a:cubicBezTo>
                      <a:pt x="71" y="524"/>
                      <a:pt x="107" y="540"/>
                      <a:pt x="141" y="540"/>
                    </a:cubicBezTo>
                    <a:cubicBezTo>
                      <a:pt x="170" y="540"/>
                      <a:pt x="198" y="529"/>
                      <a:pt x="221" y="505"/>
                    </a:cubicBezTo>
                    <a:cubicBezTo>
                      <a:pt x="274" y="463"/>
                      <a:pt x="284" y="379"/>
                      <a:pt x="242" y="327"/>
                    </a:cubicBezTo>
                    <a:cubicBezTo>
                      <a:pt x="169" y="243"/>
                      <a:pt x="116" y="106"/>
                      <a:pt x="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6" name="Google Shape;4886;p8"/>
              <p:cNvSpPr/>
              <p:nvPr/>
            </p:nvSpPr>
            <p:spPr>
              <a:xfrm>
                <a:off x="5038221" y="-614031"/>
                <a:ext cx="35443" cy="34772"/>
              </a:xfrm>
              <a:custGeom>
                <a:rect b="b" l="l" r="r" t="t"/>
                <a:pathLst>
                  <a:path extrusionOk="0" h="466" w="475">
                    <a:moveTo>
                      <a:pt x="1" y="1"/>
                    </a:moveTo>
                    <a:lnTo>
                      <a:pt x="1" y="1"/>
                    </a:lnTo>
                    <a:cubicBezTo>
                      <a:pt x="106" y="127"/>
                      <a:pt x="138" y="253"/>
                      <a:pt x="222" y="400"/>
                    </a:cubicBezTo>
                    <a:cubicBezTo>
                      <a:pt x="232" y="421"/>
                      <a:pt x="253" y="432"/>
                      <a:pt x="274" y="453"/>
                    </a:cubicBezTo>
                    <a:cubicBezTo>
                      <a:pt x="291" y="462"/>
                      <a:pt x="309" y="466"/>
                      <a:pt x="327" y="466"/>
                    </a:cubicBezTo>
                    <a:cubicBezTo>
                      <a:pt x="374" y="466"/>
                      <a:pt x="420" y="439"/>
                      <a:pt x="442" y="400"/>
                    </a:cubicBezTo>
                    <a:cubicBezTo>
                      <a:pt x="474" y="337"/>
                      <a:pt x="453" y="264"/>
                      <a:pt x="390" y="232"/>
                    </a:cubicBezTo>
                    <a:cubicBezTo>
                      <a:pt x="264" y="159"/>
                      <a:pt x="138" y="43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7" name="Google Shape;4887;p8"/>
              <p:cNvSpPr/>
              <p:nvPr/>
            </p:nvSpPr>
            <p:spPr>
              <a:xfrm>
                <a:off x="4952784" y="-503374"/>
                <a:ext cx="21564" cy="37980"/>
              </a:xfrm>
              <a:custGeom>
                <a:rect b="b" l="l" r="r" t="t"/>
                <a:pathLst>
                  <a:path extrusionOk="0" h="509" w="289">
                    <a:moveTo>
                      <a:pt x="64" y="0"/>
                    </a:moveTo>
                    <a:cubicBezTo>
                      <a:pt x="64" y="115"/>
                      <a:pt x="53" y="242"/>
                      <a:pt x="21" y="326"/>
                    </a:cubicBezTo>
                    <a:cubicBezTo>
                      <a:pt x="0" y="358"/>
                      <a:pt x="0" y="389"/>
                      <a:pt x="11" y="421"/>
                    </a:cubicBezTo>
                    <a:cubicBezTo>
                      <a:pt x="31" y="482"/>
                      <a:pt x="80" y="508"/>
                      <a:pt x="130" y="508"/>
                    </a:cubicBezTo>
                    <a:cubicBezTo>
                      <a:pt x="208" y="508"/>
                      <a:pt x="289" y="443"/>
                      <a:pt x="263" y="347"/>
                    </a:cubicBezTo>
                    <a:cubicBezTo>
                      <a:pt x="221" y="200"/>
                      <a:pt x="137" y="94"/>
                      <a:pt x="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8" name="Google Shape;4888;p8"/>
              <p:cNvSpPr/>
              <p:nvPr/>
            </p:nvSpPr>
            <p:spPr>
              <a:xfrm>
                <a:off x="5038221" y="-539489"/>
                <a:ext cx="29922" cy="33802"/>
              </a:xfrm>
              <a:custGeom>
                <a:rect b="b" l="l" r="r" t="t"/>
                <a:pathLst>
                  <a:path extrusionOk="0" h="453" w="401">
                    <a:moveTo>
                      <a:pt x="1" y="1"/>
                    </a:moveTo>
                    <a:lnTo>
                      <a:pt x="138" y="368"/>
                    </a:lnTo>
                    <a:cubicBezTo>
                      <a:pt x="156" y="423"/>
                      <a:pt x="208" y="453"/>
                      <a:pt x="260" y="453"/>
                    </a:cubicBezTo>
                    <a:cubicBezTo>
                      <a:pt x="298" y="453"/>
                      <a:pt x="336" y="436"/>
                      <a:pt x="358" y="400"/>
                    </a:cubicBezTo>
                    <a:cubicBezTo>
                      <a:pt x="400" y="337"/>
                      <a:pt x="379" y="263"/>
                      <a:pt x="327" y="22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89" name="Google Shape;4889;p8"/>
          <p:cNvGrpSpPr/>
          <p:nvPr/>
        </p:nvGrpSpPr>
        <p:grpSpPr>
          <a:xfrm>
            <a:off x="4193992" y="578198"/>
            <a:ext cx="756010" cy="755998"/>
            <a:chOff x="7363942" y="1216423"/>
            <a:chExt cx="756010" cy="755998"/>
          </a:xfrm>
        </p:grpSpPr>
        <p:sp>
          <p:nvSpPr>
            <p:cNvPr id="4890" name="Google Shape;4890;p8"/>
            <p:cNvSpPr/>
            <p:nvPr/>
          </p:nvSpPr>
          <p:spPr>
            <a:xfrm>
              <a:off x="7363942" y="1216423"/>
              <a:ext cx="755998" cy="755998"/>
            </a:xfrm>
            <a:custGeom>
              <a:rect b="b" l="l" r="r" t="t"/>
              <a:pathLst>
                <a:path extrusionOk="0" h="10112" w="10112">
                  <a:moveTo>
                    <a:pt x="5051" y="1"/>
                  </a:moveTo>
                  <a:cubicBezTo>
                    <a:pt x="4747" y="621"/>
                    <a:pt x="4128" y="975"/>
                    <a:pt x="3490" y="975"/>
                  </a:cubicBezTo>
                  <a:cubicBezTo>
                    <a:pt x="3158" y="975"/>
                    <a:pt x="2821" y="880"/>
                    <a:pt x="2520" y="677"/>
                  </a:cubicBezTo>
                  <a:lnTo>
                    <a:pt x="2520" y="677"/>
                  </a:lnTo>
                  <a:cubicBezTo>
                    <a:pt x="2599" y="1677"/>
                    <a:pt x="1796" y="2526"/>
                    <a:pt x="811" y="2526"/>
                  </a:cubicBezTo>
                  <a:cubicBezTo>
                    <a:pt x="766" y="2526"/>
                    <a:pt x="721" y="2525"/>
                    <a:pt x="676" y="2521"/>
                  </a:cubicBezTo>
                  <a:lnTo>
                    <a:pt x="676" y="2521"/>
                  </a:lnTo>
                  <a:cubicBezTo>
                    <a:pt x="1270" y="3402"/>
                    <a:pt x="943" y="4591"/>
                    <a:pt x="0" y="5051"/>
                  </a:cubicBezTo>
                  <a:cubicBezTo>
                    <a:pt x="943" y="5513"/>
                    <a:pt x="1270" y="6711"/>
                    <a:pt x="676" y="7582"/>
                  </a:cubicBezTo>
                  <a:cubicBezTo>
                    <a:pt x="721" y="7578"/>
                    <a:pt x="766" y="7577"/>
                    <a:pt x="811" y="7577"/>
                  </a:cubicBezTo>
                  <a:cubicBezTo>
                    <a:pt x="1796" y="7577"/>
                    <a:pt x="2599" y="8427"/>
                    <a:pt x="2520" y="9436"/>
                  </a:cubicBezTo>
                  <a:cubicBezTo>
                    <a:pt x="2823" y="9232"/>
                    <a:pt x="3162" y="9135"/>
                    <a:pt x="3495" y="9135"/>
                  </a:cubicBezTo>
                  <a:cubicBezTo>
                    <a:pt x="4132" y="9135"/>
                    <a:pt x="4748" y="9487"/>
                    <a:pt x="5051" y="10112"/>
                  </a:cubicBezTo>
                  <a:cubicBezTo>
                    <a:pt x="5353" y="9487"/>
                    <a:pt x="5974" y="9135"/>
                    <a:pt x="6610" y="9135"/>
                  </a:cubicBezTo>
                  <a:cubicBezTo>
                    <a:pt x="6944" y="9135"/>
                    <a:pt x="7282" y="9232"/>
                    <a:pt x="7581" y="9436"/>
                  </a:cubicBezTo>
                  <a:cubicBezTo>
                    <a:pt x="7503" y="8427"/>
                    <a:pt x="8306" y="7577"/>
                    <a:pt x="9300" y="7577"/>
                  </a:cubicBezTo>
                  <a:cubicBezTo>
                    <a:pt x="9345" y="7577"/>
                    <a:pt x="9390" y="7578"/>
                    <a:pt x="9436" y="7582"/>
                  </a:cubicBezTo>
                  <a:cubicBezTo>
                    <a:pt x="8842" y="6711"/>
                    <a:pt x="9159" y="5513"/>
                    <a:pt x="10112" y="5051"/>
                  </a:cubicBezTo>
                  <a:cubicBezTo>
                    <a:pt x="9159" y="4591"/>
                    <a:pt x="8842" y="3402"/>
                    <a:pt x="9436" y="2521"/>
                  </a:cubicBezTo>
                  <a:lnTo>
                    <a:pt x="9436" y="2521"/>
                  </a:lnTo>
                  <a:cubicBezTo>
                    <a:pt x="9390" y="2525"/>
                    <a:pt x="9345" y="2526"/>
                    <a:pt x="9300" y="2526"/>
                  </a:cubicBezTo>
                  <a:cubicBezTo>
                    <a:pt x="8306" y="2526"/>
                    <a:pt x="7503" y="1677"/>
                    <a:pt x="7581" y="677"/>
                  </a:cubicBezTo>
                  <a:lnTo>
                    <a:pt x="7581" y="677"/>
                  </a:lnTo>
                  <a:cubicBezTo>
                    <a:pt x="7284" y="880"/>
                    <a:pt x="6948" y="975"/>
                    <a:pt x="6616" y="975"/>
                  </a:cubicBezTo>
                  <a:cubicBezTo>
                    <a:pt x="5977" y="975"/>
                    <a:pt x="5354" y="621"/>
                    <a:pt x="50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91" name="Google Shape;4891;p8"/>
            <p:cNvGrpSpPr/>
            <p:nvPr/>
          </p:nvGrpSpPr>
          <p:grpSpPr>
            <a:xfrm>
              <a:off x="7363954" y="1216423"/>
              <a:ext cx="755998" cy="755998"/>
              <a:chOff x="1226825" y="4230200"/>
              <a:chExt cx="252800" cy="252800"/>
            </a:xfrm>
          </p:grpSpPr>
          <p:sp>
            <p:nvSpPr>
              <p:cNvPr id="4892" name="Google Shape;4892;p8"/>
              <p:cNvSpPr/>
              <p:nvPr/>
            </p:nvSpPr>
            <p:spPr>
              <a:xfrm>
                <a:off x="1226825" y="4230200"/>
                <a:ext cx="252800" cy="252800"/>
              </a:xfrm>
              <a:custGeom>
                <a:rect b="b" l="l" r="r" t="t"/>
                <a:pathLst>
                  <a:path extrusionOk="0" h="10112" w="10112">
                    <a:moveTo>
                      <a:pt x="5051" y="1"/>
                    </a:moveTo>
                    <a:cubicBezTo>
                      <a:pt x="4747" y="621"/>
                      <a:pt x="4128" y="975"/>
                      <a:pt x="3490" y="975"/>
                    </a:cubicBezTo>
                    <a:cubicBezTo>
                      <a:pt x="3158" y="975"/>
                      <a:pt x="2821" y="880"/>
                      <a:pt x="2520" y="677"/>
                    </a:cubicBezTo>
                    <a:lnTo>
                      <a:pt x="2520" y="677"/>
                    </a:lnTo>
                    <a:cubicBezTo>
                      <a:pt x="2599" y="1677"/>
                      <a:pt x="1796" y="2526"/>
                      <a:pt x="811" y="2526"/>
                    </a:cubicBezTo>
                    <a:cubicBezTo>
                      <a:pt x="766" y="2526"/>
                      <a:pt x="721" y="2525"/>
                      <a:pt x="676" y="2521"/>
                    </a:cubicBezTo>
                    <a:lnTo>
                      <a:pt x="676" y="2521"/>
                    </a:lnTo>
                    <a:cubicBezTo>
                      <a:pt x="1270" y="3402"/>
                      <a:pt x="943" y="4591"/>
                      <a:pt x="0" y="5051"/>
                    </a:cubicBezTo>
                    <a:cubicBezTo>
                      <a:pt x="943" y="5513"/>
                      <a:pt x="1270" y="6711"/>
                      <a:pt x="676" y="7582"/>
                    </a:cubicBezTo>
                    <a:cubicBezTo>
                      <a:pt x="721" y="7578"/>
                      <a:pt x="766" y="7577"/>
                      <a:pt x="811" y="7577"/>
                    </a:cubicBezTo>
                    <a:cubicBezTo>
                      <a:pt x="1796" y="7577"/>
                      <a:pt x="2599" y="8427"/>
                      <a:pt x="2520" y="9436"/>
                    </a:cubicBezTo>
                    <a:cubicBezTo>
                      <a:pt x="2823" y="9232"/>
                      <a:pt x="3162" y="9135"/>
                      <a:pt x="3495" y="9135"/>
                    </a:cubicBezTo>
                    <a:cubicBezTo>
                      <a:pt x="4132" y="9135"/>
                      <a:pt x="4748" y="9487"/>
                      <a:pt x="5051" y="10112"/>
                    </a:cubicBezTo>
                    <a:cubicBezTo>
                      <a:pt x="5353" y="9487"/>
                      <a:pt x="5974" y="9135"/>
                      <a:pt x="6610" y="9135"/>
                    </a:cubicBezTo>
                    <a:cubicBezTo>
                      <a:pt x="6944" y="9135"/>
                      <a:pt x="7282" y="9232"/>
                      <a:pt x="7581" y="9436"/>
                    </a:cubicBezTo>
                    <a:cubicBezTo>
                      <a:pt x="7503" y="8427"/>
                      <a:pt x="8306" y="7577"/>
                      <a:pt x="9300" y="7577"/>
                    </a:cubicBezTo>
                    <a:cubicBezTo>
                      <a:pt x="9345" y="7577"/>
                      <a:pt x="9390" y="7578"/>
                      <a:pt x="9436" y="7582"/>
                    </a:cubicBezTo>
                    <a:cubicBezTo>
                      <a:pt x="8842" y="6711"/>
                      <a:pt x="9159" y="5513"/>
                      <a:pt x="10112" y="5051"/>
                    </a:cubicBezTo>
                    <a:cubicBezTo>
                      <a:pt x="9159" y="4591"/>
                      <a:pt x="8842" y="3402"/>
                      <a:pt x="9436" y="2521"/>
                    </a:cubicBezTo>
                    <a:lnTo>
                      <a:pt x="9436" y="2521"/>
                    </a:lnTo>
                    <a:cubicBezTo>
                      <a:pt x="9390" y="2525"/>
                      <a:pt x="9345" y="2526"/>
                      <a:pt x="9300" y="2526"/>
                    </a:cubicBezTo>
                    <a:cubicBezTo>
                      <a:pt x="8306" y="2526"/>
                      <a:pt x="7503" y="1677"/>
                      <a:pt x="7581" y="677"/>
                    </a:cubicBezTo>
                    <a:lnTo>
                      <a:pt x="7581" y="677"/>
                    </a:lnTo>
                    <a:cubicBezTo>
                      <a:pt x="7284" y="880"/>
                      <a:pt x="6948" y="975"/>
                      <a:pt x="6616" y="975"/>
                    </a:cubicBezTo>
                    <a:cubicBezTo>
                      <a:pt x="5977" y="975"/>
                      <a:pt x="5354" y="621"/>
                      <a:pt x="50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3" name="Google Shape;4893;p8"/>
              <p:cNvSpPr/>
              <p:nvPr/>
            </p:nvSpPr>
            <p:spPr>
              <a:xfrm>
                <a:off x="1243975" y="4247350"/>
                <a:ext cx="218250" cy="218250"/>
              </a:xfrm>
              <a:custGeom>
                <a:rect b="b" l="l" r="r" t="t"/>
                <a:pathLst>
                  <a:path extrusionOk="0" h="8730" w="8730">
                    <a:moveTo>
                      <a:pt x="4365" y="1200"/>
                    </a:moveTo>
                    <a:cubicBezTo>
                      <a:pt x="6116" y="1200"/>
                      <a:pt x="7530" y="2624"/>
                      <a:pt x="7530" y="4365"/>
                    </a:cubicBezTo>
                    <a:cubicBezTo>
                      <a:pt x="7530" y="6117"/>
                      <a:pt x="6116" y="7531"/>
                      <a:pt x="4365" y="7531"/>
                    </a:cubicBezTo>
                    <a:cubicBezTo>
                      <a:pt x="2623" y="7531"/>
                      <a:pt x="1199" y="6117"/>
                      <a:pt x="1199" y="4365"/>
                    </a:cubicBezTo>
                    <a:cubicBezTo>
                      <a:pt x="1199" y="2624"/>
                      <a:pt x="2623" y="1200"/>
                      <a:pt x="4365" y="1200"/>
                    </a:cubicBezTo>
                    <a:close/>
                    <a:moveTo>
                      <a:pt x="4365" y="1"/>
                    </a:moveTo>
                    <a:cubicBezTo>
                      <a:pt x="4108" y="544"/>
                      <a:pt x="3566" y="841"/>
                      <a:pt x="3023" y="841"/>
                    </a:cubicBezTo>
                    <a:cubicBezTo>
                      <a:pt x="2736" y="841"/>
                      <a:pt x="2439" y="759"/>
                      <a:pt x="2182" y="585"/>
                    </a:cubicBezTo>
                    <a:lnTo>
                      <a:pt x="2182" y="585"/>
                    </a:lnTo>
                    <a:cubicBezTo>
                      <a:pt x="2244" y="1456"/>
                      <a:pt x="1558" y="2183"/>
                      <a:pt x="697" y="2183"/>
                    </a:cubicBezTo>
                    <a:lnTo>
                      <a:pt x="584" y="2183"/>
                    </a:lnTo>
                    <a:cubicBezTo>
                      <a:pt x="1097" y="2942"/>
                      <a:pt x="820" y="3966"/>
                      <a:pt x="1" y="4365"/>
                    </a:cubicBezTo>
                    <a:cubicBezTo>
                      <a:pt x="820" y="4765"/>
                      <a:pt x="1097" y="5799"/>
                      <a:pt x="584" y="6548"/>
                    </a:cubicBezTo>
                    <a:lnTo>
                      <a:pt x="697" y="6548"/>
                    </a:lnTo>
                    <a:cubicBezTo>
                      <a:pt x="1558" y="6548"/>
                      <a:pt x="2244" y="7275"/>
                      <a:pt x="2182" y="8146"/>
                    </a:cubicBezTo>
                    <a:cubicBezTo>
                      <a:pt x="2439" y="7971"/>
                      <a:pt x="2736" y="7889"/>
                      <a:pt x="3023" y="7889"/>
                    </a:cubicBezTo>
                    <a:cubicBezTo>
                      <a:pt x="3566" y="7889"/>
                      <a:pt x="4108" y="8197"/>
                      <a:pt x="4365" y="8729"/>
                    </a:cubicBezTo>
                    <a:cubicBezTo>
                      <a:pt x="4631" y="8197"/>
                      <a:pt x="5164" y="7889"/>
                      <a:pt x="5717" y="7889"/>
                    </a:cubicBezTo>
                    <a:cubicBezTo>
                      <a:pt x="6004" y="7889"/>
                      <a:pt x="6291" y="7971"/>
                      <a:pt x="6547" y="8146"/>
                    </a:cubicBezTo>
                    <a:cubicBezTo>
                      <a:pt x="6485" y="7275"/>
                      <a:pt x="7182" y="6548"/>
                      <a:pt x="8033" y="6548"/>
                    </a:cubicBezTo>
                    <a:lnTo>
                      <a:pt x="8145" y="6548"/>
                    </a:lnTo>
                    <a:cubicBezTo>
                      <a:pt x="7633" y="5799"/>
                      <a:pt x="7910" y="4765"/>
                      <a:pt x="8729" y="4365"/>
                    </a:cubicBezTo>
                    <a:cubicBezTo>
                      <a:pt x="7910" y="3966"/>
                      <a:pt x="7633" y="2942"/>
                      <a:pt x="8145" y="2183"/>
                    </a:cubicBezTo>
                    <a:lnTo>
                      <a:pt x="8033" y="2183"/>
                    </a:lnTo>
                    <a:cubicBezTo>
                      <a:pt x="7182" y="2183"/>
                      <a:pt x="6485" y="1456"/>
                      <a:pt x="6547" y="585"/>
                    </a:cubicBezTo>
                    <a:lnTo>
                      <a:pt x="6547" y="585"/>
                    </a:lnTo>
                    <a:cubicBezTo>
                      <a:pt x="6291" y="759"/>
                      <a:pt x="6004" y="841"/>
                      <a:pt x="5717" y="841"/>
                    </a:cubicBezTo>
                    <a:cubicBezTo>
                      <a:pt x="5164" y="841"/>
                      <a:pt x="4631" y="544"/>
                      <a:pt x="4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4" name="Google Shape;4894;p8"/>
              <p:cNvSpPr/>
              <p:nvPr/>
            </p:nvSpPr>
            <p:spPr>
              <a:xfrm>
                <a:off x="1273950" y="4277325"/>
                <a:ext cx="158300" cy="158325"/>
              </a:xfrm>
              <a:custGeom>
                <a:rect b="b" l="l" r="r" t="t"/>
                <a:pathLst>
                  <a:path extrusionOk="0" h="6333" w="6332">
                    <a:moveTo>
                      <a:pt x="3166" y="1"/>
                    </a:moveTo>
                    <a:cubicBezTo>
                      <a:pt x="1424" y="1"/>
                      <a:pt x="0" y="1425"/>
                      <a:pt x="0" y="3166"/>
                    </a:cubicBezTo>
                    <a:cubicBezTo>
                      <a:pt x="0" y="4918"/>
                      <a:pt x="1424" y="6332"/>
                      <a:pt x="3166" y="6332"/>
                    </a:cubicBezTo>
                    <a:cubicBezTo>
                      <a:pt x="4917" y="6332"/>
                      <a:pt x="6331" y="4918"/>
                      <a:pt x="6331" y="3166"/>
                    </a:cubicBezTo>
                    <a:cubicBezTo>
                      <a:pt x="6331" y="1425"/>
                      <a:pt x="4917" y="1"/>
                      <a:pt x="3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95" name="Google Shape;4895;p8"/>
          <p:cNvGrpSpPr/>
          <p:nvPr/>
        </p:nvGrpSpPr>
        <p:grpSpPr>
          <a:xfrm>
            <a:off x="7294442" y="539512"/>
            <a:ext cx="755986" cy="659676"/>
            <a:chOff x="2002811" y="-1926445"/>
            <a:chExt cx="307499" cy="268325"/>
          </a:xfrm>
        </p:grpSpPr>
        <p:sp>
          <p:nvSpPr>
            <p:cNvPr id="4896" name="Google Shape;4896;p8"/>
            <p:cNvSpPr/>
            <p:nvPr/>
          </p:nvSpPr>
          <p:spPr>
            <a:xfrm rot="-5400000">
              <a:off x="2023619" y="-1939773"/>
              <a:ext cx="265862" cy="294963"/>
            </a:xfrm>
            <a:custGeom>
              <a:rect b="b" l="l" r="r" t="t"/>
              <a:pathLst>
                <a:path extrusionOk="0" h="3953" w="3563">
                  <a:moveTo>
                    <a:pt x="1009" y="253"/>
                  </a:moveTo>
                  <a:cubicBezTo>
                    <a:pt x="788" y="778"/>
                    <a:pt x="505" y="1525"/>
                    <a:pt x="305" y="2282"/>
                  </a:cubicBezTo>
                  <a:lnTo>
                    <a:pt x="305" y="2282"/>
                  </a:lnTo>
                  <a:cubicBezTo>
                    <a:pt x="295" y="2292"/>
                    <a:pt x="295" y="2313"/>
                    <a:pt x="284" y="2334"/>
                  </a:cubicBezTo>
                  <a:lnTo>
                    <a:pt x="284" y="2334"/>
                  </a:lnTo>
                  <a:cubicBezTo>
                    <a:pt x="274" y="2355"/>
                    <a:pt x="274" y="2376"/>
                    <a:pt x="274" y="2387"/>
                  </a:cubicBezTo>
                  <a:lnTo>
                    <a:pt x="263" y="2397"/>
                  </a:lnTo>
                  <a:cubicBezTo>
                    <a:pt x="263" y="2418"/>
                    <a:pt x="253" y="2439"/>
                    <a:pt x="253" y="2450"/>
                  </a:cubicBezTo>
                  <a:lnTo>
                    <a:pt x="253" y="2460"/>
                  </a:lnTo>
                  <a:cubicBezTo>
                    <a:pt x="242" y="2481"/>
                    <a:pt x="242" y="2492"/>
                    <a:pt x="242" y="2513"/>
                  </a:cubicBezTo>
                  <a:lnTo>
                    <a:pt x="242" y="2513"/>
                  </a:lnTo>
                  <a:cubicBezTo>
                    <a:pt x="221" y="2576"/>
                    <a:pt x="211" y="2628"/>
                    <a:pt x="200" y="2681"/>
                  </a:cubicBezTo>
                  <a:cubicBezTo>
                    <a:pt x="189" y="2681"/>
                    <a:pt x="189" y="2691"/>
                    <a:pt x="189" y="2691"/>
                  </a:cubicBezTo>
                  <a:cubicBezTo>
                    <a:pt x="189" y="2702"/>
                    <a:pt x="189" y="2723"/>
                    <a:pt x="179" y="2733"/>
                  </a:cubicBezTo>
                  <a:lnTo>
                    <a:pt x="179" y="2754"/>
                  </a:lnTo>
                  <a:cubicBezTo>
                    <a:pt x="179" y="2765"/>
                    <a:pt x="168" y="2786"/>
                    <a:pt x="168" y="2796"/>
                  </a:cubicBezTo>
                  <a:lnTo>
                    <a:pt x="168" y="2817"/>
                  </a:lnTo>
                  <a:cubicBezTo>
                    <a:pt x="158" y="2828"/>
                    <a:pt x="158" y="2838"/>
                    <a:pt x="158" y="2859"/>
                  </a:cubicBezTo>
                  <a:cubicBezTo>
                    <a:pt x="158" y="2859"/>
                    <a:pt x="147" y="2870"/>
                    <a:pt x="147" y="2880"/>
                  </a:cubicBezTo>
                  <a:lnTo>
                    <a:pt x="147" y="2912"/>
                  </a:lnTo>
                  <a:cubicBezTo>
                    <a:pt x="137" y="2922"/>
                    <a:pt x="137" y="2933"/>
                    <a:pt x="137" y="2943"/>
                  </a:cubicBezTo>
                  <a:cubicBezTo>
                    <a:pt x="137" y="2954"/>
                    <a:pt x="137" y="2964"/>
                    <a:pt x="126" y="2975"/>
                  </a:cubicBezTo>
                  <a:lnTo>
                    <a:pt x="126" y="3006"/>
                  </a:lnTo>
                  <a:cubicBezTo>
                    <a:pt x="126" y="3017"/>
                    <a:pt x="115" y="3027"/>
                    <a:pt x="115" y="3038"/>
                  </a:cubicBezTo>
                  <a:lnTo>
                    <a:pt x="115" y="3059"/>
                  </a:lnTo>
                  <a:cubicBezTo>
                    <a:pt x="105" y="3080"/>
                    <a:pt x="105" y="3111"/>
                    <a:pt x="94" y="3122"/>
                  </a:cubicBezTo>
                  <a:lnTo>
                    <a:pt x="94" y="3153"/>
                  </a:lnTo>
                  <a:cubicBezTo>
                    <a:pt x="94" y="3164"/>
                    <a:pt x="94" y="3175"/>
                    <a:pt x="84" y="3185"/>
                  </a:cubicBezTo>
                  <a:lnTo>
                    <a:pt x="84" y="3217"/>
                  </a:lnTo>
                  <a:cubicBezTo>
                    <a:pt x="84" y="3227"/>
                    <a:pt x="84" y="3238"/>
                    <a:pt x="73" y="3249"/>
                  </a:cubicBezTo>
                  <a:lnTo>
                    <a:pt x="73" y="3280"/>
                  </a:lnTo>
                  <a:cubicBezTo>
                    <a:pt x="73" y="3291"/>
                    <a:pt x="73" y="3301"/>
                    <a:pt x="63" y="3312"/>
                  </a:cubicBezTo>
                  <a:lnTo>
                    <a:pt x="63" y="3343"/>
                  </a:lnTo>
                  <a:lnTo>
                    <a:pt x="63" y="3364"/>
                  </a:lnTo>
                  <a:cubicBezTo>
                    <a:pt x="52" y="3375"/>
                    <a:pt x="52" y="3385"/>
                    <a:pt x="52" y="3396"/>
                  </a:cubicBezTo>
                  <a:lnTo>
                    <a:pt x="52" y="3427"/>
                  </a:lnTo>
                  <a:cubicBezTo>
                    <a:pt x="52" y="3438"/>
                    <a:pt x="42" y="3448"/>
                    <a:pt x="42" y="3459"/>
                  </a:cubicBezTo>
                  <a:lnTo>
                    <a:pt x="42" y="3490"/>
                  </a:lnTo>
                  <a:cubicBezTo>
                    <a:pt x="42" y="3501"/>
                    <a:pt x="31" y="3522"/>
                    <a:pt x="31" y="3543"/>
                  </a:cubicBezTo>
                  <a:lnTo>
                    <a:pt x="31" y="3553"/>
                  </a:lnTo>
                  <a:lnTo>
                    <a:pt x="31" y="3595"/>
                  </a:lnTo>
                  <a:cubicBezTo>
                    <a:pt x="21" y="3606"/>
                    <a:pt x="21" y="3616"/>
                    <a:pt x="21" y="3627"/>
                  </a:cubicBezTo>
                  <a:lnTo>
                    <a:pt x="21" y="3658"/>
                  </a:lnTo>
                  <a:lnTo>
                    <a:pt x="21" y="3679"/>
                  </a:lnTo>
                  <a:cubicBezTo>
                    <a:pt x="21" y="3690"/>
                    <a:pt x="21" y="3700"/>
                    <a:pt x="10" y="3711"/>
                  </a:cubicBezTo>
                  <a:lnTo>
                    <a:pt x="10" y="3742"/>
                  </a:lnTo>
                  <a:lnTo>
                    <a:pt x="10" y="3774"/>
                  </a:lnTo>
                  <a:lnTo>
                    <a:pt x="10" y="3795"/>
                  </a:lnTo>
                  <a:lnTo>
                    <a:pt x="10" y="3826"/>
                  </a:lnTo>
                  <a:cubicBezTo>
                    <a:pt x="10" y="3837"/>
                    <a:pt x="0" y="3837"/>
                    <a:pt x="0" y="3847"/>
                  </a:cubicBezTo>
                  <a:lnTo>
                    <a:pt x="0" y="3879"/>
                  </a:lnTo>
                  <a:lnTo>
                    <a:pt x="0" y="3900"/>
                  </a:lnTo>
                  <a:lnTo>
                    <a:pt x="0" y="3952"/>
                  </a:lnTo>
                  <a:lnTo>
                    <a:pt x="94" y="3921"/>
                  </a:lnTo>
                  <a:cubicBezTo>
                    <a:pt x="105" y="3921"/>
                    <a:pt x="126" y="3910"/>
                    <a:pt x="137" y="3910"/>
                  </a:cubicBezTo>
                  <a:cubicBezTo>
                    <a:pt x="158" y="3900"/>
                    <a:pt x="179" y="3900"/>
                    <a:pt x="200" y="3889"/>
                  </a:cubicBezTo>
                  <a:cubicBezTo>
                    <a:pt x="211" y="3879"/>
                    <a:pt x="221" y="3879"/>
                    <a:pt x="242" y="3868"/>
                  </a:cubicBezTo>
                  <a:cubicBezTo>
                    <a:pt x="263" y="3868"/>
                    <a:pt x="274" y="3858"/>
                    <a:pt x="295" y="3847"/>
                  </a:cubicBezTo>
                  <a:cubicBezTo>
                    <a:pt x="316" y="3847"/>
                    <a:pt x="326" y="3837"/>
                    <a:pt x="347" y="3837"/>
                  </a:cubicBezTo>
                  <a:cubicBezTo>
                    <a:pt x="358" y="3826"/>
                    <a:pt x="379" y="3826"/>
                    <a:pt x="389" y="3816"/>
                  </a:cubicBezTo>
                  <a:cubicBezTo>
                    <a:pt x="410" y="3805"/>
                    <a:pt x="431" y="3805"/>
                    <a:pt x="442" y="3795"/>
                  </a:cubicBezTo>
                  <a:cubicBezTo>
                    <a:pt x="463" y="3795"/>
                    <a:pt x="473" y="3784"/>
                    <a:pt x="494" y="3774"/>
                  </a:cubicBezTo>
                  <a:cubicBezTo>
                    <a:pt x="515" y="3774"/>
                    <a:pt x="536" y="3763"/>
                    <a:pt x="547" y="3753"/>
                  </a:cubicBezTo>
                  <a:cubicBezTo>
                    <a:pt x="568" y="3753"/>
                    <a:pt x="578" y="3742"/>
                    <a:pt x="589" y="3742"/>
                  </a:cubicBezTo>
                  <a:cubicBezTo>
                    <a:pt x="610" y="3732"/>
                    <a:pt x="631" y="3721"/>
                    <a:pt x="652" y="3721"/>
                  </a:cubicBezTo>
                  <a:cubicBezTo>
                    <a:pt x="662" y="3711"/>
                    <a:pt x="673" y="3711"/>
                    <a:pt x="694" y="3700"/>
                  </a:cubicBezTo>
                  <a:cubicBezTo>
                    <a:pt x="715" y="3690"/>
                    <a:pt x="736" y="3690"/>
                    <a:pt x="757" y="3679"/>
                  </a:cubicBezTo>
                  <a:cubicBezTo>
                    <a:pt x="767" y="3669"/>
                    <a:pt x="767" y="3669"/>
                    <a:pt x="778" y="3669"/>
                  </a:cubicBezTo>
                  <a:cubicBezTo>
                    <a:pt x="1629" y="3333"/>
                    <a:pt x="2533" y="2901"/>
                    <a:pt x="3280" y="2534"/>
                  </a:cubicBezTo>
                  <a:cubicBezTo>
                    <a:pt x="3343" y="2649"/>
                    <a:pt x="3563" y="2628"/>
                    <a:pt x="3553" y="2460"/>
                  </a:cubicBezTo>
                  <a:cubicBezTo>
                    <a:pt x="3511" y="1945"/>
                    <a:pt x="3280" y="1462"/>
                    <a:pt x="2964" y="1062"/>
                  </a:cubicBezTo>
                  <a:cubicBezTo>
                    <a:pt x="2649" y="673"/>
                    <a:pt x="2250" y="337"/>
                    <a:pt x="1797" y="147"/>
                  </a:cubicBezTo>
                  <a:cubicBezTo>
                    <a:pt x="1587" y="53"/>
                    <a:pt x="1356" y="0"/>
                    <a:pt x="1125" y="11"/>
                  </a:cubicBezTo>
                  <a:cubicBezTo>
                    <a:pt x="998" y="21"/>
                    <a:pt x="956" y="168"/>
                    <a:pt x="1009" y="2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97" name="Google Shape;4897;p8"/>
            <p:cNvGrpSpPr/>
            <p:nvPr/>
          </p:nvGrpSpPr>
          <p:grpSpPr>
            <a:xfrm>
              <a:off x="2002811" y="-1926445"/>
              <a:ext cx="307499" cy="268325"/>
              <a:chOff x="4287375" y="310100"/>
              <a:chExt cx="103025" cy="89900"/>
            </a:xfrm>
          </p:grpSpPr>
          <p:sp>
            <p:nvSpPr>
              <p:cNvPr id="4898" name="Google Shape;4898;p8"/>
              <p:cNvSpPr/>
              <p:nvPr/>
            </p:nvSpPr>
            <p:spPr>
              <a:xfrm>
                <a:off x="4287375" y="310100"/>
                <a:ext cx="103025" cy="89900"/>
              </a:xfrm>
              <a:custGeom>
                <a:rect b="b" l="l" r="r" t="t"/>
                <a:pathLst>
                  <a:path extrusionOk="0" h="3596" w="4121">
                    <a:moveTo>
                      <a:pt x="221" y="2513"/>
                    </a:moveTo>
                    <a:cubicBezTo>
                      <a:pt x="1114" y="2902"/>
                      <a:pt x="2922" y="3554"/>
                      <a:pt x="4120" y="3596"/>
                    </a:cubicBezTo>
                    <a:cubicBezTo>
                      <a:pt x="3753" y="2513"/>
                      <a:pt x="3132" y="1178"/>
                      <a:pt x="2628" y="190"/>
                    </a:cubicBezTo>
                    <a:cubicBezTo>
                      <a:pt x="1798" y="1"/>
                      <a:pt x="0" y="1514"/>
                      <a:pt x="221" y="25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9" name="Google Shape;4899;p8"/>
              <p:cNvSpPr/>
              <p:nvPr/>
            </p:nvSpPr>
            <p:spPr>
              <a:xfrm>
                <a:off x="4302075" y="322475"/>
                <a:ext cx="88325" cy="77525"/>
              </a:xfrm>
              <a:custGeom>
                <a:rect b="b" l="l" r="r" t="t"/>
                <a:pathLst>
                  <a:path extrusionOk="0" h="3101" w="3533">
                    <a:moveTo>
                      <a:pt x="1" y="2166"/>
                    </a:moveTo>
                    <a:cubicBezTo>
                      <a:pt x="957" y="2554"/>
                      <a:pt x="2481" y="3069"/>
                      <a:pt x="3532" y="3101"/>
                    </a:cubicBezTo>
                    <a:cubicBezTo>
                      <a:pt x="3196" y="2124"/>
                      <a:pt x="2660" y="956"/>
                      <a:pt x="2198" y="0"/>
                    </a:cubicBezTo>
                    <a:cubicBezTo>
                      <a:pt x="1094" y="253"/>
                      <a:pt x="295" y="1125"/>
                      <a:pt x="1" y="21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0" name="Google Shape;4900;p8"/>
              <p:cNvSpPr/>
              <p:nvPr/>
            </p:nvSpPr>
            <p:spPr>
              <a:xfrm>
                <a:off x="4291325" y="311150"/>
                <a:ext cx="66475" cy="64300"/>
              </a:xfrm>
              <a:custGeom>
                <a:rect b="b" l="l" r="r" t="t"/>
                <a:pathLst>
                  <a:path extrusionOk="0" h="2572" w="2659">
                    <a:moveTo>
                      <a:pt x="2469" y="1"/>
                    </a:moveTo>
                    <a:cubicBezTo>
                      <a:pt x="2466" y="1"/>
                      <a:pt x="2463" y="1"/>
                      <a:pt x="2460" y="1"/>
                    </a:cubicBezTo>
                    <a:cubicBezTo>
                      <a:pt x="1944" y="43"/>
                      <a:pt x="1472" y="274"/>
                      <a:pt x="1061" y="590"/>
                    </a:cubicBezTo>
                    <a:cubicBezTo>
                      <a:pt x="673" y="905"/>
                      <a:pt x="336" y="1304"/>
                      <a:pt x="147" y="1757"/>
                    </a:cubicBezTo>
                    <a:cubicBezTo>
                      <a:pt x="63" y="1967"/>
                      <a:pt x="0" y="2198"/>
                      <a:pt x="10" y="2429"/>
                    </a:cubicBezTo>
                    <a:cubicBezTo>
                      <a:pt x="21" y="2524"/>
                      <a:pt x="100" y="2571"/>
                      <a:pt x="174" y="2571"/>
                    </a:cubicBezTo>
                    <a:cubicBezTo>
                      <a:pt x="249" y="2571"/>
                      <a:pt x="320" y="2524"/>
                      <a:pt x="315" y="2429"/>
                    </a:cubicBezTo>
                    <a:cubicBezTo>
                      <a:pt x="283" y="2051"/>
                      <a:pt x="484" y="1683"/>
                      <a:pt x="694" y="1388"/>
                    </a:cubicBezTo>
                    <a:cubicBezTo>
                      <a:pt x="967" y="1021"/>
                      <a:pt x="1335" y="706"/>
                      <a:pt x="1745" y="505"/>
                    </a:cubicBezTo>
                    <a:cubicBezTo>
                      <a:pt x="1965" y="390"/>
                      <a:pt x="2217" y="316"/>
                      <a:pt x="2460" y="295"/>
                    </a:cubicBezTo>
                    <a:cubicBezTo>
                      <a:pt x="2656" y="285"/>
                      <a:pt x="2659" y="1"/>
                      <a:pt x="24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1" name="Google Shape;4901;p8"/>
              <p:cNvSpPr/>
              <p:nvPr/>
            </p:nvSpPr>
            <p:spPr>
              <a:xfrm>
                <a:off x="4353850" y="371100"/>
                <a:ext cx="11600" cy="8925"/>
              </a:xfrm>
              <a:custGeom>
                <a:rect b="b" l="l" r="r" t="t"/>
                <a:pathLst>
                  <a:path extrusionOk="0" h="357" w="464">
                    <a:moveTo>
                      <a:pt x="136" y="1"/>
                    </a:moveTo>
                    <a:cubicBezTo>
                      <a:pt x="83" y="1"/>
                      <a:pt x="29" y="33"/>
                      <a:pt x="11" y="94"/>
                    </a:cubicBezTo>
                    <a:cubicBezTo>
                      <a:pt x="1" y="158"/>
                      <a:pt x="32" y="221"/>
                      <a:pt x="106" y="242"/>
                    </a:cubicBezTo>
                    <a:lnTo>
                      <a:pt x="463" y="357"/>
                    </a:lnTo>
                    <a:lnTo>
                      <a:pt x="232" y="52"/>
                    </a:lnTo>
                    <a:cubicBezTo>
                      <a:pt x="210" y="17"/>
                      <a:pt x="173" y="1"/>
                      <a:pt x="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2" name="Google Shape;4902;p8"/>
              <p:cNvSpPr/>
              <p:nvPr/>
            </p:nvSpPr>
            <p:spPr>
              <a:xfrm>
                <a:off x="4332300" y="372425"/>
                <a:ext cx="13175" cy="9700"/>
              </a:xfrm>
              <a:custGeom>
                <a:rect b="b" l="l" r="r" t="t"/>
                <a:pathLst>
                  <a:path extrusionOk="0" h="388" w="527">
                    <a:moveTo>
                      <a:pt x="130" y="1"/>
                    </a:moveTo>
                    <a:cubicBezTo>
                      <a:pt x="73" y="1"/>
                      <a:pt x="18" y="41"/>
                      <a:pt x="11" y="105"/>
                    </a:cubicBezTo>
                    <a:cubicBezTo>
                      <a:pt x="1" y="178"/>
                      <a:pt x="43" y="241"/>
                      <a:pt x="116" y="252"/>
                    </a:cubicBezTo>
                    <a:cubicBezTo>
                      <a:pt x="253" y="273"/>
                      <a:pt x="389" y="315"/>
                      <a:pt x="526" y="388"/>
                    </a:cubicBezTo>
                    <a:cubicBezTo>
                      <a:pt x="442" y="262"/>
                      <a:pt x="337" y="136"/>
                      <a:pt x="211" y="31"/>
                    </a:cubicBezTo>
                    <a:cubicBezTo>
                      <a:pt x="187" y="10"/>
                      <a:pt x="158" y="1"/>
                      <a:pt x="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3" name="Google Shape;4903;p8"/>
              <p:cNvSpPr/>
              <p:nvPr/>
            </p:nvSpPr>
            <p:spPr>
              <a:xfrm>
                <a:off x="4354900" y="349050"/>
                <a:ext cx="8175" cy="12850"/>
              </a:xfrm>
              <a:custGeom>
                <a:rect b="b" l="l" r="r" t="t"/>
                <a:pathLst>
                  <a:path extrusionOk="0" h="514" w="327">
                    <a:moveTo>
                      <a:pt x="132" y="0"/>
                    </a:moveTo>
                    <a:cubicBezTo>
                      <a:pt x="99" y="0"/>
                      <a:pt x="67" y="13"/>
                      <a:pt x="43" y="41"/>
                    </a:cubicBezTo>
                    <a:cubicBezTo>
                      <a:pt x="1" y="94"/>
                      <a:pt x="1" y="167"/>
                      <a:pt x="53" y="220"/>
                    </a:cubicBezTo>
                    <a:cubicBezTo>
                      <a:pt x="158" y="314"/>
                      <a:pt x="253" y="398"/>
                      <a:pt x="326" y="514"/>
                    </a:cubicBezTo>
                    <a:cubicBezTo>
                      <a:pt x="326" y="377"/>
                      <a:pt x="295" y="230"/>
                      <a:pt x="253" y="94"/>
                    </a:cubicBezTo>
                    <a:cubicBezTo>
                      <a:pt x="240" y="34"/>
                      <a:pt x="186" y="0"/>
                      <a:pt x="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4" name="Google Shape;4904;p8"/>
              <p:cNvSpPr/>
              <p:nvPr/>
            </p:nvSpPr>
            <p:spPr>
              <a:xfrm>
                <a:off x="4329400" y="348225"/>
                <a:ext cx="11600" cy="12100"/>
              </a:xfrm>
              <a:custGeom>
                <a:rect b="b" l="l" r="r" t="t"/>
                <a:pathLst>
                  <a:path extrusionOk="0" h="484" w="464">
                    <a:moveTo>
                      <a:pt x="139" y="0"/>
                    </a:moveTo>
                    <a:cubicBezTo>
                      <a:pt x="96" y="0"/>
                      <a:pt x="54" y="21"/>
                      <a:pt x="33" y="63"/>
                    </a:cubicBezTo>
                    <a:cubicBezTo>
                      <a:pt x="1" y="127"/>
                      <a:pt x="22" y="200"/>
                      <a:pt x="85" y="232"/>
                    </a:cubicBezTo>
                    <a:cubicBezTo>
                      <a:pt x="211" y="295"/>
                      <a:pt x="327" y="410"/>
                      <a:pt x="463" y="484"/>
                    </a:cubicBezTo>
                    <a:cubicBezTo>
                      <a:pt x="379" y="358"/>
                      <a:pt x="348" y="211"/>
                      <a:pt x="253" y="63"/>
                    </a:cubicBezTo>
                    <a:cubicBezTo>
                      <a:pt x="227" y="21"/>
                      <a:pt x="182" y="0"/>
                      <a:pt x="1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905" name="Google Shape;4905;p8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0000"/>
              <a:t>Summer</a:t>
            </a:r>
            <a:endParaRPr sz="10000"/>
          </a:p>
        </p:txBody>
      </p:sp>
      <p:sp>
        <p:nvSpPr>
          <p:cNvPr id="4906" name="Google Shape;4906;p8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장재웅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2" name="Google Shape;3612;g303e823a111_1_90"/>
          <p:cNvGrpSpPr/>
          <p:nvPr/>
        </p:nvGrpSpPr>
        <p:grpSpPr>
          <a:xfrm>
            <a:off x="2964738" y="3078800"/>
            <a:ext cx="1521900" cy="1525200"/>
            <a:chOff x="4927750" y="1711650"/>
            <a:chExt cx="1521900" cy="1525200"/>
          </a:xfrm>
        </p:grpSpPr>
        <p:sp>
          <p:nvSpPr>
            <p:cNvPr id="3613" name="Google Shape;3613;g303e823a111_1_90"/>
            <p:cNvSpPr/>
            <p:nvPr/>
          </p:nvSpPr>
          <p:spPr>
            <a:xfrm>
              <a:off x="4927750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g303e823a111_1_90"/>
            <p:cNvSpPr/>
            <p:nvPr/>
          </p:nvSpPr>
          <p:spPr>
            <a:xfrm>
              <a:off x="4927750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장재웅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5" name="Google Shape;3615;g303e823a111_1_90"/>
          <p:cNvGrpSpPr/>
          <p:nvPr/>
        </p:nvGrpSpPr>
        <p:grpSpPr>
          <a:xfrm>
            <a:off x="1152163" y="3078800"/>
            <a:ext cx="1521900" cy="1525200"/>
            <a:chOff x="3115175" y="1711650"/>
            <a:chExt cx="1521900" cy="1525200"/>
          </a:xfrm>
        </p:grpSpPr>
        <p:sp>
          <p:nvSpPr>
            <p:cNvPr id="3616" name="Google Shape;3616;g303e823a111_1_90"/>
            <p:cNvSpPr/>
            <p:nvPr/>
          </p:nvSpPr>
          <p:spPr>
            <a:xfrm>
              <a:off x="3115175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g303e823a111_1_90"/>
            <p:cNvSpPr/>
            <p:nvPr/>
          </p:nvSpPr>
          <p:spPr>
            <a:xfrm>
              <a:off x="3115175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도영훈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8" name="Google Shape;3618;g303e823a111_1_90"/>
          <p:cNvGrpSpPr/>
          <p:nvPr/>
        </p:nvGrpSpPr>
        <p:grpSpPr>
          <a:xfrm>
            <a:off x="6593613" y="3040150"/>
            <a:ext cx="1521900" cy="1525200"/>
            <a:chOff x="1302600" y="1711650"/>
            <a:chExt cx="1521900" cy="1525200"/>
          </a:xfrm>
        </p:grpSpPr>
        <p:sp>
          <p:nvSpPr>
            <p:cNvPr id="3619" name="Google Shape;3619;g303e823a111_1_90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g303e823a111_1_90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김민석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1" name="Google Shape;3621;g303e823a111_1_90"/>
          <p:cNvGrpSpPr/>
          <p:nvPr/>
        </p:nvGrpSpPr>
        <p:grpSpPr>
          <a:xfrm>
            <a:off x="4777313" y="3078800"/>
            <a:ext cx="1521900" cy="1525200"/>
            <a:chOff x="6740325" y="1711650"/>
            <a:chExt cx="1521900" cy="1525200"/>
          </a:xfrm>
        </p:grpSpPr>
        <p:sp>
          <p:nvSpPr>
            <p:cNvPr id="3622" name="Google Shape;3622;g303e823a111_1_90"/>
            <p:cNvSpPr/>
            <p:nvPr/>
          </p:nvSpPr>
          <p:spPr>
            <a:xfrm>
              <a:off x="6740325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g303e823a111_1_90"/>
            <p:cNvSpPr/>
            <p:nvPr/>
          </p:nvSpPr>
          <p:spPr>
            <a:xfrm>
              <a:off x="6740325" y="1711650"/>
              <a:ext cx="1521900" cy="1525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김아란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4" name="Google Shape;3624;g303e823a111_1_90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</a:rPr>
              <a:t>CONTENTS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3625" name="Google Shape;3625;g303e823a111_1_90"/>
          <p:cNvSpPr txBox="1"/>
          <p:nvPr>
            <p:ph type="title"/>
          </p:nvPr>
        </p:nvSpPr>
        <p:spPr>
          <a:xfrm>
            <a:off x="4840050" y="2996750"/>
            <a:ext cx="127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/>
              <a:t>Autumn</a:t>
            </a:r>
            <a:endParaRPr sz="2700"/>
          </a:p>
        </p:txBody>
      </p:sp>
      <p:sp>
        <p:nvSpPr>
          <p:cNvPr id="3626" name="Google Shape;3626;g303e823a111_1_90"/>
          <p:cNvSpPr txBox="1"/>
          <p:nvPr>
            <p:ph type="title"/>
          </p:nvPr>
        </p:nvSpPr>
        <p:spPr>
          <a:xfrm>
            <a:off x="3103675" y="2996750"/>
            <a:ext cx="127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/>
              <a:t>Summer</a:t>
            </a:r>
            <a:endParaRPr sz="2700"/>
          </a:p>
        </p:txBody>
      </p:sp>
      <p:sp>
        <p:nvSpPr>
          <p:cNvPr id="3627" name="Google Shape;3627;g303e823a111_1_90"/>
          <p:cNvSpPr txBox="1"/>
          <p:nvPr>
            <p:ph type="title"/>
          </p:nvPr>
        </p:nvSpPr>
        <p:spPr>
          <a:xfrm>
            <a:off x="1214900" y="2996750"/>
            <a:ext cx="127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/>
              <a:t>Spring</a:t>
            </a:r>
            <a:endParaRPr sz="2700"/>
          </a:p>
        </p:txBody>
      </p:sp>
      <p:sp>
        <p:nvSpPr>
          <p:cNvPr id="3628" name="Google Shape;3628;g303e823a111_1_90"/>
          <p:cNvSpPr txBox="1"/>
          <p:nvPr>
            <p:ph type="title"/>
          </p:nvPr>
        </p:nvSpPr>
        <p:spPr>
          <a:xfrm>
            <a:off x="6652625" y="2996750"/>
            <a:ext cx="127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700"/>
              <a:t>Winter</a:t>
            </a:r>
            <a:endParaRPr sz="2700">
              <a:solidFill>
                <a:schemeClr val="lt1"/>
              </a:solidFill>
            </a:endParaRPr>
          </a:p>
        </p:txBody>
      </p:sp>
      <p:grpSp>
        <p:nvGrpSpPr>
          <p:cNvPr id="3629" name="Google Shape;3629;g303e823a111_1_90"/>
          <p:cNvGrpSpPr/>
          <p:nvPr/>
        </p:nvGrpSpPr>
        <p:grpSpPr>
          <a:xfrm>
            <a:off x="2842900" y="1802441"/>
            <a:ext cx="694500" cy="715500"/>
            <a:chOff x="2984138" y="1802441"/>
            <a:chExt cx="694500" cy="715500"/>
          </a:xfrm>
        </p:grpSpPr>
        <p:sp>
          <p:nvSpPr>
            <p:cNvPr id="3630" name="Google Shape;3630;g303e823a111_1_90"/>
            <p:cNvSpPr/>
            <p:nvPr/>
          </p:nvSpPr>
          <p:spPr>
            <a:xfrm>
              <a:off x="2984138" y="1802441"/>
              <a:ext cx="694500" cy="715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31" name="Google Shape;3631;g303e823a111_1_90"/>
            <p:cNvGrpSpPr/>
            <p:nvPr/>
          </p:nvGrpSpPr>
          <p:grpSpPr>
            <a:xfrm>
              <a:off x="2984138" y="1802441"/>
              <a:ext cx="694500" cy="715500"/>
              <a:chOff x="2984138" y="3813266"/>
              <a:chExt cx="694500" cy="715500"/>
            </a:xfrm>
          </p:grpSpPr>
          <p:sp>
            <p:nvSpPr>
              <p:cNvPr id="3632" name="Google Shape;3632;g303e823a111_1_90"/>
              <p:cNvSpPr/>
              <p:nvPr/>
            </p:nvSpPr>
            <p:spPr>
              <a:xfrm>
                <a:off x="2984138" y="3813266"/>
                <a:ext cx="694500" cy="7155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33" name="Google Shape;3633;g303e823a111_1_90"/>
              <p:cNvGrpSpPr/>
              <p:nvPr/>
            </p:nvGrpSpPr>
            <p:grpSpPr>
              <a:xfrm>
                <a:off x="3035839" y="3971145"/>
                <a:ext cx="509268" cy="447703"/>
                <a:chOff x="1475563" y="-1139763"/>
                <a:chExt cx="272205" cy="239298"/>
              </a:xfrm>
            </p:grpSpPr>
            <p:sp>
              <p:nvSpPr>
                <p:cNvPr id="3634" name="Google Shape;3634;g303e823a111_1_90"/>
                <p:cNvSpPr/>
                <p:nvPr/>
              </p:nvSpPr>
              <p:spPr>
                <a:xfrm rot="-5400000">
                  <a:off x="1492016" y="-1156216"/>
                  <a:ext cx="239298" cy="272205"/>
                </a:xfrm>
                <a:custGeom>
                  <a:rect b="b" l="l" r="r" t="t"/>
                  <a:pathLst>
                    <a:path extrusionOk="0" h="3648" w="3207">
                      <a:moveTo>
                        <a:pt x="2113" y="2639"/>
                      </a:moveTo>
                      <a:cubicBezTo>
                        <a:pt x="2460" y="2902"/>
                        <a:pt x="3154" y="3143"/>
                        <a:pt x="3185" y="2491"/>
                      </a:cubicBezTo>
                      <a:cubicBezTo>
                        <a:pt x="3206" y="1914"/>
                        <a:pt x="2597" y="1977"/>
                        <a:pt x="2208" y="1977"/>
                      </a:cubicBezTo>
                      <a:cubicBezTo>
                        <a:pt x="2482" y="1788"/>
                        <a:pt x="2755" y="1146"/>
                        <a:pt x="2418" y="873"/>
                      </a:cubicBezTo>
                      <a:cubicBezTo>
                        <a:pt x="2019" y="536"/>
                        <a:pt x="1714" y="1209"/>
                        <a:pt x="1683" y="1546"/>
                      </a:cubicBezTo>
                      <a:cubicBezTo>
                        <a:pt x="1293" y="1"/>
                        <a:pt x="148" y="1524"/>
                        <a:pt x="1293" y="1935"/>
                      </a:cubicBezTo>
                      <a:cubicBezTo>
                        <a:pt x="1304" y="1935"/>
                        <a:pt x="1304" y="1935"/>
                        <a:pt x="1304" y="1945"/>
                      </a:cubicBezTo>
                      <a:cubicBezTo>
                        <a:pt x="1" y="1935"/>
                        <a:pt x="200" y="3490"/>
                        <a:pt x="1409" y="2639"/>
                      </a:cubicBezTo>
                      <a:cubicBezTo>
                        <a:pt x="1293" y="2944"/>
                        <a:pt x="1136" y="3648"/>
                        <a:pt x="1683" y="3585"/>
                      </a:cubicBezTo>
                      <a:cubicBezTo>
                        <a:pt x="2145" y="3564"/>
                        <a:pt x="2124" y="2986"/>
                        <a:pt x="2113" y="263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143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chemeClr val="dk1">
                      <a:alpha val="2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635" name="Google Shape;3635;g303e823a111_1_90"/>
                <p:cNvGrpSpPr/>
                <p:nvPr/>
              </p:nvGrpSpPr>
              <p:grpSpPr>
                <a:xfrm>
                  <a:off x="1513972" y="-1139756"/>
                  <a:ext cx="233777" cy="207437"/>
                  <a:chOff x="4123600" y="573675"/>
                  <a:chExt cx="78325" cy="69500"/>
                </a:xfrm>
              </p:grpSpPr>
              <p:sp>
                <p:nvSpPr>
                  <p:cNvPr id="3636" name="Google Shape;3636;g303e823a111_1_90"/>
                  <p:cNvSpPr/>
                  <p:nvPr/>
                </p:nvSpPr>
                <p:spPr>
                  <a:xfrm>
                    <a:off x="4123600" y="573675"/>
                    <a:ext cx="78325" cy="69500"/>
                  </a:xfrm>
                  <a:custGeom>
                    <a:rect b="b" l="l" r="r" t="t"/>
                    <a:pathLst>
                      <a:path extrusionOk="0" h="2780" w="3133">
                        <a:moveTo>
                          <a:pt x="1972" y="0"/>
                        </a:moveTo>
                        <a:cubicBezTo>
                          <a:pt x="1424" y="0"/>
                          <a:pt x="1485" y="596"/>
                          <a:pt x="1485" y="978"/>
                        </a:cubicBezTo>
                        <a:cubicBezTo>
                          <a:pt x="1358" y="795"/>
                          <a:pt x="1034" y="612"/>
                          <a:pt x="748" y="612"/>
                        </a:cubicBezTo>
                        <a:cubicBezTo>
                          <a:pt x="607" y="612"/>
                          <a:pt x="475" y="656"/>
                          <a:pt x="382" y="767"/>
                        </a:cubicBezTo>
                        <a:cubicBezTo>
                          <a:pt x="55" y="1167"/>
                          <a:pt x="718" y="1472"/>
                          <a:pt x="1054" y="1503"/>
                        </a:cubicBezTo>
                        <a:cubicBezTo>
                          <a:pt x="0" y="1767"/>
                          <a:pt x="375" y="2383"/>
                          <a:pt x="850" y="2383"/>
                        </a:cubicBezTo>
                        <a:cubicBezTo>
                          <a:pt x="1076" y="2383"/>
                          <a:pt x="1325" y="2244"/>
                          <a:pt x="1454" y="1861"/>
                        </a:cubicBezTo>
                        <a:lnTo>
                          <a:pt x="1454" y="1861"/>
                        </a:lnTo>
                        <a:cubicBezTo>
                          <a:pt x="1444" y="2491"/>
                          <a:pt x="1790" y="2779"/>
                          <a:pt x="2069" y="2779"/>
                        </a:cubicBezTo>
                        <a:cubicBezTo>
                          <a:pt x="2380" y="2779"/>
                          <a:pt x="2607" y="2420"/>
                          <a:pt x="2158" y="1776"/>
                        </a:cubicBezTo>
                        <a:lnTo>
                          <a:pt x="2158" y="1776"/>
                        </a:lnTo>
                        <a:cubicBezTo>
                          <a:pt x="2296" y="1829"/>
                          <a:pt x="2515" y="1890"/>
                          <a:pt x="2707" y="1890"/>
                        </a:cubicBezTo>
                        <a:cubicBezTo>
                          <a:pt x="2939" y="1890"/>
                          <a:pt x="3132" y="1802"/>
                          <a:pt x="3103" y="1503"/>
                        </a:cubicBezTo>
                        <a:cubicBezTo>
                          <a:pt x="3079" y="1110"/>
                          <a:pt x="2667" y="1070"/>
                          <a:pt x="2330" y="1070"/>
                        </a:cubicBezTo>
                        <a:cubicBezTo>
                          <a:pt x="2267" y="1070"/>
                          <a:pt x="2206" y="1071"/>
                          <a:pt x="2151" y="1072"/>
                        </a:cubicBezTo>
                        <a:lnTo>
                          <a:pt x="2151" y="1072"/>
                        </a:lnTo>
                        <a:cubicBezTo>
                          <a:pt x="2415" y="724"/>
                          <a:pt x="2653" y="31"/>
                          <a:pt x="2000" y="1"/>
                        </a:cubicBezTo>
                        <a:cubicBezTo>
                          <a:pt x="1991" y="0"/>
                          <a:pt x="1981" y="0"/>
                          <a:pt x="1972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7" name="Google Shape;3637;g303e823a111_1_90"/>
                  <p:cNvSpPr/>
                  <p:nvPr/>
                </p:nvSpPr>
                <p:spPr>
                  <a:xfrm>
                    <a:off x="4137200" y="584950"/>
                    <a:ext cx="53275" cy="47100"/>
                  </a:xfrm>
                  <a:custGeom>
                    <a:rect b="b" l="l" r="r" t="t"/>
                    <a:pathLst>
                      <a:path extrusionOk="0" h="1884" w="2131">
                        <a:moveTo>
                          <a:pt x="1332" y="0"/>
                        </a:moveTo>
                        <a:cubicBezTo>
                          <a:pt x="964" y="0"/>
                          <a:pt x="1004" y="397"/>
                          <a:pt x="1004" y="664"/>
                        </a:cubicBezTo>
                        <a:cubicBezTo>
                          <a:pt x="927" y="537"/>
                          <a:pt x="703" y="410"/>
                          <a:pt x="506" y="410"/>
                        </a:cubicBezTo>
                        <a:cubicBezTo>
                          <a:pt x="410" y="410"/>
                          <a:pt x="320" y="440"/>
                          <a:pt x="258" y="517"/>
                        </a:cubicBezTo>
                        <a:cubicBezTo>
                          <a:pt x="37" y="790"/>
                          <a:pt x="489" y="989"/>
                          <a:pt x="721" y="1010"/>
                        </a:cubicBezTo>
                        <a:cubicBezTo>
                          <a:pt x="0" y="1196"/>
                          <a:pt x="257" y="1618"/>
                          <a:pt x="579" y="1618"/>
                        </a:cubicBezTo>
                        <a:cubicBezTo>
                          <a:pt x="731" y="1618"/>
                          <a:pt x="898" y="1523"/>
                          <a:pt x="983" y="1262"/>
                        </a:cubicBezTo>
                        <a:lnTo>
                          <a:pt x="983" y="1262"/>
                        </a:lnTo>
                        <a:cubicBezTo>
                          <a:pt x="978" y="1689"/>
                          <a:pt x="1214" y="1884"/>
                          <a:pt x="1404" y="1884"/>
                        </a:cubicBezTo>
                        <a:cubicBezTo>
                          <a:pt x="1617" y="1884"/>
                          <a:pt x="1772" y="1638"/>
                          <a:pt x="1466" y="1199"/>
                        </a:cubicBezTo>
                        <a:lnTo>
                          <a:pt x="1466" y="1199"/>
                        </a:lnTo>
                        <a:cubicBezTo>
                          <a:pt x="1557" y="1237"/>
                          <a:pt x="1705" y="1280"/>
                          <a:pt x="1837" y="1280"/>
                        </a:cubicBezTo>
                        <a:cubicBezTo>
                          <a:pt x="1996" y="1280"/>
                          <a:pt x="2131" y="1218"/>
                          <a:pt x="2108" y="1010"/>
                        </a:cubicBezTo>
                        <a:cubicBezTo>
                          <a:pt x="2091" y="752"/>
                          <a:pt x="1815" y="725"/>
                          <a:pt x="1587" y="725"/>
                        </a:cubicBezTo>
                        <a:cubicBezTo>
                          <a:pt x="1543" y="725"/>
                          <a:pt x="1501" y="726"/>
                          <a:pt x="1462" y="727"/>
                        </a:cubicBezTo>
                        <a:lnTo>
                          <a:pt x="1462" y="727"/>
                        </a:lnTo>
                        <a:cubicBezTo>
                          <a:pt x="1645" y="488"/>
                          <a:pt x="1800" y="22"/>
                          <a:pt x="1361" y="1"/>
                        </a:cubicBezTo>
                        <a:cubicBezTo>
                          <a:pt x="1351" y="1"/>
                          <a:pt x="1342" y="0"/>
                          <a:pt x="133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8" name="Google Shape;3638;g303e823a111_1_90"/>
                  <p:cNvSpPr/>
                  <p:nvPr/>
                </p:nvSpPr>
                <p:spPr>
                  <a:xfrm>
                    <a:off x="4157825" y="600200"/>
                    <a:ext cx="16575" cy="16600"/>
                  </a:xfrm>
                  <a:custGeom>
                    <a:rect b="b" l="l" r="r" t="t"/>
                    <a:pathLst>
                      <a:path extrusionOk="0" h="664" w="663">
                        <a:moveTo>
                          <a:pt x="11" y="327"/>
                        </a:moveTo>
                        <a:cubicBezTo>
                          <a:pt x="11" y="369"/>
                          <a:pt x="11" y="411"/>
                          <a:pt x="22" y="453"/>
                        </a:cubicBezTo>
                        <a:cubicBezTo>
                          <a:pt x="43" y="526"/>
                          <a:pt x="85" y="589"/>
                          <a:pt x="158" y="621"/>
                        </a:cubicBezTo>
                        <a:cubicBezTo>
                          <a:pt x="274" y="663"/>
                          <a:pt x="389" y="652"/>
                          <a:pt x="505" y="600"/>
                        </a:cubicBezTo>
                        <a:cubicBezTo>
                          <a:pt x="568" y="579"/>
                          <a:pt x="599" y="526"/>
                          <a:pt x="620" y="463"/>
                        </a:cubicBezTo>
                        <a:cubicBezTo>
                          <a:pt x="652" y="390"/>
                          <a:pt x="662" y="306"/>
                          <a:pt x="641" y="211"/>
                        </a:cubicBezTo>
                        <a:cubicBezTo>
                          <a:pt x="620" y="127"/>
                          <a:pt x="568" y="75"/>
                          <a:pt x="505" y="43"/>
                        </a:cubicBezTo>
                        <a:cubicBezTo>
                          <a:pt x="421" y="1"/>
                          <a:pt x="337" y="1"/>
                          <a:pt x="253" y="22"/>
                        </a:cubicBezTo>
                        <a:cubicBezTo>
                          <a:pt x="232" y="22"/>
                          <a:pt x="211" y="33"/>
                          <a:pt x="190" y="43"/>
                        </a:cubicBezTo>
                        <a:cubicBezTo>
                          <a:pt x="95" y="75"/>
                          <a:pt x="1" y="211"/>
                          <a:pt x="11" y="32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3639" name="Google Shape;3639;g303e823a111_1_90"/>
          <p:cNvGrpSpPr/>
          <p:nvPr/>
        </p:nvGrpSpPr>
        <p:grpSpPr>
          <a:xfrm>
            <a:off x="4793558" y="1802441"/>
            <a:ext cx="694500" cy="715500"/>
            <a:chOff x="3811213" y="1802441"/>
            <a:chExt cx="694500" cy="715500"/>
          </a:xfrm>
        </p:grpSpPr>
        <p:sp>
          <p:nvSpPr>
            <p:cNvPr id="3640" name="Google Shape;3640;g303e823a111_1_90"/>
            <p:cNvSpPr/>
            <p:nvPr/>
          </p:nvSpPr>
          <p:spPr>
            <a:xfrm>
              <a:off x="3811213" y="1802441"/>
              <a:ext cx="694500" cy="715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1" name="Google Shape;3641;g303e823a111_1_90"/>
            <p:cNvGrpSpPr/>
            <p:nvPr/>
          </p:nvGrpSpPr>
          <p:grpSpPr>
            <a:xfrm>
              <a:off x="3811213" y="1802441"/>
              <a:ext cx="694500" cy="715500"/>
              <a:chOff x="3811213" y="3813266"/>
              <a:chExt cx="694500" cy="715500"/>
            </a:xfrm>
          </p:grpSpPr>
          <p:sp>
            <p:nvSpPr>
              <p:cNvPr id="3642" name="Google Shape;3642;g303e823a111_1_90"/>
              <p:cNvSpPr/>
              <p:nvPr/>
            </p:nvSpPr>
            <p:spPr>
              <a:xfrm>
                <a:off x="3811213" y="3813266"/>
                <a:ext cx="694500" cy="7155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43" name="Google Shape;3643;g303e823a111_1_90"/>
              <p:cNvGrpSpPr/>
              <p:nvPr/>
            </p:nvGrpSpPr>
            <p:grpSpPr>
              <a:xfrm>
                <a:off x="3973658" y="3947094"/>
                <a:ext cx="369238" cy="447712"/>
                <a:chOff x="3805029" y="-1811906"/>
                <a:chExt cx="262057" cy="317729"/>
              </a:xfrm>
            </p:grpSpPr>
            <p:sp>
              <p:nvSpPr>
                <p:cNvPr id="3644" name="Google Shape;3644;g303e823a111_1_90"/>
                <p:cNvSpPr/>
                <p:nvPr/>
              </p:nvSpPr>
              <p:spPr>
                <a:xfrm rot="-5400000">
                  <a:off x="3777217" y="-1782499"/>
                  <a:ext cx="317721" cy="258923"/>
                </a:xfrm>
                <a:custGeom>
                  <a:rect b="b" l="l" r="r" t="t"/>
                  <a:pathLst>
                    <a:path extrusionOk="0" h="3470" w="4258">
                      <a:moveTo>
                        <a:pt x="3406" y="2449"/>
                      </a:moveTo>
                      <a:cubicBezTo>
                        <a:pt x="3438" y="2397"/>
                        <a:pt x="3469" y="2334"/>
                        <a:pt x="3490" y="2271"/>
                      </a:cubicBezTo>
                      <a:cubicBezTo>
                        <a:pt x="3721" y="2397"/>
                        <a:pt x="3952" y="2491"/>
                        <a:pt x="4257" y="2491"/>
                      </a:cubicBezTo>
                      <a:cubicBezTo>
                        <a:pt x="4225" y="2323"/>
                        <a:pt x="4194" y="2155"/>
                        <a:pt x="4162" y="1977"/>
                      </a:cubicBezTo>
                      <a:cubicBezTo>
                        <a:pt x="3973" y="2061"/>
                        <a:pt x="3774" y="2071"/>
                        <a:pt x="3585" y="2040"/>
                      </a:cubicBezTo>
                      <a:cubicBezTo>
                        <a:pt x="3721" y="1671"/>
                        <a:pt x="3805" y="1262"/>
                        <a:pt x="3658" y="905"/>
                      </a:cubicBezTo>
                      <a:cubicBezTo>
                        <a:pt x="3522" y="515"/>
                        <a:pt x="3006" y="74"/>
                        <a:pt x="2660" y="379"/>
                      </a:cubicBezTo>
                      <a:cubicBezTo>
                        <a:pt x="2565" y="337"/>
                        <a:pt x="2471" y="284"/>
                        <a:pt x="2365" y="253"/>
                      </a:cubicBezTo>
                      <a:cubicBezTo>
                        <a:pt x="1945" y="95"/>
                        <a:pt x="1430" y="1"/>
                        <a:pt x="1020" y="190"/>
                      </a:cubicBezTo>
                      <a:cubicBezTo>
                        <a:pt x="673" y="358"/>
                        <a:pt x="558" y="494"/>
                        <a:pt x="389" y="673"/>
                      </a:cubicBezTo>
                      <a:cubicBezTo>
                        <a:pt x="116" y="557"/>
                        <a:pt x="0" y="884"/>
                        <a:pt x="252" y="978"/>
                      </a:cubicBezTo>
                      <a:cubicBezTo>
                        <a:pt x="252" y="978"/>
                        <a:pt x="210" y="1230"/>
                        <a:pt x="242" y="1451"/>
                      </a:cubicBezTo>
                      <a:cubicBezTo>
                        <a:pt x="263" y="1608"/>
                        <a:pt x="284" y="1724"/>
                        <a:pt x="336" y="1882"/>
                      </a:cubicBezTo>
                      <a:cubicBezTo>
                        <a:pt x="463" y="2239"/>
                        <a:pt x="883" y="2586"/>
                        <a:pt x="1240" y="2723"/>
                      </a:cubicBezTo>
                      <a:cubicBezTo>
                        <a:pt x="1377" y="2786"/>
                        <a:pt x="1514" y="2818"/>
                        <a:pt x="1640" y="2849"/>
                      </a:cubicBezTo>
                      <a:cubicBezTo>
                        <a:pt x="1651" y="2965"/>
                        <a:pt x="1735" y="3112"/>
                        <a:pt x="2050" y="3238"/>
                      </a:cubicBezTo>
                      <a:cubicBezTo>
                        <a:pt x="2660" y="3469"/>
                        <a:pt x="3164" y="2996"/>
                        <a:pt x="3406" y="24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143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chemeClr val="dk1">
                      <a:alpha val="2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645" name="Google Shape;3645;g303e823a111_1_90"/>
                <p:cNvGrpSpPr/>
                <p:nvPr/>
              </p:nvGrpSpPr>
              <p:grpSpPr>
                <a:xfrm>
                  <a:off x="3805029" y="-1811906"/>
                  <a:ext cx="262057" cy="317721"/>
                  <a:chOff x="4891200" y="348475"/>
                  <a:chExt cx="87800" cy="106450"/>
                </a:xfrm>
              </p:grpSpPr>
              <p:sp>
                <p:nvSpPr>
                  <p:cNvPr id="3646" name="Google Shape;3646;g303e823a111_1_90"/>
                  <p:cNvSpPr/>
                  <p:nvPr/>
                </p:nvSpPr>
                <p:spPr>
                  <a:xfrm>
                    <a:off x="4941650" y="348475"/>
                    <a:ext cx="13175" cy="21050"/>
                  </a:xfrm>
                  <a:custGeom>
                    <a:rect b="b" l="l" r="r" t="t"/>
                    <a:pathLst>
                      <a:path extrusionOk="0" h="842" w="527">
                        <a:moveTo>
                          <a:pt x="526" y="1"/>
                        </a:moveTo>
                        <a:lnTo>
                          <a:pt x="526" y="1"/>
                        </a:lnTo>
                        <a:cubicBezTo>
                          <a:pt x="348" y="32"/>
                          <a:pt x="180" y="64"/>
                          <a:pt x="1" y="96"/>
                        </a:cubicBezTo>
                        <a:cubicBezTo>
                          <a:pt x="106" y="316"/>
                          <a:pt x="96" y="547"/>
                          <a:pt x="54" y="768"/>
                        </a:cubicBezTo>
                        <a:cubicBezTo>
                          <a:pt x="127" y="789"/>
                          <a:pt x="190" y="810"/>
                          <a:pt x="253" y="841"/>
                        </a:cubicBezTo>
                        <a:cubicBezTo>
                          <a:pt x="400" y="589"/>
                          <a:pt x="526" y="337"/>
                          <a:pt x="526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7" name="Google Shape;3647;g303e823a111_1_90"/>
                  <p:cNvSpPr/>
                  <p:nvPr/>
                </p:nvSpPr>
                <p:spPr>
                  <a:xfrm>
                    <a:off x="4892525" y="367400"/>
                    <a:ext cx="77275" cy="87525"/>
                  </a:xfrm>
                  <a:custGeom>
                    <a:rect b="b" l="l" r="r" t="t"/>
                    <a:pathLst>
                      <a:path extrusionOk="0" h="3501" w="3091">
                        <a:moveTo>
                          <a:pt x="662" y="3111"/>
                        </a:moveTo>
                        <a:cubicBezTo>
                          <a:pt x="484" y="2943"/>
                          <a:pt x="347" y="2828"/>
                          <a:pt x="179" y="2481"/>
                        </a:cubicBezTo>
                        <a:cubicBezTo>
                          <a:pt x="1" y="2071"/>
                          <a:pt x="85" y="1556"/>
                          <a:pt x="242" y="1135"/>
                        </a:cubicBezTo>
                        <a:cubicBezTo>
                          <a:pt x="526" y="358"/>
                          <a:pt x="1115" y="0"/>
                          <a:pt x="1892" y="221"/>
                        </a:cubicBezTo>
                        <a:cubicBezTo>
                          <a:pt x="2838" y="484"/>
                          <a:pt x="3091" y="1315"/>
                          <a:pt x="2722" y="2260"/>
                        </a:cubicBezTo>
                        <a:cubicBezTo>
                          <a:pt x="2575" y="2618"/>
                          <a:pt x="2229" y="3038"/>
                          <a:pt x="1871" y="3164"/>
                        </a:cubicBezTo>
                        <a:cubicBezTo>
                          <a:pt x="1713" y="3217"/>
                          <a:pt x="1608" y="3238"/>
                          <a:pt x="1440" y="3259"/>
                        </a:cubicBezTo>
                        <a:cubicBezTo>
                          <a:pt x="1220" y="3291"/>
                          <a:pt x="968" y="3249"/>
                          <a:pt x="968" y="3249"/>
                        </a:cubicBezTo>
                        <a:cubicBezTo>
                          <a:pt x="883" y="3501"/>
                          <a:pt x="547" y="3385"/>
                          <a:pt x="662" y="311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8" name="Google Shape;3648;g303e823a111_1_90"/>
                  <p:cNvSpPr/>
                  <p:nvPr/>
                </p:nvSpPr>
                <p:spPr>
                  <a:xfrm>
                    <a:off x="4891200" y="358450"/>
                    <a:ext cx="87800" cy="60475"/>
                  </a:xfrm>
                  <a:custGeom>
                    <a:rect b="b" l="l" r="r" t="t"/>
                    <a:pathLst>
                      <a:path extrusionOk="0" h="2419" w="3512">
                        <a:moveTo>
                          <a:pt x="589" y="1336"/>
                        </a:moveTo>
                        <a:cubicBezTo>
                          <a:pt x="1" y="1000"/>
                          <a:pt x="505" y="348"/>
                          <a:pt x="947" y="201"/>
                        </a:cubicBezTo>
                        <a:cubicBezTo>
                          <a:pt x="1451" y="1"/>
                          <a:pt x="2051" y="243"/>
                          <a:pt x="2502" y="453"/>
                        </a:cubicBezTo>
                        <a:cubicBezTo>
                          <a:pt x="3039" y="695"/>
                          <a:pt x="3511" y="1199"/>
                          <a:pt x="3291" y="1809"/>
                        </a:cubicBezTo>
                        <a:cubicBezTo>
                          <a:pt x="3028" y="2418"/>
                          <a:pt x="2723" y="2177"/>
                          <a:pt x="2723" y="217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9" name="Google Shape;3649;g303e823a111_1_90"/>
                  <p:cNvSpPr/>
                  <p:nvPr/>
                </p:nvSpPr>
                <p:spPr>
                  <a:xfrm>
                    <a:off x="4935350" y="372125"/>
                    <a:ext cx="9475" cy="26050"/>
                  </a:xfrm>
                  <a:custGeom>
                    <a:rect b="b" l="l" r="r" t="t"/>
                    <a:pathLst>
                      <a:path extrusionOk="0" h="1042" w="379">
                        <a:moveTo>
                          <a:pt x="379" y="0"/>
                        </a:moveTo>
                        <a:lnTo>
                          <a:pt x="379" y="0"/>
                        </a:lnTo>
                        <a:cubicBezTo>
                          <a:pt x="158" y="306"/>
                          <a:pt x="42" y="673"/>
                          <a:pt x="0" y="1041"/>
                        </a:cubicBezTo>
                        <a:cubicBezTo>
                          <a:pt x="179" y="726"/>
                          <a:pt x="306" y="369"/>
                          <a:pt x="37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0" name="Google Shape;3650;g303e823a111_1_90"/>
                  <p:cNvSpPr/>
                  <p:nvPr/>
                </p:nvSpPr>
                <p:spPr>
                  <a:xfrm>
                    <a:off x="4926675" y="371075"/>
                    <a:ext cx="11075" cy="21575"/>
                  </a:xfrm>
                  <a:custGeom>
                    <a:rect b="b" l="l" r="r" t="t"/>
                    <a:pathLst>
                      <a:path extrusionOk="0" h="863" w="443">
                        <a:moveTo>
                          <a:pt x="442" y="0"/>
                        </a:moveTo>
                        <a:lnTo>
                          <a:pt x="442" y="0"/>
                        </a:lnTo>
                        <a:cubicBezTo>
                          <a:pt x="127" y="137"/>
                          <a:pt x="11" y="537"/>
                          <a:pt x="1" y="862"/>
                        </a:cubicBezTo>
                        <a:cubicBezTo>
                          <a:pt x="158" y="579"/>
                          <a:pt x="232" y="253"/>
                          <a:pt x="442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1" name="Google Shape;3651;g303e823a111_1_90"/>
                  <p:cNvSpPr/>
                  <p:nvPr/>
                </p:nvSpPr>
                <p:spPr>
                  <a:xfrm>
                    <a:off x="4916950" y="367150"/>
                    <a:ext cx="15275" cy="22100"/>
                  </a:xfrm>
                  <a:custGeom>
                    <a:rect b="b" l="l" r="r" t="t"/>
                    <a:pathLst>
                      <a:path extrusionOk="0" h="884" w="611">
                        <a:moveTo>
                          <a:pt x="610" y="0"/>
                        </a:moveTo>
                        <a:cubicBezTo>
                          <a:pt x="211" y="52"/>
                          <a:pt x="1" y="515"/>
                          <a:pt x="12" y="883"/>
                        </a:cubicBezTo>
                        <a:cubicBezTo>
                          <a:pt x="159" y="547"/>
                          <a:pt x="285" y="210"/>
                          <a:pt x="61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2" name="Google Shape;3652;g303e823a111_1_90"/>
                  <p:cNvSpPr/>
                  <p:nvPr/>
                </p:nvSpPr>
                <p:spPr>
                  <a:xfrm>
                    <a:off x="4944550" y="375025"/>
                    <a:ext cx="9750" cy="26025"/>
                  </a:xfrm>
                  <a:custGeom>
                    <a:rect b="b" l="l" r="r" t="t"/>
                    <a:pathLst>
                      <a:path extrusionOk="0" h="1041" w="390">
                        <a:moveTo>
                          <a:pt x="305" y="1"/>
                        </a:moveTo>
                        <a:lnTo>
                          <a:pt x="305" y="1"/>
                        </a:lnTo>
                        <a:cubicBezTo>
                          <a:pt x="242" y="347"/>
                          <a:pt x="137" y="715"/>
                          <a:pt x="1" y="1041"/>
                        </a:cubicBezTo>
                        <a:cubicBezTo>
                          <a:pt x="274" y="778"/>
                          <a:pt x="389" y="368"/>
                          <a:pt x="30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3" name="Google Shape;3653;g303e823a111_1_90"/>
                  <p:cNvSpPr/>
                  <p:nvPr/>
                </p:nvSpPr>
                <p:spPr>
                  <a:xfrm>
                    <a:off x="4953225" y="378700"/>
                    <a:ext cx="11050" cy="25775"/>
                  </a:xfrm>
                  <a:custGeom>
                    <a:rect b="b" l="l" r="r" t="t"/>
                    <a:pathLst>
                      <a:path extrusionOk="0" h="1031" w="442">
                        <a:moveTo>
                          <a:pt x="252" y="1"/>
                        </a:moveTo>
                        <a:lnTo>
                          <a:pt x="252" y="1"/>
                        </a:lnTo>
                        <a:cubicBezTo>
                          <a:pt x="284" y="368"/>
                          <a:pt x="126" y="694"/>
                          <a:pt x="0" y="1031"/>
                        </a:cubicBezTo>
                        <a:cubicBezTo>
                          <a:pt x="252" y="799"/>
                          <a:pt x="442" y="316"/>
                          <a:pt x="25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4" name="Google Shape;3654;g303e823a111_1_90"/>
                  <p:cNvSpPr/>
                  <p:nvPr/>
                </p:nvSpPr>
                <p:spPr>
                  <a:xfrm>
                    <a:off x="4906975" y="365825"/>
                    <a:ext cx="13950" cy="19450"/>
                  </a:xfrm>
                  <a:custGeom>
                    <a:rect b="b" l="l" r="r" t="t"/>
                    <a:pathLst>
                      <a:path extrusionOk="0" h="778" w="558">
                        <a:moveTo>
                          <a:pt x="558" y="0"/>
                        </a:moveTo>
                        <a:cubicBezTo>
                          <a:pt x="200" y="32"/>
                          <a:pt x="0" y="463"/>
                          <a:pt x="95" y="778"/>
                        </a:cubicBezTo>
                        <a:cubicBezTo>
                          <a:pt x="116" y="705"/>
                          <a:pt x="137" y="621"/>
                          <a:pt x="158" y="547"/>
                        </a:cubicBezTo>
                        <a:cubicBezTo>
                          <a:pt x="242" y="326"/>
                          <a:pt x="347" y="137"/>
                          <a:pt x="55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5" name="Google Shape;3655;g303e823a111_1_90"/>
                  <p:cNvSpPr/>
                  <p:nvPr/>
                </p:nvSpPr>
                <p:spPr>
                  <a:xfrm>
                    <a:off x="4961625" y="386575"/>
                    <a:ext cx="8950" cy="20775"/>
                  </a:xfrm>
                  <a:custGeom>
                    <a:rect b="b" l="l" r="r" t="t"/>
                    <a:pathLst>
                      <a:path extrusionOk="0" h="831" w="358">
                        <a:moveTo>
                          <a:pt x="253" y="1"/>
                        </a:moveTo>
                        <a:lnTo>
                          <a:pt x="253" y="1"/>
                        </a:lnTo>
                        <a:cubicBezTo>
                          <a:pt x="201" y="295"/>
                          <a:pt x="148" y="558"/>
                          <a:pt x="0" y="831"/>
                        </a:cubicBezTo>
                        <a:cubicBezTo>
                          <a:pt x="264" y="663"/>
                          <a:pt x="358" y="284"/>
                          <a:pt x="25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3656" name="Google Shape;3656;g303e823a111_1_90"/>
          <p:cNvGrpSpPr/>
          <p:nvPr/>
        </p:nvGrpSpPr>
        <p:grpSpPr>
          <a:xfrm>
            <a:off x="3780113" y="1802441"/>
            <a:ext cx="694500" cy="715500"/>
            <a:chOff x="5747838" y="1802441"/>
            <a:chExt cx="694500" cy="715500"/>
          </a:xfrm>
        </p:grpSpPr>
        <p:sp>
          <p:nvSpPr>
            <p:cNvPr id="3657" name="Google Shape;3657;g303e823a111_1_90"/>
            <p:cNvSpPr/>
            <p:nvPr/>
          </p:nvSpPr>
          <p:spPr>
            <a:xfrm>
              <a:off x="5747838" y="1802441"/>
              <a:ext cx="694500" cy="715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58" name="Google Shape;3658;g303e823a111_1_90"/>
            <p:cNvGrpSpPr/>
            <p:nvPr/>
          </p:nvGrpSpPr>
          <p:grpSpPr>
            <a:xfrm>
              <a:off x="5747838" y="1802441"/>
              <a:ext cx="694500" cy="715500"/>
              <a:chOff x="5465363" y="3813266"/>
              <a:chExt cx="694500" cy="715500"/>
            </a:xfrm>
          </p:grpSpPr>
          <p:sp>
            <p:nvSpPr>
              <p:cNvPr id="3659" name="Google Shape;3659;g303e823a111_1_90"/>
              <p:cNvSpPr/>
              <p:nvPr/>
            </p:nvSpPr>
            <p:spPr>
              <a:xfrm>
                <a:off x="5465363" y="3813266"/>
                <a:ext cx="694500" cy="7155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60" name="Google Shape;3660;g303e823a111_1_90"/>
              <p:cNvGrpSpPr/>
              <p:nvPr/>
            </p:nvGrpSpPr>
            <p:grpSpPr>
              <a:xfrm>
                <a:off x="5597159" y="3964209"/>
                <a:ext cx="431306" cy="370258"/>
                <a:chOff x="5385326" y="-1318771"/>
                <a:chExt cx="402263" cy="345325"/>
              </a:xfrm>
            </p:grpSpPr>
            <p:sp>
              <p:nvSpPr>
                <p:cNvPr id="3661" name="Google Shape;3661;g303e823a111_1_90"/>
                <p:cNvSpPr/>
                <p:nvPr/>
              </p:nvSpPr>
              <p:spPr>
                <a:xfrm rot="-5400000">
                  <a:off x="5422912" y="-1352498"/>
                  <a:ext cx="315334" cy="382788"/>
                </a:xfrm>
                <a:custGeom>
                  <a:rect b="b" l="l" r="r" t="t"/>
                  <a:pathLst>
                    <a:path extrusionOk="0" h="5130" w="4226">
                      <a:moveTo>
                        <a:pt x="4151" y="4320"/>
                      </a:moveTo>
                      <a:cubicBezTo>
                        <a:pt x="4183" y="4299"/>
                        <a:pt x="4204" y="4268"/>
                        <a:pt x="4204" y="4236"/>
                      </a:cubicBezTo>
                      <a:cubicBezTo>
                        <a:pt x="4215" y="4236"/>
                        <a:pt x="4215" y="4226"/>
                        <a:pt x="4215" y="4226"/>
                      </a:cubicBezTo>
                      <a:lnTo>
                        <a:pt x="4215" y="4215"/>
                      </a:lnTo>
                      <a:cubicBezTo>
                        <a:pt x="4225" y="4152"/>
                        <a:pt x="4183" y="4078"/>
                        <a:pt x="4130" y="4046"/>
                      </a:cubicBezTo>
                      <a:cubicBezTo>
                        <a:pt x="3605" y="3058"/>
                        <a:pt x="2470" y="862"/>
                        <a:pt x="2186" y="305"/>
                      </a:cubicBezTo>
                      <a:cubicBezTo>
                        <a:pt x="2312" y="231"/>
                        <a:pt x="2228" y="0"/>
                        <a:pt x="2060" y="31"/>
                      </a:cubicBezTo>
                      <a:cubicBezTo>
                        <a:pt x="1430" y="178"/>
                        <a:pt x="872" y="547"/>
                        <a:pt x="505" y="1093"/>
                      </a:cubicBezTo>
                      <a:cubicBezTo>
                        <a:pt x="147" y="1608"/>
                        <a:pt x="0" y="2271"/>
                        <a:pt x="63" y="2890"/>
                      </a:cubicBezTo>
                      <a:cubicBezTo>
                        <a:pt x="105" y="3238"/>
                        <a:pt x="199" y="3563"/>
                        <a:pt x="336" y="3878"/>
                      </a:cubicBezTo>
                      <a:cubicBezTo>
                        <a:pt x="463" y="4162"/>
                        <a:pt x="641" y="4446"/>
                        <a:pt x="883" y="4646"/>
                      </a:cubicBezTo>
                      <a:cubicBezTo>
                        <a:pt x="1293" y="5013"/>
                        <a:pt x="1829" y="5129"/>
                        <a:pt x="2365" y="5055"/>
                      </a:cubicBezTo>
                      <a:cubicBezTo>
                        <a:pt x="3006" y="4971"/>
                        <a:pt x="3616" y="4677"/>
                        <a:pt x="4151" y="432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143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chemeClr val="dk1">
                      <a:alpha val="2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662" name="Google Shape;3662;g303e823a111_1_90"/>
                <p:cNvGrpSpPr/>
                <p:nvPr/>
              </p:nvGrpSpPr>
              <p:grpSpPr>
                <a:xfrm>
                  <a:off x="5385326" y="-1311537"/>
                  <a:ext cx="402263" cy="338092"/>
                  <a:chOff x="4778776" y="-710437"/>
                  <a:chExt cx="402263" cy="338092"/>
                </a:xfrm>
              </p:grpSpPr>
              <p:sp>
                <p:nvSpPr>
                  <p:cNvPr id="3663" name="Google Shape;3663;g303e823a111_1_90"/>
                  <p:cNvSpPr/>
                  <p:nvPr/>
                </p:nvSpPr>
                <p:spPr>
                  <a:xfrm>
                    <a:off x="4791237" y="-710437"/>
                    <a:ext cx="389802" cy="338092"/>
                  </a:xfrm>
                  <a:custGeom>
                    <a:rect b="b" l="l" r="r" t="t"/>
                    <a:pathLst>
                      <a:path extrusionOk="0" h="4531" w="5224">
                        <a:moveTo>
                          <a:pt x="4046" y="0"/>
                        </a:moveTo>
                        <a:cubicBezTo>
                          <a:pt x="3048" y="526"/>
                          <a:pt x="0" y="2103"/>
                          <a:pt x="0" y="2103"/>
                        </a:cubicBezTo>
                        <a:cubicBezTo>
                          <a:pt x="904" y="4530"/>
                          <a:pt x="2838" y="4163"/>
                          <a:pt x="3826" y="3563"/>
                        </a:cubicBezTo>
                        <a:cubicBezTo>
                          <a:pt x="5224" y="2701"/>
                          <a:pt x="4971" y="1125"/>
                          <a:pt x="4046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4" name="Google Shape;3664;g303e823a111_1_90"/>
                  <p:cNvSpPr/>
                  <p:nvPr/>
                </p:nvSpPr>
                <p:spPr>
                  <a:xfrm>
                    <a:off x="4810787" y="-691634"/>
                    <a:ext cx="306753" cy="258102"/>
                  </a:xfrm>
                  <a:custGeom>
                    <a:rect b="b" l="l" r="r" t="t"/>
                    <a:pathLst>
                      <a:path extrusionOk="0" h="3459" w="4111">
                        <a:moveTo>
                          <a:pt x="106" y="1830"/>
                        </a:moveTo>
                        <a:cubicBezTo>
                          <a:pt x="232" y="2145"/>
                          <a:pt x="348" y="2397"/>
                          <a:pt x="589" y="2638"/>
                        </a:cubicBezTo>
                        <a:cubicBezTo>
                          <a:pt x="810" y="2849"/>
                          <a:pt x="1063" y="3038"/>
                          <a:pt x="1336" y="3164"/>
                        </a:cubicBezTo>
                        <a:cubicBezTo>
                          <a:pt x="1956" y="3458"/>
                          <a:pt x="2649" y="3343"/>
                          <a:pt x="3238" y="3017"/>
                        </a:cubicBezTo>
                        <a:cubicBezTo>
                          <a:pt x="3774" y="2733"/>
                          <a:pt x="4111" y="2271"/>
                          <a:pt x="4069" y="1629"/>
                        </a:cubicBezTo>
                        <a:cubicBezTo>
                          <a:pt x="4037" y="1293"/>
                          <a:pt x="3922" y="999"/>
                          <a:pt x="3774" y="694"/>
                        </a:cubicBezTo>
                        <a:cubicBezTo>
                          <a:pt x="3648" y="442"/>
                          <a:pt x="3448" y="242"/>
                          <a:pt x="3312" y="1"/>
                        </a:cubicBezTo>
                        <a:cubicBezTo>
                          <a:pt x="2313" y="515"/>
                          <a:pt x="652" y="1377"/>
                          <a:pt x="1" y="1703"/>
                        </a:cubicBezTo>
                        <a:cubicBezTo>
                          <a:pt x="54" y="1735"/>
                          <a:pt x="85" y="1777"/>
                          <a:pt x="106" y="183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5" name="Google Shape;3665;g303e823a111_1_90"/>
                  <p:cNvSpPr/>
                  <p:nvPr/>
                </p:nvSpPr>
                <p:spPr>
                  <a:xfrm>
                    <a:off x="4778776" y="-709990"/>
                    <a:ext cx="381892" cy="310409"/>
                  </a:xfrm>
                  <a:custGeom>
                    <a:rect b="b" l="l" r="r" t="t"/>
                    <a:pathLst>
                      <a:path extrusionOk="0" h="4160" w="5118">
                        <a:moveTo>
                          <a:pt x="4187" y="0"/>
                        </a:moveTo>
                        <a:cubicBezTo>
                          <a:pt x="4083" y="0"/>
                          <a:pt x="3983" y="105"/>
                          <a:pt x="4056" y="215"/>
                        </a:cubicBezTo>
                        <a:cubicBezTo>
                          <a:pt x="4561" y="971"/>
                          <a:pt x="5107" y="2107"/>
                          <a:pt x="4540" y="2969"/>
                        </a:cubicBezTo>
                        <a:cubicBezTo>
                          <a:pt x="4234" y="3452"/>
                          <a:pt x="3625" y="3704"/>
                          <a:pt x="3089" y="3809"/>
                        </a:cubicBezTo>
                        <a:cubicBezTo>
                          <a:pt x="2926" y="3843"/>
                          <a:pt x="2760" y="3860"/>
                          <a:pt x="2593" y="3860"/>
                        </a:cubicBezTo>
                        <a:cubicBezTo>
                          <a:pt x="2190" y="3860"/>
                          <a:pt x="1786" y="3761"/>
                          <a:pt x="1429" y="3568"/>
                        </a:cubicBezTo>
                        <a:cubicBezTo>
                          <a:pt x="850" y="3253"/>
                          <a:pt x="451" y="2706"/>
                          <a:pt x="314" y="2065"/>
                        </a:cubicBezTo>
                        <a:cubicBezTo>
                          <a:pt x="298" y="1994"/>
                          <a:pt x="243" y="1963"/>
                          <a:pt x="185" y="1963"/>
                        </a:cubicBezTo>
                        <a:cubicBezTo>
                          <a:pt x="97" y="1963"/>
                          <a:pt x="1" y="2035"/>
                          <a:pt x="20" y="2149"/>
                        </a:cubicBezTo>
                        <a:cubicBezTo>
                          <a:pt x="167" y="2779"/>
                          <a:pt x="546" y="3337"/>
                          <a:pt x="1081" y="3704"/>
                        </a:cubicBezTo>
                        <a:cubicBezTo>
                          <a:pt x="1528" y="4008"/>
                          <a:pt x="2066" y="4160"/>
                          <a:pt x="2604" y="4160"/>
                        </a:cubicBezTo>
                        <a:cubicBezTo>
                          <a:pt x="2699" y="4160"/>
                          <a:pt x="2795" y="4155"/>
                          <a:pt x="2889" y="4146"/>
                        </a:cubicBezTo>
                        <a:cubicBezTo>
                          <a:pt x="3225" y="4104"/>
                          <a:pt x="3552" y="4009"/>
                          <a:pt x="3867" y="3872"/>
                        </a:cubicBezTo>
                        <a:cubicBezTo>
                          <a:pt x="4161" y="3746"/>
                          <a:pt x="4435" y="3568"/>
                          <a:pt x="4645" y="3326"/>
                        </a:cubicBezTo>
                        <a:cubicBezTo>
                          <a:pt x="5002" y="2916"/>
                          <a:pt x="5117" y="2380"/>
                          <a:pt x="5054" y="1844"/>
                        </a:cubicBezTo>
                        <a:cubicBezTo>
                          <a:pt x="4970" y="1203"/>
                          <a:pt x="4666" y="593"/>
                          <a:pt x="4308" y="68"/>
                        </a:cubicBezTo>
                        <a:cubicBezTo>
                          <a:pt x="4277" y="20"/>
                          <a:pt x="4231" y="0"/>
                          <a:pt x="4187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6" name="Google Shape;3666;g303e823a111_1_90"/>
                  <p:cNvSpPr/>
                  <p:nvPr/>
                </p:nvSpPr>
                <p:spPr>
                  <a:xfrm>
                    <a:off x="4951963" y="-599108"/>
                    <a:ext cx="27310" cy="37234"/>
                  </a:xfrm>
                  <a:custGeom>
                    <a:rect b="b" l="l" r="r" t="t"/>
                    <a:pathLst>
                      <a:path extrusionOk="0" h="499" w="366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32" y="127"/>
                          <a:pt x="75" y="263"/>
                          <a:pt x="75" y="368"/>
                        </a:cubicBezTo>
                        <a:cubicBezTo>
                          <a:pt x="64" y="389"/>
                          <a:pt x="75" y="421"/>
                          <a:pt x="96" y="442"/>
                        </a:cubicBezTo>
                        <a:cubicBezTo>
                          <a:pt x="123" y="482"/>
                          <a:pt x="160" y="499"/>
                          <a:pt x="196" y="499"/>
                        </a:cubicBezTo>
                        <a:cubicBezTo>
                          <a:pt x="283" y="499"/>
                          <a:pt x="365" y="402"/>
                          <a:pt x="306" y="305"/>
                        </a:cubicBezTo>
                        <a:cubicBezTo>
                          <a:pt x="222" y="179"/>
                          <a:pt x="117" y="95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7" name="Google Shape;3667;g303e823a111_1_90"/>
                  <p:cNvSpPr/>
                  <p:nvPr/>
                </p:nvSpPr>
                <p:spPr>
                  <a:xfrm>
                    <a:off x="4896298" y="-552845"/>
                    <a:ext cx="21266" cy="40293"/>
                  </a:xfrm>
                  <a:custGeom>
                    <a:rect b="b" l="l" r="r" t="t"/>
                    <a:pathLst>
                      <a:path extrusionOk="0" h="540" w="285">
                        <a:moveTo>
                          <a:pt x="53" y="1"/>
                        </a:moveTo>
                        <a:cubicBezTo>
                          <a:pt x="43" y="138"/>
                          <a:pt x="1" y="253"/>
                          <a:pt x="11" y="400"/>
                        </a:cubicBezTo>
                        <a:cubicBezTo>
                          <a:pt x="11" y="442"/>
                          <a:pt x="22" y="474"/>
                          <a:pt x="43" y="495"/>
                        </a:cubicBezTo>
                        <a:cubicBezTo>
                          <a:pt x="71" y="524"/>
                          <a:pt x="107" y="540"/>
                          <a:pt x="141" y="540"/>
                        </a:cubicBezTo>
                        <a:cubicBezTo>
                          <a:pt x="170" y="540"/>
                          <a:pt x="198" y="529"/>
                          <a:pt x="221" y="505"/>
                        </a:cubicBezTo>
                        <a:cubicBezTo>
                          <a:pt x="274" y="463"/>
                          <a:pt x="284" y="379"/>
                          <a:pt x="242" y="327"/>
                        </a:cubicBezTo>
                        <a:cubicBezTo>
                          <a:pt x="169" y="243"/>
                          <a:pt x="116" y="106"/>
                          <a:pt x="5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8" name="Google Shape;3668;g303e823a111_1_90"/>
                  <p:cNvSpPr/>
                  <p:nvPr/>
                </p:nvSpPr>
                <p:spPr>
                  <a:xfrm>
                    <a:off x="5038221" y="-614031"/>
                    <a:ext cx="35443" cy="34772"/>
                  </a:xfrm>
                  <a:custGeom>
                    <a:rect b="b" l="l" r="r" t="t"/>
                    <a:pathLst>
                      <a:path extrusionOk="0" h="466" w="475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106" y="127"/>
                          <a:pt x="138" y="253"/>
                          <a:pt x="222" y="400"/>
                        </a:cubicBezTo>
                        <a:cubicBezTo>
                          <a:pt x="232" y="421"/>
                          <a:pt x="253" y="432"/>
                          <a:pt x="274" y="453"/>
                        </a:cubicBezTo>
                        <a:cubicBezTo>
                          <a:pt x="291" y="462"/>
                          <a:pt x="309" y="466"/>
                          <a:pt x="327" y="466"/>
                        </a:cubicBezTo>
                        <a:cubicBezTo>
                          <a:pt x="374" y="466"/>
                          <a:pt x="420" y="439"/>
                          <a:pt x="442" y="400"/>
                        </a:cubicBezTo>
                        <a:cubicBezTo>
                          <a:pt x="474" y="337"/>
                          <a:pt x="453" y="264"/>
                          <a:pt x="390" y="232"/>
                        </a:cubicBezTo>
                        <a:cubicBezTo>
                          <a:pt x="264" y="159"/>
                          <a:pt x="138" y="43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9" name="Google Shape;3669;g303e823a111_1_90"/>
                  <p:cNvSpPr/>
                  <p:nvPr/>
                </p:nvSpPr>
                <p:spPr>
                  <a:xfrm>
                    <a:off x="4952784" y="-503374"/>
                    <a:ext cx="21564" cy="37980"/>
                  </a:xfrm>
                  <a:custGeom>
                    <a:rect b="b" l="l" r="r" t="t"/>
                    <a:pathLst>
                      <a:path extrusionOk="0" h="509" w="289">
                        <a:moveTo>
                          <a:pt x="64" y="0"/>
                        </a:moveTo>
                        <a:cubicBezTo>
                          <a:pt x="64" y="115"/>
                          <a:pt x="53" y="242"/>
                          <a:pt x="21" y="326"/>
                        </a:cubicBezTo>
                        <a:cubicBezTo>
                          <a:pt x="0" y="358"/>
                          <a:pt x="0" y="389"/>
                          <a:pt x="11" y="421"/>
                        </a:cubicBezTo>
                        <a:cubicBezTo>
                          <a:pt x="31" y="482"/>
                          <a:pt x="80" y="508"/>
                          <a:pt x="130" y="508"/>
                        </a:cubicBezTo>
                        <a:cubicBezTo>
                          <a:pt x="208" y="508"/>
                          <a:pt x="289" y="443"/>
                          <a:pt x="263" y="347"/>
                        </a:cubicBezTo>
                        <a:cubicBezTo>
                          <a:pt x="221" y="200"/>
                          <a:pt x="137" y="94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0" name="Google Shape;3670;g303e823a111_1_90"/>
                  <p:cNvSpPr/>
                  <p:nvPr/>
                </p:nvSpPr>
                <p:spPr>
                  <a:xfrm>
                    <a:off x="5038221" y="-539489"/>
                    <a:ext cx="29922" cy="33802"/>
                  </a:xfrm>
                  <a:custGeom>
                    <a:rect b="b" l="l" r="r" t="t"/>
                    <a:pathLst>
                      <a:path extrusionOk="0" h="453" w="401">
                        <a:moveTo>
                          <a:pt x="1" y="1"/>
                        </a:moveTo>
                        <a:lnTo>
                          <a:pt x="138" y="368"/>
                        </a:lnTo>
                        <a:cubicBezTo>
                          <a:pt x="156" y="423"/>
                          <a:pt x="208" y="453"/>
                          <a:pt x="260" y="453"/>
                        </a:cubicBezTo>
                        <a:cubicBezTo>
                          <a:pt x="298" y="453"/>
                          <a:pt x="336" y="436"/>
                          <a:pt x="358" y="400"/>
                        </a:cubicBezTo>
                        <a:cubicBezTo>
                          <a:pt x="400" y="337"/>
                          <a:pt x="379" y="263"/>
                          <a:pt x="327" y="221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3671" name="Google Shape;3671;g303e823a111_1_90"/>
          <p:cNvGrpSpPr/>
          <p:nvPr/>
        </p:nvGrpSpPr>
        <p:grpSpPr>
          <a:xfrm>
            <a:off x="5796667" y="1802441"/>
            <a:ext cx="694500" cy="715500"/>
            <a:chOff x="4638288" y="1802441"/>
            <a:chExt cx="694500" cy="715500"/>
          </a:xfrm>
        </p:grpSpPr>
        <p:sp>
          <p:nvSpPr>
            <p:cNvPr id="3672" name="Google Shape;3672;g303e823a111_1_90"/>
            <p:cNvSpPr/>
            <p:nvPr/>
          </p:nvSpPr>
          <p:spPr>
            <a:xfrm>
              <a:off x="4638288" y="1802441"/>
              <a:ext cx="694500" cy="715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3" name="Google Shape;3673;g303e823a111_1_90"/>
            <p:cNvGrpSpPr/>
            <p:nvPr/>
          </p:nvGrpSpPr>
          <p:grpSpPr>
            <a:xfrm>
              <a:off x="4638288" y="1802441"/>
              <a:ext cx="694500" cy="715500"/>
              <a:chOff x="4638288" y="3813266"/>
              <a:chExt cx="694500" cy="715500"/>
            </a:xfrm>
          </p:grpSpPr>
          <p:sp>
            <p:nvSpPr>
              <p:cNvPr id="3674" name="Google Shape;3674;g303e823a111_1_90"/>
              <p:cNvSpPr/>
              <p:nvPr/>
            </p:nvSpPr>
            <p:spPr>
              <a:xfrm>
                <a:off x="4638288" y="3813266"/>
                <a:ext cx="694500" cy="715500"/>
              </a:xfrm>
              <a:prstGeom prst="roundRect">
                <a:avLst>
                  <a:gd fmla="val 16667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75" name="Google Shape;3675;g303e823a111_1_90"/>
              <p:cNvGrpSpPr/>
              <p:nvPr/>
            </p:nvGrpSpPr>
            <p:grpSpPr>
              <a:xfrm>
                <a:off x="4800926" y="4000984"/>
                <a:ext cx="369259" cy="370232"/>
                <a:chOff x="-34" y="-1109903"/>
                <a:chExt cx="244074" cy="244749"/>
              </a:xfrm>
            </p:grpSpPr>
            <p:sp>
              <p:nvSpPr>
                <p:cNvPr id="3676" name="Google Shape;3676;g303e823a111_1_90"/>
                <p:cNvSpPr/>
                <p:nvPr/>
              </p:nvSpPr>
              <p:spPr>
                <a:xfrm rot="-5400000">
                  <a:off x="-373" y="-1109526"/>
                  <a:ext cx="244745" cy="243999"/>
                </a:xfrm>
                <a:custGeom>
                  <a:rect b="b" l="l" r="r" t="t"/>
                  <a:pathLst>
                    <a:path extrusionOk="0" h="3270" w="3280">
                      <a:moveTo>
                        <a:pt x="1703" y="3206"/>
                      </a:moveTo>
                      <a:lnTo>
                        <a:pt x="1703" y="2891"/>
                      </a:lnTo>
                      <a:lnTo>
                        <a:pt x="1882" y="3112"/>
                      </a:lnTo>
                      <a:cubicBezTo>
                        <a:pt x="1903" y="3133"/>
                        <a:pt x="1935" y="3143"/>
                        <a:pt x="1966" y="3122"/>
                      </a:cubicBezTo>
                      <a:cubicBezTo>
                        <a:pt x="1988" y="3101"/>
                        <a:pt x="1998" y="3059"/>
                        <a:pt x="1977" y="3038"/>
                      </a:cubicBezTo>
                      <a:lnTo>
                        <a:pt x="1703" y="2713"/>
                      </a:lnTo>
                      <a:lnTo>
                        <a:pt x="1703" y="2702"/>
                      </a:lnTo>
                      <a:lnTo>
                        <a:pt x="1703" y="1777"/>
                      </a:lnTo>
                      <a:lnTo>
                        <a:pt x="2355" y="2428"/>
                      </a:lnTo>
                      <a:lnTo>
                        <a:pt x="2355" y="2439"/>
                      </a:lnTo>
                      <a:lnTo>
                        <a:pt x="2355" y="2439"/>
                      </a:lnTo>
                      <a:lnTo>
                        <a:pt x="2397" y="2860"/>
                      </a:lnTo>
                      <a:cubicBezTo>
                        <a:pt x="2397" y="2891"/>
                        <a:pt x="2429" y="2912"/>
                        <a:pt x="2460" y="2912"/>
                      </a:cubicBezTo>
                      <a:cubicBezTo>
                        <a:pt x="2492" y="2912"/>
                        <a:pt x="2513" y="2881"/>
                        <a:pt x="2513" y="2849"/>
                      </a:cubicBezTo>
                      <a:lnTo>
                        <a:pt x="2492" y="2565"/>
                      </a:lnTo>
                      <a:lnTo>
                        <a:pt x="2712" y="2786"/>
                      </a:lnTo>
                      <a:cubicBezTo>
                        <a:pt x="2733" y="2818"/>
                        <a:pt x="2775" y="2818"/>
                        <a:pt x="2796" y="2786"/>
                      </a:cubicBezTo>
                      <a:cubicBezTo>
                        <a:pt x="2817" y="2765"/>
                        <a:pt x="2817" y="2734"/>
                        <a:pt x="2796" y="2702"/>
                      </a:cubicBezTo>
                      <a:lnTo>
                        <a:pt x="2576" y="2481"/>
                      </a:lnTo>
                      <a:lnTo>
                        <a:pt x="2859" y="2512"/>
                      </a:lnTo>
                      <a:cubicBezTo>
                        <a:pt x="2891" y="2512"/>
                        <a:pt x="2912" y="2491"/>
                        <a:pt x="2923" y="2460"/>
                      </a:cubicBezTo>
                      <a:cubicBezTo>
                        <a:pt x="2923" y="2418"/>
                        <a:pt x="2902" y="2397"/>
                        <a:pt x="2870" y="2386"/>
                      </a:cubicBezTo>
                      <a:lnTo>
                        <a:pt x="2450" y="2344"/>
                      </a:lnTo>
                      <a:lnTo>
                        <a:pt x="2439" y="2344"/>
                      </a:lnTo>
                      <a:lnTo>
                        <a:pt x="1787" y="1693"/>
                      </a:lnTo>
                      <a:lnTo>
                        <a:pt x="2712" y="1693"/>
                      </a:lnTo>
                      <a:lnTo>
                        <a:pt x="2723" y="1693"/>
                      </a:lnTo>
                      <a:lnTo>
                        <a:pt x="3039" y="1966"/>
                      </a:lnTo>
                      <a:cubicBezTo>
                        <a:pt x="3070" y="1987"/>
                        <a:pt x="3102" y="1987"/>
                        <a:pt x="3123" y="1956"/>
                      </a:cubicBezTo>
                      <a:cubicBezTo>
                        <a:pt x="3144" y="1935"/>
                        <a:pt x="3144" y="1893"/>
                        <a:pt x="3123" y="1872"/>
                      </a:cubicBezTo>
                      <a:lnTo>
                        <a:pt x="2902" y="1693"/>
                      </a:lnTo>
                      <a:lnTo>
                        <a:pt x="3217" y="1693"/>
                      </a:lnTo>
                      <a:cubicBezTo>
                        <a:pt x="3249" y="1693"/>
                        <a:pt x="3280" y="1661"/>
                        <a:pt x="3280" y="1630"/>
                      </a:cubicBezTo>
                      <a:cubicBezTo>
                        <a:pt x="3280" y="1598"/>
                        <a:pt x="3249" y="1577"/>
                        <a:pt x="3217" y="1577"/>
                      </a:cubicBezTo>
                      <a:lnTo>
                        <a:pt x="2902" y="1577"/>
                      </a:lnTo>
                      <a:lnTo>
                        <a:pt x="3123" y="1388"/>
                      </a:lnTo>
                      <a:cubicBezTo>
                        <a:pt x="3144" y="1367"/>
                        <a:pt x="3144" y="1335"/>
                        <a:pt x="3123" y="1314"/>
                      </a:cubicBezTo>
                      <a:cubicBezTo>
                        <a:pt x="3102" y="1283"/>
                        <a:pt x="3070" y="1283"/>
                        <a:pt x="3039" y="1304"/>
                      </a:cubicBezTo>
                      <a:lnTo>
                        <a:pt x="2723" y="1566"/>
                      </a:lnTo>
                      <a:cubicBezTo>
                        <a:pt x="2712" y="1566"/>
                        <a:pt x="2712" y="1566"/>
                        <a:pt x="2712" y="1577"/>
                      </a:cubicBezTo>
                      <a:lnTo>
                        <a:pt x="1787" y="1577"/>
                      </a:lnTo>
                      <a:lnTo>
                        <a:pt x="2439" y="915"/>
                      </a:lnTo>
                      <a:lnTo>
                        <a:pt x="2450" y="915"/>
                      </a:lnTo>
                      <a:lnTo>
                        <a:pt x="2870" y="873"/>
                      </a:lnTo>
                      <a:cubicBezTo>
                        <a:pt x="2902" y="873"/>
                        <a:pt x="2923" y="842"/>
                        <a:pt x="2923" y="810"/>
                      </a:cubicBezTo>
                      <a:cubicBezTo>
                        <a:pt x="2912" y="779"/>
                        <a:pt x="2891" y="758"/>
                        <a:pt x="2859" y="758"/>
                      </a:cubicBezTo>
                      <a:lnTo>
                        <a:pt x="2576" y="789"/>
                      </a:lnTo>
                      <a:lnTo>
                        <a:pt x="2796" y="557"/>
                      </a:lnTo>
                      <a:cubicBezTo>
                        <a:pt x="2817" y="536"/>
                        <a:pt x="2817" y="494"/>
                        <a:pt x="2796" y="473"/>
                      </a:cubicBezTo>
                      <a:cubicBezTo>
                        <a:pt x="2775" y="452"/>
                        <a:pt x="2733" y="452"/>
                        <a:pt x="2712" y="473"/>
                      </a:cubicBezTo>
                      <a:lnTo>
                        <a:pt x="2492" y="705"/>
                      </a:lnTo>
                      <a:lnTo>
                        <a:pt x="2513" y="421"/>
                      </a:lnTo>
                      <a:cubicBezTo>
                        <a:pt x="2513" y="389"/>
                        <a:pt x="2492" y="358"/>
                        <a:pt x="2460" y="358"/>
                      </a:cubicBezTo>
                      <a:cubicBezTo>
                        <a:pt x="2429" y="347"/>
                        <a:pt x="2397" y="379"/>
                        <a:pt x="2397" y="410"/>
                      </a:cubicBezTo>
                      <a:lnTo>
                        <a:pt x="2355" y="821"/>
                      </a:lnTo>
                      <a:lnTo>
                        <a:pt x="2355" y="831"/>
                      </a:lnTo>
                      <a:lnTo>
                        <a:pt x="2355" y="831"/>
                      </a:lnTo>
                      <a:lnTo>
                        <a:pt x="1703" y="1493"/>
                      </a:lnTo>
                      <a:lnTo>
                        <a:pt x="1703" y="557"/>
                      </a:lnTo>
                      <a:lnTo>
                        <a:pt x="1703" y="557"/>
                      </a:lnTo>
                      <a:lnTo>
                        <a:pt x="1977" y="232"/>
                      </a:lnTo>
                      <a:cubicBezTo>
                        <a:pt x="1998" y="200"/>
                        <a:pt x="1988" y="169"/>
                        <a:pt x="1966" y="148"/>
                      </a:cubicBezTo>
                      <a:cubicBezTo>
                        <a:pt x="1935" y="127"/>
                        <a:pt x="1903" y="127"/>
                        <a:pt x="1882" y="158"/>
                      </a:cubicBezTo>
                      <a:lnTo>
                        <a:pt x="1703" y="379"/>
                      </a:lnTo>
                      <a:lnTo>
                        <a:pt x="1703" y="53"/>
                      </a:lnTo>
                      <a:cubicBezTo>
                        <a:pt x="1703" y="22"/>
                        <a:pt x="1672" y="1"/>
                        <a:pt x="1640" y="1"/>
                      </a:cubicBezTo>
                      <a:cubicBezTo>
                        <a:pt x="1609" y="1"/>
                        <a:pt x="1577" y="22"/>
                        <a:pt x="1577" y="53"/>
                      </a:cubicBezTo>
                      <a:lnTo>
                        <a:pt x="1577" y="379"/>
                      </a:lnTo>
                      <a:lnTo>
                        <a:pt x="1399" y="158"/>
                      </a:lnTo>
                      <a:cubicBezTo>
                        <a:pt x="1378" y="127"/>
                        <a:pt x="1346" y="127"/>
                        <a:pt x="1315" y="148"/>
                      </a:cubicBezTo>
                      <a:cubicBezTo>
                        <a:pt x="1304" y="158"/>
                        <a:pt x="1294" y="179"/>
                        <a:pt x="1294" y="190"/>
                      </a:cubicBezTo>
                      <a:cubicBezTo>
                        <a:pt x="1294" y="211"/>
                        <a:pt x="1294" y="221"/>
                        <a:pt x="1304" y="232"/>
                      </a:cubicBezTo>
                      <a:lnTo>
                        <a:pt x="1577" y="557"/>
                      </a:lnTo>
                      <a:lnTo>
                        <a:pt x="1577" y="557"/>
                      </a:lnTo>
                      <a:lnTo>
                        <a:pt x="1577" y="1493"/>
                      </a:lnTo>
                      <a:lnTo>
                        <a:pt x="925" y="831"/>
                      </a:lnTo>
                      <a:lnTo>
                        <a:pt x="925" y="821"/>
                      </a:lnTo>
                      <a:lnTo>
                        <a:pt x="883" y="410"/>
                      </a:lnTo>
                      <a:cubicBezTo>
                        <a:pt x="883" y="379"/>
                        <a:pt x="852" y="347"/>
                        <a:pt x="820" y="358"/>
                      </a:cubicBezTo>
                      <a:cubicBezTo>
                        <a:pt x="789" y="358"/>
                        <a:pt x="768" y="379"/>
                        <a:pt x="768" y="410"/>
                      </a:cubicBezTo>
                      <a:lnTo>
                        <a:pt x="768" y="421"/>
                      </a:lnTo>
                      <a:lnTo>
                        <a:pt x="789" y="705"/>
                      </a:lnTo>
                      <a:lnTo>
                        <a:pt x="568" y="473"/>
                      </a:lnTo>
                      <a:cubicBezTo>
                        <a:pt x="547" y="452"/>
                        <a:pt x="505" y="452"/>
                        <a:pt x="484" y="473"/>
                      </a:cubicBezTo>
                      <a:cubicBezTo>
                        <a:pt x="474" y="484"/>
                        <a:pt x="463" y="505"/>
                        <a:pt x="463" y="515"/>
                      </a:cubicBezTo>
                      <a:cubicBezTo>
                        <a:pt x="463" y="536"/>
                        <a:pt x="474" y="547"/>
                        <a:pt x="484" y="557"/>
                      </a:cubicBezTo>
                      <a:lnTo>
                        <a:pt x="705" y="789"/>
                      </a:lnTo>
                      <a:lnTo>
                        <a:pt x="421" y="758"/>
                      </a:lnTo>
                      <a:cubicBezTo>
                        <a:pt x="390" y="758"/>
                        <a:pt x="358" y="779"/>
                        <a:pt x="358" y="810"/>
                      </a:cubicBezTo>
                      <a:lnTo>
                        <a:pt x="358" y="821"/>
                      </a:lnTo>
                      <a:cubicBezTo>
                        <a:pt x="358" y="852"/>
                        <a:pt x="379" y="873"/>
                        <a:pt x="411" y="873"/>
                      </a:cubicBezTo>
                      <a:lnTo>
                        <a:pt x="831" y="915"/>
                      </a:lnTo>
                      <a:lnTo>
                        <a:pt x="841" y="915"/>
                      </a:lnTo>
                      <a:lnTo>
                        <a:pt x="1493" y="1577"/>
                      </a:lnTo>
                      <a:lnTo>
                        <a:pt x="568" y="1577"/>
                      </a:lnTo>
                      <a:cubicBezTo>
                        <a:pt x="568" y="1566"/>
                        <a:pt x="568" y="1566"/>
                        <a:pt x="558" y="1566"/>
                      </a:cubicBezTo>
                      <a:lnTo>
                        <a:pt x="232" y="1304"/>
                      </a:lnTo>
                      <a:cubicBezTo>
                        <a:pt x="211" y="1283"/>
                        <a:pt x="169" y="1283"/>
                        <a:pt x="159" y="1314"/>
                      </a:cubicBezTo>
                      <a:cubicBezTo>
                        <a:pt x="148" y="1325"/>
                        <a:pt x="138" y="1335"/>
                        <a:pt x="138" y="1346"/>
                      </a:cubicBezTo>
                      <a:cubicBezTo>
                        <a:pt x="138" y="1367"/>
                        <a:pt x="148" y="1377"/>
                        <a:pt x="159" y="1388"/>
                      </a:cubicBezTo>
                      <a:lnTo>
                        <a:pt x="379" y="1577"/>
                      </a:lnTo>
                      <a:lnTo>
                        <a:pt x="64" y="1577"/>
                      </a:lnTo>
                      <a:cubicBezTo>
                        <a:pt x="33" y="1577"/>
                        <a:pt x="1" y="1598"/>
                        <a:pt x="1" y="1630"/>
                      </a:cubicBezTo>
                      <a:cubicBezTo>
                        <a:pt x="1" y="1661"/>
                        <a:pt x="33" y="1693"/>
                        <a:pt x="64" y="1693"/>
                      </a:cubicBezTo>
                      <a:lnTo>
                        <a:pt x="379" y="1693"/>
                      </a:lnTo>
                      <a:lnTo>
                        <a:pt x="159" y="1872"/>
                      </a:lnTo>
                      <a:cubicBezTo>
                        <a:pt x="148" y="1882"/>
                        <a:pt x="138" y="1903"/>
                        <a:pt x="138" y="1924"/>
                      </a:cubicBezTo>
                      <a:cubicBezTo>
                        <a:pt x="138" y="1935"/>
                        <a:pt x="148" y="1945"/>
                        <a:pt x="159" y="1956"/>
                      </a:cubicBezTo>
                      <a:cubicBezTo>
                        <a:pt x="169" y="1987"/>
                        <a:pt x="211" y="1987"/>
                        <a:pt x="232" y="1966"/>
                      </a:cubicBezTo>
                      <a:lnTo>
                        <a:pt x="558" y="1693"/>
                      </a:lnTo>
                      <a:lnTo>
                        <a:pt x="568" y="1693"/>
                      </a:lnTo>
                      <a:lnTo>
                        <a:pt x="1493" y="1693"/>
                      </a:lnTo>
                      <a:lnTo>
                        <a:pt x="841" y="2344"/>
                      </a:lnTo>
                      <a:lnTo>
                        <a:pt x="831" y="2344"/>
                      </a:lnTo>
                      <a:lnTo>
                        <a:pt x="411" y="2386"/>
                      </a:lnTo>
                      <a:cubicBezTo>
                        <a:pt x="379" y="2397"/>
                        <a:pt x="358" y="2418"/>
                        <a:pt x="358" y="2449"/>
                      </a:cubicBezTo>
                      <a:lnTo>
                        <a:pt x="358" y="2460"/>
                      </a:lnTo>
                      <a:cubicBezTo>
                        <a:pt x="358" y="2491"/>
                        <a:pt x="390" y="2512"/>
                        <a:pt x="421" y="2512"/>
                      </a:cubicBezTo>
                      <a:lnTo>
                        <a:pt x="705" y="2481"/>
                      </a:lnTo>
                      <a:lnTo>
                        <a:pt x="484" y="2702"/>
                      </a:lnTo>
                      <a:cubicBezTo>
                        <a:pt x="474" y="2713"/>
                        <a:pt x="463" y="2734"/>
                        <a:pt x="463" y="2744"/>
                      </a:cubicBezTo>
                      <a:cubicBezTo>
                        <a:pt x="463" y="2765"/>
                        <a:pt x="474" y="2776"/>
                        <a:pt x="484" y="2786"/>
                      </a:cubicBezTo>
                      <a:cubicBezTo>
                        <a:pt x="505" y="2818"/>
                        <a:pt x="547" y="2818"/>
                        <a:pt x="568" y="2786"/>
                      </a:cubicBezTo>
                      <a:lnTo>
                        <a:pt x="789" y="2565"/>
                      </a:lnTo>
                      <a:lnTo>
                        <a:pt x="768" y="2849"/>
                      </a:lnTo>
                      <a:lnTo>
                        <a:pt x="768" y="2860"/>
                      </a:lnTo>
                      <a:cubicBezTo>
                        <a:pt x="768" y="2881"/>
                        <a:pt x="789" y="2912"/>
                        <a:pt x="820" y="2912"/>
                      </a:cubicBezTo>
                      <a:cubicBezTo>
                        <a:pt x="852" y="2912"/>
                        <a:pt x="883" y="2891"/>
                        <a:pt x="883" y="2860"/>
                      </a:cubicBezTo>
                      <a:lnTo>
                        <a:pt x="925" y="2439"/>
                      </a:lnTo>
                      <a:lnTo>
                        <a:pt x="925" y="2439"/>
                      </a:lnTo>
                      <a:lnTo>
                        <a:pt x="1577" y="1777"/>
                      </a:lnTo>
                      <a:lnTo>
                        <a:pt x="1577" y="2702"/>
                      </a:lnTo>
                      <a:lnTo>
                        <a:pt x="1577" y="2713"/>
                      </a:lnTo>
                      <a:lnTo>
                        <a:pt x="1304" y="3038"/>
                      </a:lnTo>
                      <a:cubicBezTo>
                        <a:pt x="1294" y="3049"/>
                        <a:pt x="1294" y="3059"/>
                        <a:pt x="1294" y="3070"/>
                      </a:cubicBezTo>
                      <a:cubicBezTo>
                        <a:pt x="1294" y="3091"/>
                        <a:pt x="1304" y="3112"/>
                        <a:pt x="1315" y="3122"/>
                      </a:cubicBezTo>
                      <a:cubicBezTo>
                        <a:pt x="1346" y="3143"/>
                        <a:pt x="1378" y="3133"/>
                        <a:pt x="1399" y="3112"/>
                      </a:cubicBezTo>
                      <a:lnTo>
                        <a:pt x="1577" y="2891"/>
                      </a:lnTo>
                      <a:lnTo>
                        <a:pt x="1577" y="3206"/>
                      </a:lnTo>
                      <a:cubicBezTo>
                        <a:pt x="1577" y="3238"/>
                        <a:pt x="1609" y="3269"/>
                        <a:pt x="1640" y="3269"/>
                      </a:cubicBezTo>
                      <a:cubicBezTo>
                        <a:pt x="1672" y="3269"/>
                        <a:pt x="1703" y="3238"/>
                        <a:pt x="1703" y="320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cap="flat" cmpd="sng" w="1143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chemeClr val="dk1">
                      <a:alpha val="298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677" name="Google Shape;3677;g303e823a111_1_90"/>
                <p:cNvGrpSpPr/>
                <p:nvPr/>
              </p:nvGrpSpPr>
              <p:grpSpPr>
                <a:xfrm>
                  <a:off x="-34" y="-1109903"/>
                  <a:ext cx="244074" cy="244745"/>
                  <a:chOff x="3521125" y="583675"/>
                  <a:chExt cx="81775" cy="82000"/>
                </a:xfrm>
              </p:grpSpPr>
              <p:sp>
                <p:nvSpPr>
                  <p:cNvPr id="3678" name="Google Shape;3678;g303e823a111_1_90"/>
                  <p:cNvSpPr/>
                  <p:nvPr/>
                </p:nvSpPr>
                <p:spPr>
                  <a:xfrm>
                    <a:off x="3560550" y="583675"/>
                    <a:ext cx="2925" cy="82000"/>
                  </a:xfrm>
                  <a:custGeom>
                    <a:rect b="b" l="l" r="r" t="t"/>
                    <a:pathLst>
                      <a:path extrusionOk="0" h="3280" w="117">
                        <a:moveTo>
                          <a:pt x="63" y="0"/>
                        </a:moveTo>
                        <a:cubicBezTo>
                          <a:pt x="21" y="0"/>
                          <a:pt x="0" y="31"/>
                          <a:pt x="0" y="63"/>
                        </a:cubicBezTo>
                        <a:lnTo>
                          <a:pt x="0" y="3216"/>
                        </a:lnTo>
                        <a:cubicBezTo>
                          <a:pt x="0" y="3247"/>
                          <a:pt x="21" y="3279"/>
                          <a:pt x="63" y="3279"/>
                        </a:cubicBezTo>
                        <a:cubicBezTo>
                          <a:pt x="95" y="3279"/>
                          <a:pt x="116" y="3247"/>
                          <a:pt x="116" y="3216"/>
                        </a:cubicBezTo>
                        <a:lnTo>
                          <a:pt x="116" y="63"/>
                        </a:lnTo>
                        <a:cubicBezTo>
                          <a:pt x="116" y="31"/>
                          <a:pt x="95" y="0"/>
                          <a:pt x="6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9" name="Google Shape;3679;g303e823a111_1_90"/>
                  <p:cNvSpPr/>
                  <p:nvPr/>
                </p:nvSpPr>
                <p:spPr>
                  <a:xfrm>
                    <a:off x="3553200" y="587200"/>
                    <a:ext cx="10000" cy="11200"/>
                  </a:xfrm>
                  <a:custGeom>
                    <a:rect b="b" l="l" r="r" t="t"/>
                    <a:pathLst>
                      <a:path extrusionOk="0" h="448" w="400">
                        <a:moveTo>
                          <a:pt x="74" y="0"/>
                        </a:moveTo>
                        <a:cubicBezTo>
                          <a:pt x="58" y="0"/>
                          <a:pt x="43" y="6"/>
                          <a:pt x="32" y="16"/>
                        </a:cubicBezTo>
                        <a:cubicBezTo>
                          <a:pt x="0" y="37"/>
                          <a:pt x="0" y="69"/>
                          <a:pt x="21" y="100"/>
                        </a:cubicBezTo>
                        <a:lnTo>
                          <a:pt x="284" y="427"/>
                        </a:lnTo>
                        <a:cubicBezTo>
                          <a:pt x="294" y="437"/>
                          <a:pt x="315" y="448"/>
                          <a:pt x="336" y="448"/>
                        </a:cubicBezTo>
                        <a:cubicBezTo>
                          <a:pt x="347" y="448"/>
                          <a:pt x="357" y="437"/>
                          <a:pt x="368" y="427"/>
                        </a:cubicBezTo>
                        <a:cubicBezTo>
                          <a:pt x="400" y="406"/>
                          <a:pt x="400" y="374"/>
                          <a:pt x="378" y="343"/>
                        </a:cubicBezTo>
                        <a:lnTo>
                          <a:pt x="116" y="16"/>
                        </a:lnTo>
                        <a:cubicBezTo>
                          <a:pt x="106" y="6"/>
                          <a:pt x="90" y="0"/>
                          <a:pt x="7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0" name="Google Shape;3680;g303e823a111_1_90"/>
                  <p:cNvSpPr/>
                  <p:nvPr/>
                </p:nvSpPr>
                <p:spPr>
                  <a:xfrm>
                    <a:off x="3560825" y="587200"/>
                    <a:ext cx="10000" cy="11200"/>
                  </a:xfrm>
                  <a:custGeom>
                    <a:rect b="b" l="l" r="r" t="t"/>
                    <a:pathLst>
                      <a:path extrusionOk="0" h="448" w="400">
                        <a:moveTo>
                          <a:pt x="326" y="0"/>
                        </a:moveTo>
                        <a:cubicBezTo>
                          <a:pt x="310" y="0"/>
                          <a:pt x="294" y="6"/>
                          <a:pt x="284" y="16"/>
                        </a:cubicBezTo>
                        <a:lnTo>
                          <a:pt x="21" y="343"/>
                        </a:lnTo>
                        <a:cubicBezTo>
                          <a:pt x="0" y="374"/>
                          <a:pt x="0" y="406"/>
                          <a:pt x="31" y="427"/>
                        </a:cubicBezTo>
                        <a:cubicBezTo>
                          <a:pt x="42" y="437"/>
                          <a:pt x="52" y="448"/>
                          <a:pt x="63" y="448"/>
                        </a:cubicBezTo>
                        <a:cubicBezTo>
                          <a:pt x="84" y="448"/>
                          <a:pt x="105" y="437"/>
                          <a:pt x="116" y="427"/>
                        </a:cubicBezTo>
                        <a:lnTo>
                          <a:pt x="379" y="100"/>
                        </a:lnTo>
                        <a:cubicBezTo>
                          <a:pt x="400" y="69"/>
                          <a:pt x="400" y="37"/>
                          <a:pt x="368" y="16"/>
                        </a:cubicBezTo>
                        <a:cubicBezTo>
                          <a:pt x="357" y="6"/>
                          <a:pt x="342" y="0"/>
                          <a:pt x="326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1" name="Google Shape;3681;g303e823a111_1_90"/>
                  <p:cNvSpPr/>
                  <p:nvPr/>
                </p:nvSpPr>
                <p:spPr>
                  <a:xfrm>
                    <a:off x="3553200" y="651100"/>
                    <a:ext cx="10000" cy="11150"/>
                  </a:xfrm>
                  <a:custGeom>
                    <a:rect b="b" l="l" r="r" t="t"/>
                    <a:pathLst>
                      <a:path extrusionOk="0" h="446" w="400">
                        <a:moveTo>
                          <a:pt x="331" y="0"/>
                        </a:moveTo>
                        <a:cubicBezTo>
                          <a:pt x="314" y="0"/>
                          <a:pt x="296" y="8"/>
                          <a:pt x="284" y="25"/>
                        </a:cubicBezTo>
                        <a:lnTo>
                          <a:pt x="21" y="351"/>
                        </a:lnTo>
                        <a:cubicBezTo>
                          <a:pt x="0" y="372"/>
                          <a:pt x="0" y="414"/>
                          <a:pt x="32" y="435"/>
                        </a:cubicBezTo>
                        <a:cubicBezTo>
                          <a:pt x="42" y="435"/>
                          <a:pt x="53" y="445"/>
                          <a:pt x="63" y="445"/>
                        </a:cubicBezTo>
                        <a:cubicBezTo>
                          <a:pt x="84" y="445"/>
                          <a:pt x="105" y="435"/>
                          <a:pt x="116" y="424"/>
                        </a:cubicBezTo>
                        <a:lnTo>
                          <a:pt x="378" y="99"/>
                        </a:lnTo>
                        <a:cubicBezTo>
                          <a:pt x="400" y="67"/>
                          <a:pt x="400" y="36"/>
                          <a:pt x="368" y="15"/>
                        </a:cubicBezTo>
                        <a:cubicBezTo>
                          <a:pt x="359" y="5"/>
                          <a:pt x="345" y="0"/>
                          <a:pt x="331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2" name="Google Shape;3682;g303e823a111_1_90"/>
                  <p:cNvSpPr/>
                  <p:nvPr/>
                </p:nvSpPr>
                <p:spPr>
                  <a:xfrm>
                    <a:off x="3560825" y="651100"/>
                    <a:ext cx="10000" cy="11150"/>
                  </a:xfrm>
                  <a:custGeom>
                    <a:rect b="b" l="l" r="r" t="t"/>
                    <a:pathLst>
                      <a:path extrusionOk="0" h="446" w="400">
                        <a:moveTo>
                          <a:pt x="69" y="0"/>
                        </a:moveTo>
                        <a:cubicBezTo>
                          <a:pt x="55" y="0"/>
                          <a:pt x="41" y="5"/>
                          <a:pt x="31" y="15"/>
                        </a:cubicBezTo>
                        <a:cubicBezTo>
                          <a:pt x="0" y="36"/>
                          <a:pt x="0" y="67"/>
                          <a:pt x="21" y="99"/>
                        </a:cubicBezTo>
                        <a:lnTo>
                          <a:pt x="284" y="424"/>
                        </a:lnTo>
                        <a:cubicBezTo>
                          <a:pt x="305" y="435"/>
                          <a:pt x="316" y="445"/>
                          <a:pt x="337" y="445"/>
                        </a:cubicBezTo>
                        <a:cubicBezTo>
                          <a:pt x="347" y="445"/>
                          <a:pt x="358" y="435"/>
                          <a:pt x="368" y="435"/>
                        </a:cubicBezTo>
                        <a:cubicBezTo>
                          <a:pt x="400" y="414"/>
                          <a:pt x="400" y="372"/>
                          <a:pt x="379" y="351"/>
                        </a:cubicBezTo>
                        <a:lnTo>
                          <a:pt x="116" y="25"/>
                        </a:lnTo>
                        <a:cubicBezTo>
                          <a:pt x="104" y="8"/>
                          <a:pt x="86" y="0"/>
                          <a:pt x="6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3" name="Google Shape;3683;g303e823a111_1_90"/>
                  <p:cNvSpPr/>
                  <p:nvPr/>
                </p:nvSpPr>
                <p:spPr>
                  <a:xfrm>
                    <a:off x="3521125" y="623075"/>
                    <a:ext cx="81775" cy="3175"/>
                  </a:xfrm>
                  <a:custGeom>
                    <a:rect b="b" l="l" r="r" t="t"/>
                    <a:pathLst>
                      <a:path extrusionOk="0" h="127" w="3271">
                        <a:moveTo>
                          <a:pt x="64" y="1"/>
                        </a:moveTo>
                        <a:cubicBezTo>
                          <a:pt x="22" y="1"/>
                          <a:pt x="1" y="32"/>
                          <a:pt x="1" y="64"/>
                        </a:cubicBezTo>
                        <a:cubicBezTo>
                          <a:pt x="1" y="95"/>
                          <a:pt x="22" y="127"/>
                          <a:pt x="64" y="127"/>
                        </a:cubicBezTo>
                        <a:lnTo>
                          <a:pt x="3217" y="127"/>
                        </a:lnTo>
                        <a:cubicBezTo>
                          <a:pt x="3249" y="127"/>
                          <a:pt x="3270" y="95"/>
                          <a:pt x="3270" y="64"/>
                        </a:cubicBezTo>
                        <a:cubicBezTo>
                          <a:pt x="3270" y="32"/>
                          <a:pt x="3249" y="1"/>
                          <a:pt x="321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4" name="Google Shape;3684;g303e823a111_1_90"/>
                  <p:cNvSpPr/>
                  <p:nvPr/>
                </p:nvSpPr>
                <p:spPr>
                  <a:xfrm>
                    <a:off x="3524275" y="623725"/>
                    <a:ext cx="11600" cy="9625"/>
                  </a:xfrm>
                  <a:custGeom>
                    <a:rect b="b" l="l" r="r" t="t"/>
                    <a:pathLst>
                      <a:path extrusionOk="0" h="385" w="464">
                        <a:moveTo>
                          <a:pt x="400" y="1"/>
                        </a:moveTo>
                        <a:cubicBezTo>
                          <a:pt x="385" y="1"/>
                          <a:pt x="369" y="6"/>
                          <a:pt x="358" y="17"/>
                        </a:cubicBezTo>
                        <a:lnTo>
                          <a:pt x="33" y="279"/>
                        </a:lnTo>
                        <a:cubicBezTo>
                          <a:pt x="1" y="300"/>
                          <a:pt x="1" y="342"/>
                          <a:pt x="22" y="363"/>
                        </a:cubicBezTo>
                        <a:cubicBezTo>
                          <a:pt x="33" y="374"/>
                          <a:pt x="54" y="384"/>
                          <a:pt x="64" y="384"/>
                        </a:cubicBezTo>
                        <a:cubicBezTo>
                          <a:pt x="85" y="384"/>
                          <a:pt x="96" y="384"/>
                          <a:pt x="106" y="374"/>
                        </a:cubicBezTo>
                        <a:lnTo>
                          <a:pt x="432" y="101"/>
                        </a:lnTo>
                        <a:cubicBezTo>
                          <a:pt x="453" y="80"/>
                          <a:pt x="463" y="48"/>
                          <a:pt x="442" y="17"/>
                        </a:cubicBezTo>
                        <a:cubicBezTo>
                          <a:pt x="432" y="6"/>
                          <a:pt x="416" y="1"/>
                          <a:pt x="4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5" name="Google Shape;3685;g303e823a111_1_90"/>
                  <p:cNvSpPr/>
                  <p:nvPr/>
                </p:nvSpPr>
                <p:spPr>
                  <a:xfrm>
                    <a:off x="3524275" y="616100"/>
                    <a:ext cx="11600" cy="9625"/>
                  </a:xfrm>
                  <a:custGeom>
                    <a:rect b="b" l="l" r="r" t="t"/>
                    <a:pathLst>
                      <a:path extrusionOk="0" h="385" w="464">
                        <a:moveTo>
                          <a:pt x="64" y="1"/>
                        </a:moveTo>
                        <a:cubicBezTo>
                          <a:pt x="48" y="1"/>
                          <a:pt x="32" y="6"/>
                          <a:pt x="22" y="16"/>
                        </a:cubicBezTo>
                        <a:cubicBezTo>
                          <a:pt x="1" y="48"/>
                          <a:pt x="1" y="79"/>
                          <a:pt x="33" y="101"/>
                        </a:cubicBezTo>
                        <a:lnTo>
                          <a:pt x="358" y="374"/>
                        </a:lnTo>
                        <a:cubicBezTo>
                          <a:pt x="369" y="385"/>
                          <a:pt x="379" y="385"/>
                          <a:pt x="390" y="385"/>
                        </a:cubicBezTo>
                        <a:cubicBezTo>
                          <a:pt x="411" y="385"/>
                          <a:pt x="432" y="374"/>
                          <a:pt x="442" y="364"/>
                        </a:cubicBezTo>
                        <a:cubicBezTo>
                          <a:pt x="463" y="332"/>
                          <a:pt x="453" y="301"/>
                          <a:pt x="432" y="280"/>
                        </a:cubicBezTo>
                        <a:lnTo>
                          <a:pt x="106" y="16"/>
                        </a:lnTo>
                        <a:cubicBezTo>
                          <a:pt x="96" y="6"/>
                          <a:pt x="80" y="1"/>
                          <a:pt x="6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6" name="Google Shape;3686;g303e823a111_1_90"/>
                  <p:cNvSpPr/>
                  <p:nvPr/>
                </p:nvSpPr>
                <p:spPr>
                  <a:xfrm>
                    <a:off x="3588150" y="623725"/>
                    <a:ext cx="11575" cy="9625"/>
                  </a:xfrm>
                  <a:custGeom>
                    <a:rect b="b" l="l" r="r" t="t"/>
                    <a:pathLst>
                      <a:path extrusionOk="0" h="385" w="463">
                        <a:moveTo>
                          <a:pt x="64" y="1"/>
                        </a:moveTo>
                        <a:cubicBezTo>
                          <a:pt x="48" y="1"/>
                          <a:pt x="32" y="6"/>
                          <a:pt x="21" y="17"/>
                        </a:cubicBezTo>
                        <a:cubicBezTo>
                          <a:pt x="0" y="48"/>
                          <a:pt x="11" y="80"/>
                          <a:pt x="32" y="101"/>
                        </a:cubicBezTo>
                        <a:lnTo>
                          <a:pt x="358" y="374"/>
                        </a:lnTo>
                        <a:cubicBezTo>
                          <a:pt x="368" y="384"/>
                          <a:pt x="379" y="384"/>
                          <a:pt x="400" y="384"/>
                        </a:cubicBezTo>
                        <a:cubicBezTo>
                          <a:pt x="410" y="384"/>
                          <a:pt x="431" y="374"/>
                          <a:pt x="442" y="363"/>
                        </a:cubicBezTo>
                        <a:cubicBezTo>
                          <a:pt x="463" y="342"/>
                          <a:pt x="463" y="300"/>
                          <a:pt x="431" y="279"/>
                        </a:cubicBezTo>
                        <a:lnTo>
                          <a:pt x="106" y="17"/>
                        </a:lnTo>
                        <a:cubicBezTo>
                          <a:pt x="95" y="6"/>
                          <a:pt x="79" y="1"/>
                          <a:pt x="6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7" name="Google Shape;3687;g303e823a111_1_90"/>
                  <p:cNvSpPr/>
                  <p:nvPr/>
                </p:nvSpPr>
                <p:spPr>
                  <a:xfrm>
                    <a:off x="3588150" y="616100"/>
                    <a:ext cx="11575" cy="9625"/>
                  </a:xfrm>
                  <a:custGeom>
                    <a:rect b="b" l="l" r="r" t="t"/>
                    <a:pathLst>
                      <a:path extrusionOk="0" h="385" w="463">
                        <a:moveTo>
                          <a:pt x="400" y="1"/>
                        </a:moveTo>
                        <a:cubicBezTo>
                          <a:pt x="384" y="1"/>
                          <a:pt x="368" y="6"/>
                          <a:pt x="358" y="16"/>
                        </a:cubicBezTo>
                        <a:lnTo>
                          <a:pt x="32" y="280"/>
                        </a:lnTo>
                        <a:cubicBezTo>
                          <a:pt x="11" y="301"/>
                          <a:pt x="0" y="332"/>
                          <a:pt x="21" y="364"/>
                        </a:cubicBezTo>
                        <a:cubicBezTo>
                          <a:pt x="32" y="374"/>
                          <a:pt x="53" y="385"/>
                          <a:pt x="74" y="385"/>
                        </a:cubicBezTo>
                        <a:cubicBezTo>
                          <a:pt x="85" y="385"/>
                          <a:pt x="95" y="385"/>
                          <a:pt x="106" y="374"/>
                        </a:cubicBezTo>
                        <a:lnTo>
                          <a:pt x="431" y="101"/>
                        </a:lnTo>
                        <a:cubicBezTo>
                          <a:pt x="463" y="79"/>
                          <a:pt x="463" y="48"/>
                          <a:pt x="442" y="16"/>
                        </a:cubicBezTo>
                        <a:cubicBezTo>
                          <a:pt x="431" y="6"/>
                          <a:pt x="416" y="1"/>
                          <a:pt x="400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8" name="Google Shape;3688;g303e823a111_1_90"/>
                  <p:cNvSpPr/>
                  <p:nvPr/>
                </p:nvSpPr>
                <p:spPr>
                  <a:xfrm>
                    <a:off x="3532450" y="595350"/>
                    <a:ext cx="59125" cy="58750"/>
                  </a:xfrm>
                  <a:custGeom>
                    <a:rect b="b" l="l" r="r" t="t"/>
                    <a:pathLst>
                      <a:path extrusionOk="0" h="2350" w="2365">
                        <a:moveTo>
                          <a:pt x="67" y="1"/>
                        </a:moveTo>
                        <a:cubicBezTo>
                          <a:pt x="53" y="1"/>
                          <a:pt x="37" y="6"/>
                          <a:pt x="21" y="17"/>
                        </a:cubicBezTo>
                        <a:cubicBezTo>
                          <a:pt x="0" y="38"/>
                          <a:pt x="0" y="80"/>
                          <a:pt x="21" y="101"/>
                        </a:cubicBezTo>
                        <a:lnTo>
                          <a:pt x="2260" y="2329"/>
                        </a:lnTo>
                        <a:cubicBezTo>
                          <a:pt x="2270" y="2339"/>
                          <a:pt x="2281" y="2350"/>
                          <a:pt x="2302" y="2350"/>
                        </a:cubicBezTo>
                        <a:cubicBezTo>
                          <a:pt x="2313" y="2350"/>
                          <a:pt x="2323" y="2339"/>
                          <a:pt x="2344" y="2329"/>
                        </a:cubicBezTo>
                        <a:cubicBezTo>
                          <a:pt x="2365" y="2308"/>
                          <a:pt x="2365" y="2266"/>
                          <a:pt x="2344" y="2245"/>
                        </a:cubicBezTo>
                        <a:lnTo>
                          <a:pt x="105" y="17"/>
                        </a:lnTo>
                        <a:cubicBezTo>
                          <a:pt x="95" y="6"/>
                          <a:pt x="82" y="1"/>
                          <a:pt x="67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9" name="Google Shape;3689;g303e823a111_1_90"/>
                  <p:cNvSpPr/>
                  <p:nvPr/>
                </p:nvSpPr>
                <p:spPr>
                  <a:xfrm>
                    <a:off x="3529825" y="602825"/>
                    <a:ext cx="13675" cy="3975"/>
                  </a:xfrm>
                  <a:custGeom>
                    <a:rect b="b" l="l" r="r" t="t"/>
                    <a:pathLst>
                      <a:path extrusionOk="0" h="159" w="547">
                        <a:moveTo>
                          <a:pt x="73" y="1"/>
                        </a:moveTo>
                        <a:cubicBezTo>
                          <a:pt x="42" y="1"/>
                          <a:pt x="10" y="22"/>
                          <a:pt x="10" y="54"/>
                        </a:cubicBezTo>
                        <a:cubicBezTo>
                          <a:pt x="0" y="85"/>
                          <a:pt x="31" y="117"/>
                          <a:pt x="63" y="117"/>
                        </a:cubicBezTo>
                        <a:lnTo>
                          <a:pt x="484" y="159"/>
                        </a:lnTo>
                        <a:cubicBezTo>
                          <a:pt x="515" y="159"/>
                          <a:pt x="547" y="138"/>
                          <a:pt x="547" y="106"/>
                        </a:cubicBezTo>
                        <a:cubicBezTo>
                          <a:pt x="547" y="75"/>
                          <a:pt x="526" y="43"/>
                          <a:pt x="494" y="43"/>
                        </a:cubicBezTo>
                        <a:lnTo>
                          <a:pt x="73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0" name="Google Shape;3690;g303e823a111_1_90"/>
                  <p:cNvSpPr/>
                  <p:nvPr/>
                </p:nvSpPr>
                <p:spPr>
                  <a:xfrm>
                    <a:off x="3540050" y="592600"/>
                    <a:ext cx="4225" cy="13400"/>
                  </a:xfrm>
                  <a:custGeom>
                    <a:rect b="b" l="l" r="r" t="t"/>
                    <a:pathLst>
                      <a:path extrusionOk="0" h="536" w="169">
                        <a:moveTo>
                          <a:pt x="54" y="0"/>
                        </a:moveTo>
                        <a:cubicBezTo>
                          <a:pt x="22" y="10"/>
                          <a:pt x="1" y="31"/>
                          <a:pt x="1" y="63"/>
                        </a:cubicBezTo>
                        <a:lnTo>
                          <a:pt x="43" y="484"/>
                        </a:lnTo>
                        <a:cubicBezTo>
                          <a:pt x="43" y="515"/>
                          <a:pt x="75" y="536"/>
                          <a:pt x="106" y="536"/>
                        </a:cubicBezTo>
                        <a:cubicBezTo>
                          <a:pt x="138" y="536"/>
                          <a:pt x="169" y="505"/>
                          <a:pt x="159" y="473"/>
                        </a:cubicBezTo>
                        <a:lnTo>
                          <a:pt x="127" y="53"/>
                        </a:lnTo>
                        <a:cubicBezTo>
                          <a:pt x="117" y="21"/>
                          <a:pt x="85" y="0"/>
                          <a:pt x="5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1" name="Google Shape;3691;g303e823a111_1_90"/>
                  <p:cNvSpPr/>
                  <p:nvPr/>
                </p:nvSpPr>
                <p:spPr>
                  <a:xfrm>
                    <a:off x="3579750" y="643300"/>
                    <a:ext cx="4225" cy="13425"/>
                  </a:xfrm>
                  <a:custGeom>
                    <a:rect b="b" l="l" r="r" t="t"/>
                    <a:pathLst>
                      <a:path extrusionOk="0" h="537" w="169">
                        <a:moveTo>
                          <a:pt x="63" y="1"/>
                        </a:moveTo>
                        <a:cubicBezTo>
                          <a:pt x="31" y="1"/>
                          <a:pt x="0" y="32"/>
                          <a:pt x="10" y="64"/>
                        </a:cubicBezTo>
                        <a:lnTo>
                          <a:pt x="52" y="484"/>
                        </a:lnTo>
                        <a:cubicBezTo>
                          <a:pt x="52" y="516"/>
                          <a:pt x="73" y="537"/>
                          <a:pt x="105" y="537"/>
                        </a:cubicBezTo>
                        <a:lnTo>
                          <a:pt x="115" y="537"/>
                        </a:lnTo>
                        <a:cubicBezTo>
                          <a:pt x="147" y="537"/>
                          <a:pt x="168" y="505"/>
                          <a:pt x="168" y="474"/>
                        </a:cubicBezTo>
                        <a:lnTo>
                          <a:pt x="126" y="53"/>
                        </a:lnTo>
                        <a:cubicBezTo>
                          <a:pt x="126" y="22"/>
                          <a:pt x="94" y="1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2" name="Google Shape;3692;g303e823a111_1_90"/>
                  <p:cNvSpPr/>
                  <p:nvPr/>
                </p:nvSpPr>
                <p:spPr>
                  <a:xfrm>
                    <a:off x="3580525" y="642525"/>
                    <a:ext cx="13675" cy="3950"/>
                  </a:xfrm>
                  <a:custGeom>
                    <a:rect b="b" l="l" r="r" t="t"/>
                    <a:pathLst>
                      <a:path extrusionOk="0" h="158" w="547">
                        <a:moveTo>
                          <a:pt x="63" y="0"/>
                        </a:moveTo>
                        <a:cubicBezTo>
                          <a:pt x="32" y="0"/>
                          <a:pt x="11" y="21"/>
                          <a:pt x="0" y="53"/>
                        </a:cubicBezTo>
                        <a:cubicBezTo>
                          <a:pt x="0" y="84"/>
                          <a:pt x="21" y="116"/>
                          <a:pt x="53" y="127"/>
                        </a:cubicBezTo>
                        <a:lnTo>
                          <a:pt x="474" y="158"/>
                        </a:lnTo>
                        <a:lnTo>
                          <a:pt x="484" y="158"/>
                        </a:lnTo>
                        <a:cubicBezTo>
                          <a:pt x="516" y="158"/>
                          <a:pt x="537" y="137"/>
                          <a:pt x="537" y="106"/>
                        </a:cubicBezTo>
                        <a:cubicBezTo>
                          <a:pt x="547" y="74"/>
                          <a:pt x="516" y="42"/>
                          <a:pt x="484" y="42"/>
                        </a:cubicBezTo>
                        <a:lnTo>
                          <a:pt x="6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3" name="Google Shape;3693;g303e823a111_1_90"/>
                  <p:cNvSpPr/>
                  <p:nvPr/>
                </p:nvSpPr>
                <p:spPr>
                  <a:xfrm>
                    <a:off x="3532450" y="595350"/>
                    <a:ext cx="59125" cy="58750"/>
                  </a:xfrm>
                  <a:custGeom>
                    <a:rect b="b" l="l" r="r" t="t"/>
                    <a:pathLst>
                      <a:path extrusionOk="0" h="2350" w="2365">
                        <a:moveTo>
                          <a:pt x="2298" y="1"/>
                        </a:moveTo>
                        <a:cubicBezTo>
                          <a:pt x="2283" y="1"/>
                          <a:pt x="2270" y="6"/>
                          <a:pt x="2260" y="17"/>
                        </a:cubicBezTo>
                        <a:lnTo>
                          <a:pt x="21" y="2245"/>
                        </a:lnTo>
                        <a:cubicBezTo>
                          <a:pt x="0" y="2266"/>
                          <a:pt x="0" y="2308"/>
                          <a:pt x="21" y="2329"/>
                        </a:cubicBezTo>
                        <a:cubicBezTo>
                          <a:pt x="42" y="2339"/>
                          <a:pt x="52" y="2350"/>
                          <a:pt x="63" y="2350"/>
                        </a:cubicBezTo>
                        <a:cubicBezTo>
                          <a:pt x="84" y="2350"/>
                          <a:pt x="94" y="2339"/>
                          <a:pt x="105" y="2329"/>
                        </a:cubicBezTo>
                        <a:lnTo>
                          <a:pt x="2344" y="101"/>
                        </a:lnTo>
                        <a:cubicBezTo>
                          <a:pt x="2365" y="80"/>
                          <a:pt x="2365" y="38"/>
                          <a:pt x="2344" y="17"/>
                        </a:cubicBezTo>
                        <a:cubicBezTo>
                          <a:pt x="2328" y="6"/>
                          <a:pt x="2312" y="1"/>
                          <a:pt x="229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4" name="Google Shape;3694;g303e823a111_1_90"/>
                  <p:cNvSpPr/>
                  <p:nvPr/>
                </p:nvSpPr>
                <p:spPr>
                  <a:xfrm>
                    <a:off x="3540050" y="643300"/>
                    <a:ext cx="4225" cy="13425"/>
                  </a:xfrm>
                  <a:custGeom>
                    <a:rect b="b" l="l" r="r" t="t"/>
                    <a:pathLst>
                      <a:path extrusionOk="0" h="537" w="169">
                        <a:moveTo>
                          <a:pt x="106" y="1"/>
                        </a:moveTo>
                        <a:cubicBezTo>
                          <a:pt x="75" y="1"/>
                          <a:pt x="43" y="22"/>
                          <a:pt x="43" y="53"/>
                        </a:cubicBezTo>
                        <a:lnTo>
                          <a:pt x="1" y="474"/>
                        </a:lnTo>
                        <a:cubicBezTo>
                          <a:pt x="1" y="505"/>
                          <a:pt x="22" y="537"/>
                          <a:pt x="54" y="537"/>
                        </a:cubicBezTo>
                        <a:lnTo>
                          <a:pt x="64" y="537"/>
                        </a:lnTo>
                        <a:cubicBezTo>
                          <a:pt x="96" y="537"/>
                          <a:pt x="117" y="516"/>
                          <a:pt x="127" y="484"/>
                        </a:cubicBezTo>
                        <a:lnTo>
                          <a:pt x="159" y="64"/>
                        </a:lnTo>
                        <a:cubicBezTo>
                          <a:pt x="169" y="32"/>
                          <a:pt x="138" y="1"/>
                          <a:pt x="10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5" name="Google Shape;3695;g303e823a111_1_90"/>
                  <p:cNvSpPr/>
                  <p:nvPr/>
                </p:nvSpPr>
                <p:spPr>
                  <a:xfrm>
                    <a:off x="3529825" y="642525"/>
                    <a:ext cx="13675" cy="3950"/>
                  </a:xfrm>
                  <a:custGeom>
                    <a:rect b="b" l="l" r="r" t="t"/>
                    <a:pathLst>
                      <a:path extrusionOk="0" h="158" w="547">
                        <a:moveTo>
                          <a:pt x="484" y="0"/>
                        </a:moveTo>
                        <a:lnTo>
                          <a:pt x="63" y="42"/>
                        </a:lnTo>
                        <a:cubicBezTo>
                          <a:pt x="31" y="42"/>
                          <a:pt x="0" y="74"/>
                          <a:pt x="10" y="106"/>
                        </a:cubicBezTo>
                        <a:cubicBezTo>
                          <a:pt x="10" y="137"/>
                          <a:pt x="31" y="158"/>
                          <a:pt x="63" y="158"/>
                        </a:cubicBezTo>
                        <a:lnTo>
                          <a:pt x="73" y="158"/>
                        </a:lnTo>
                        <a:lnTo>
                          <a:pt x="494" y="127"/>
                        </a:lnTo>
                        <a:cubicBezTo>
                          <a:pt x="526" y="116"/>
                          <a:pt x="547" y="95"/>
                          <a:pt x="547" y="53"/>
                        </a:cubicBezTo>
                        <a:cubicBezTo>
                          <a:pt x="536" y="21"/>
                          <a:pt x="515" y="0"/>
                          <a:pt x="48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6" name="Google Shape;3696;g303e823a111_1_90"/>
                  <p:cNvSpPr/>
                  <p:nvPr/>
                </p:nvSpPr>
                <p:spPr>
                  <a:xfrm>
                    <a:off x="3580525" y="602825"/>
                    <a:ext cx="13675" cy="3975"/>
                  </a:xfrm>
                  <a:custGeom>
                    <a:rect b="b" l="l" r="r" t="t"/>
                    <a:pathLst>
                      <a:path extrusionOk="0" h="159" w="547">
                        <a:moveTo>
                          <a:pt x="474" y="1"/>
                        </a:moveTo>
                        <a:lnTo>
                          <a:pt x="53" y="43"/>
                        </a:lnTo>
                        <a:cubicBezTo>
                          <a:pt x="21" y="43"/>
                          <a:pt x="0" y="75"/>
                          <a:pt x="0" y="106"/>
                        </a:cubicBezTo>
                        <a:cubicBezTo>
                          <a:pt x="11" y="138"/>
                          <a:pt x="32" y="159"/>
                          <a:pt x="63" y="159"/>
                        </a:cubicBezTo>
                        <a:lnTo>
                          <a:pt x="484" y="117"/>
                        </a:lnTo>
                        <a:cubicBezTo>
                          <a:pt x="516" y="117"/>
                          <a:pt x="547" y="85"/>
                          <a:pt x="537" y="54"/>
                        </a:cubicBezTo>
                        <a:cubicBezTo>
                          <a:pt x="537" y="22"/>
                          <a:pt x="505" y="1"/>
                          <a:pt x="47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7" name="Google Shape;3697;g303e823a111_1_90"/>
                  <p:cNvSpPr/>
                  <p:nvPr/>
                </p:nvSpPr>
                <p:spPr>
                  <a:xfrm>
                    <a:off x="3579750" y="592600"/>
                    <a:ext cx="4225" cy="13400"/>
                  </a:xfrm>
                  <a:custGeom>
                    <a:rect b="b" l="l" r="r" t="t"/>
                    <a:pathLst>
                      <a:path extrusionOk="0" h="536" w="169">
                        <a:moveTo>
                          <a:pt x="115" y="0"/>
                        </a:moveTo>
                        <a:cubicBezTo>
                          <a:pt x="84" y="0"/>
                          <a:pt x="52" y="21"/>
                          <a:pt x="52" y="53"/>
                        </a:cubicBezTo>
                        <a:lnTo>
                          <a:pt x="10" y="473"/>
                        </a:lnTo>
                        <a:cubicBezTo>
                          <a:pt x="0" y="505"/>
                          <a:pt x="31" y="536"/>
                          <a:pt x="63" y="536"/>
                        </a:cubicBezTo>
                        <a:cubicBezTo>
                          <a:pt x="94" y="536"/>
                          <a:pt x="126" y="515"/>
                          <a:pt x="126" y="484"/>
                        </a:cubicBezTo>
                        <a:lnTo>
                          <a:pt x="168" y="63"/>
                        </a:lnTo>
                        <a:cubicBezTo>
                          <a:pt x="168" y="31"/>
                          <a:pt x="147" y="10"/>
                          <a:pt x="11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0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303e823a111_5_6"/>
          <p:cNvSpPr txBox="1"/>
          <p:nvPr>
            <p:ph type="title"/>
          </p:nvPr>
        </p:nvSpPr>
        <p:spPr>
          <a:xfrm>
            <a:off x="4914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 전처리</a:t>
            </a:r>
            <a:endParaRPr/>
          </a:p>
        </p:txBody>
      </p:sp>
      <p:pic>
        <p:nvPicPr>
          <p:cNvPr id="4912" name="Google Shape;4912;g303e823a111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475" y="1326400"/>
            <a:ext cx="6583849" cy="304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6" name="Shape 4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7" name="Google Shape;4917;g303e823a111_5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400" y="1235350"/>
            <a:ext cx="5508725" cy="32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8" name="Google Shape;4918;g303e823a111_5_14"/>
          <p:cNvSpPr txBox="1"/>
          <p:nvPr>
            <p:ph type="title"/>
          </p:nvPr>
        </p:nvSpPr>
        <p:spPr>
          <a:xfrm>
            <a:off x="4914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 전처리</a:t>
            </a:r>
            <a:endParaRPr/>
          </a:p>
        </p:txBody>
      </p:sp>
      <p:sp>
        <p:nvSpPr>
          <p:cNvPr id="4919" name="Google Shape;4919;g303e823a111_5_14"/>
          <p:cNvSpPr/>
          <p:nvPr/>
        </p:nvSpPr>
        <p:spPr>
          <a:xfrm>
            <a:off x="1547100" y="2432250"/>
            <a:ext cx="1110900" cy="190200"/>
          </a:xfrm>
          <a:prstGeom prst="rect">
            <a:avLst/>
          </a:prstGeom>
          <a:noFill/>
          <a:ln cap="flat" cmpd="sng" w="9525">
            <a:solidFill>
              <a:srgbClr val="E436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20" name="Google Shape;4920;g303e823a111_5_14"/>
          <p:cNvSpPr/>
          <p:nvPr/>
        </p:nvSpPr>
        <p:spPr>
          <a:xfrm>
            <a:off x="1547100" y="2850950"/>
            <a:ext cx="1597800" cy="190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21" name="Google Shape;4921;g303e823a111_5_14"/>
          <p:cNvSpPr/>
          <p:nvPr/>
        </p:nvSpPr>
        <p:spPr>
          <a:xfrm>
            <a:off x="1547100" y="2641600"/>
            <a:ext cx="1149000" cy="190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22" name="Google Shape;4922;g303e823a111_5_14"/>
          <p:cNvSpPr/>
          <p:nvPr/>
        </p:nvSpPr>
        <p:spPr>
          <a:xfrm>
            <a:off x="1547100" y="4300150"/>
            <a:ext cx="1788000" cy="190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923" name="Google Shape;4923;g303e823a111_5_14"/>
          <p:cNvSpPr/>
          <p:nvPr/>
        </p:nvSpPr>
        <p:spPr>
          <a:xfrm>
            <a:off x="1547100" y="3904725"/>
            <a:ext cx="1149000" cy="190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7" name="Shape 4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8" name="Google Shape;4928;g303e823a111_5_48"/>
          <p:cNvSpPr txBox="1"/>
          <p:nvPr>
            <p:ph type="title"/>
          </p:nvPr>
        </p:nvSpPr>
        <p:spPr>
          <a:xfrm>
            <a:off x="4914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 전처리</a:t>
            </a:r>
            <a:endParaRPr/>
          </a:p>
        </p:txBody>
      </p:sp>
      <p:pic>
        <p:nvPicPr>
          <p:cNvPr id="4929" name="Google Shape;4929;g303e823a111_5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600" y="1162525"/>
            <a:ext cx="6870049" cy="5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0" name="Google Shape;4930;g303e823a111_5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600" y="1817525"/>
            <a:ext cx="6870050" cy="31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4" name="Shape 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" name="Google Shape;4935;g303e823a111_5_25"/>
          <p:cNvSpPr txBox="1"/>
          <p:nvPr>
            <p:ph type="title"/>
          </p:nvPr>
        </p:nvSpPr>
        <p:spPr>
          <a:xfrm>
            <a:off x="4914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 결측치</a:t>
            </a:r>
            <a:endParaRPr/>
          </a:p>
        </p:txBody>
      </p:sp>
      <p:grpSp>
        <p:nvGrpSpPr>
          <p:cNvPr id="4936" name="Google Shape;4936;g303e823a111_5_25"/>
          <p:cNvGrpSpPr/>
          <p:nvPr/>
        </p:nvGrpSpPr>
        <p:grpSpPr>
          <a:xfrm>
            <a:off x="4034246" y="1514613"/>
            <a:ext cx="3516046" cy="681917"/>
            <a:chOff x="1302600" y="1711650"/>
            <a:chExt cx="1521900" cy="1525200"/>
          </a:xfrm>
        </p:grpSpPr>
        <p:sp>
          <p:nvSpPr>
            <p:cNvPr id="4937" name="Google Shape;4937;g303e823a111_5_25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g303e823a111_5_25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결측치 평균값으로 처리</a:t>
              </a:r>
              <a:endParaRPr sz="2000"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t/>
              </a:r>
              <a:endParaRPr sz="2000"/>
            </a:p>
          </p:txBody>
        </p:sp>
      </p:grpSp>
      <p:pic>
        <p:nvPicPr>
          <p:cNvPr id="4939" name="Google Shape;4939;g303e823a111_5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75" y="1251200"/>
            <a:ext cx="2248350" cy="18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0" name="Google Shape;4940;g303e823a111_5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8275" y="3015725"/>
            <a:ext cx="5707124" cy="15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4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g303e823a111_5_61"/>
          <p:cNvSpPr txBox="1"/>
          <p:nvPr>
            <p:ph type="title"/>
          </p:nvPr>
        </p:nvSpPr>
        <p:spPr>
          <a:xfrm>
            <a:off x="4914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온도 예측 모델</a:t>
            </a:r>
            <a:endParaRPr/>
          </a:p>
        </p:txBody>
      </p:sp>
      <p:pic>
        <p:nvPicPr>
          <p:cNvPr id="4946" name="Google Shape;4946;g303e823a111_5_61"/>
          <p:cNvPicPr preferRelativeResize="0"/>
          <p:nvPr/>
        </p:nvPicPr>
        <p:blipFill rotWithShape="1">
          <a:blip r:embed="rId3">
            <a:alphaModFix/>
          </a:blip>
          <a:srcRect b="0" l="0" r="0" t="86557"/>
          <a:stretch/>
        </p:blipFill>
        <p:spPr>
          <a:xfrm>
            <a:off x="707725" y="4136600"/>
            <a:ext cx="7354250" cy="34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7" name="Google Shape;4947;g303e823a111_5_61"/>
          <p:cNvCxnSpPr/>
          <p:nvPr/>
        </p:nvCxnSpPr>
        <p:spPr>
          <a:xfrm>
            <a:off x="5518875" y="3794225"/>
            <a:ext cx="0" cy="433800"/>
          </a:xfrm>
          <a:prstGeom prst="straightConnector1">
            <a:avLst/>
          </a:prstGeom>
          <a:noFill/>
          <a:ln cap="flat" cmpd="sng" w="9525">
            <a:solidFill>
              <a:srgbClr val="E4363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48" name="Google Shape;4948;g303e823a111_5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50" y="1169925"/>
            <a:ext cx="4823825" cy="278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9" name="Google Shape;4949;g303e823a111_5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275" y="1170125"/>
            <a:ext cx="2389780" cy="28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CCF7F">
            <a:alpha val="55690"/>
          </a:srgbClr>
        </a:solidFill>
      </p:bgPr>
    </p:bg>
    <p:spTree>
      <p:nvGrpSpPr>
        <p:cNvPr id="4953" name="Shape 4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4" name="Google Shape;4954;g303e823a111_5_86"/>
          <p:cNvGrpSpPr/>
          <p:nvPr/>
        </p:nvGrpSpPr>
        <p:grpSpPr>
          <a:xfrm>
            <a:off x="7027368" y="3719442"/>
            <a:ext cx="890241" cy="651836"/>
            <a:chOff x="2508645" y="-1895034"/>
            <a:chExt cx="398532" cy="291832"/>
          </a:xfrm>
        </p:grpSpPr>
        <p:sp>
          <p:nvSpPr>
            <p:cNvPr id="4955" name="Google Shape;4955;g303e823a111_5_86"/>
            <p:cNvSpPr/>
            <p:nvPr/>
          </p:nvSpPr>
          <p:spPr>
            <a:xfrm rot="-5400000">
              <a:off x="2561998" y="-1948348"/>
              <a:ext cx="291829" cy="398457"/>
            </a:xfrm>
            <a:custGeom>
              <a:rect b="b" l="l" r="r" t="t"/>
              <a:pathLst>
                <a:path extrusionOk="0" h="5340" w="3911">
                  <a:moveTo>
                    <a:pt x="3574" y="2712"/>
                  </a:moveTo>
                  <a:cubicBezTo>
                    <a:pt x="3911" y="399"/>
                    <a:pt x="379" y="0"/>
                    <a:pt x="148" y="2481"/>
                  </a:cubicBezTo>
                  <a:cubicBezTo>
                    <a:pt x="1" y="4520"/>
                    <a:pt x="3175" y="5339"/>
                    <a:pt x="3574" y="2712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6" name="Google Shape;4956;g303e823a111_5_86"/>
            <p:cNvGrpSpPr/>
            <p:nvPr/>
          </p:nvGrpSpPr>
          <p:grpSpPr>
            <a:xfrm>
              <a:off x="2508645" y="-1895031"/>
              <a:ext cx="398532" cy="291829"/>
              <a:chOff x="4456850" y="320625"/>
              <a:chExt cx="133525" cy="97775"/>
            </a:xfrm>
          </p:grpSpPr>
          <p:sp>
            <p:nvSpPr>
              <p:cNvPr id="4957" name="Google Shape;4957;g303e823a111_5_86"/>
              <p:cNvSpPr/>
              <p:nvPr/>
            </p:nvSpPr>
            <p:spPr>
              <a:xfrm>
                <a:off x="4456850" y="320625"/>
                <a:ext cx="133525" cy="97775"/>
              </a:xfrm>
              <a:custGeom>
                <a:rect b="b" l="l" r="r" t="t"/>
                <a:pathLst>
                  <a:path extrusionOk="0" h="3911" w="5341">
                    <a:moveTo>
                      <a:pt x="2713" y="337"/>
                    </a:moveTo>
                    <a:cubicBezTo>
                      <a:pt x="400" y="0"/>
                      <a:pt x="1" y="3532"/>
                      <a:pt x="2491" y="3763"/>
                    </a:cubicBezTo>
                    <a:cubicBezTo>
                      <a:pt x="4520" y="3910"/>
                      <a:pt x="5340" y="736"/>
                      <a:pt x="2713" y="33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g303e823a111_5_86"/>
              <p:cNvSpPr/>
              <p:nvPr/>
            </p:nvSpPr>
            <p:spPr>
              <a:xfrm>
                <a:off x="4469725" y="330875"/>
                <a:ext cx="106975" cy="78050"/>
              </a:xfrm>
              <a:custGeom>
                <a:rect b="b" l="l" r="r" t="t"/>
                <a:pathLst>
                  <a:path extrusionOk="0" h="3122" w="4279">
                    <a:moveTo>
                      <a:pt x="2177" y="263"/>
                    </a:moveTo>
                    <a:cubicBezTo>
                      <a:pt x="316" y="1"/>
                      <a:pt x="0" y="2828"/>
                      <a:pt x="1987" y="3007"/>
                    </a:cubicBezTo>
                    <a:cubicBezTo>
                      <a:pt x="3616" y="3122"/>
                      <a:pt x="4279" y="589"/>
                      <a:pt x="2177" y="2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9" name="Google Shape;4959;g303e823a111_5_86"/>
              <p:cNvSpPr/>
              <p:nvPr/>
            </p:nvSpPr>
            <p:spPr>
              <a:xfrm>
                <a:off x="4502050" y="370550"/>
                <a:ext cx="18425" cy="29850"/>
              </a:xfrm>
              <a:custGeom>
                <a:rect b="b" l="l" r="r" t="t"/>
                <a:pathLst>
                  <a:path extrusionOk="0" h="1194" w="737">
                    <a:moveTo>
                      <a:pt x="736" y="0"/>
                    </a:moveTo>
                    <a:lnTo>
                      <a:pt x="736" y="0"/>
                    </a:lnTo>
                    <a:cubicBezTo>
                      <a:pt x="578" y="180"/>
                      <a:pt x="442" y="379"/>
                      <a:pt x="284" y="568"/>
                    </a:cubicBezTo>
                    <a:cubicBezTo>
                      <a:pt x="211" y="673"/>
                      <a:pt x="95" y="715"/>
                      <a:pt x="43" y="831"/>
                    </a:cubicBezTo>
                    <a:cubicBezTo>
                      <a:pt x="1" y="967"/>
                      <a:pt x="64" y="1125"/>
                      <a:pt x="200" y="1178"/>
                    </a:cubicBezTo>
                    <a:cubicBezTo>
                      <a:pt x="230" y="1188"/>
                      <a:pt x="260" y="1193"/>
                      <a:pt x="291" y="1193"/>
                    </a:cubicBezTo>
                    <a:cubicBezTo>
                      <a:pt x="410" y="1193"/>
                      <a:pt x="524" y="1114"/>
                      <a:pt x="557" y="988"/>
                    </a:cubicBezTo>
                    <a:cubicBezTo>
                      <a:pt x="673" y="663"/>
                      <a:pt x="662" y="327"/>
                      <a:pt x="7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0" name="Google Shape;4960;g303e823a111_5_86"/>
              <p:cNvSpPr/>
              <p:nvPr/>
            </p:nvSpPr>
            <p:spPr>
              <a:xfrm>
                <a:off x="4520450" y="344775"/>
                <a:ext cx="15800" cy="25800"/>
              </a:xfrm>
              <a:custGeom>
                <a:rect b="b" l="l" r="r" t="t"/>
                <a:pathLst>
                  <a:path extrusionOk="0" h="1032" w="632">
                    <a:moveTo>
                      <a:pt x="287" y="1"/>
                    </a:moveTo>
                    <a:cubicBezTo>
                      <a:pt x="148" y="1"/>
                      <a:pt x="32" y="112"/>
                      <a:pt x="32" y="254"/>
                    </a:cubicBezTo>
                    <a:cubicBezTo>
                      <a:pt x="21" y="517"/>
                      <a:pt x="32" y="769"/>
                      <a:pt x="0" y="1031"/>
                    </a:cubicBezTo>
                    <a:cubicBezTo>
                      <a:pt x="179" y="842"/>
                      <a:pt x="337" y="622"/>
                      <a:pt x="494" y="433"/>
                    </a:cubicBezTo>
                    <a:cubicBezTo>
                      <a:pt x="631" y="265"/>
                      <a:pt x="515" y="1"/>
                      <a:pt x="305" y="1"/>
                    </a:cubicBezTo>
                    <a:cubicBezTo>
                      <a:pt x="299" y="1"/>
                      <a:pt x="293" y="1"/>
                      <a:pt x="2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1" name="Google Shape;4961;g303e823a111_5_86"/>
              <p:cNvSpPr/>
              <p:nvPr/>
            </p:nvSpPr>
            <p:spPr>
              <a:xfrm>
                <a:off x="4520450" y="370550"/>
                <a:ext cx="32000" cy="15850"/>
              </a:xfrm>
              <a:custGeom>
                <a:rect b="b" l="l" r="r" t="t"/>
                <a:pathLst>
                  <a:path extrusionOk="0" h="634" w="1280">
                    <a:moveTo>
                      <a:pt x="0" y="0"/>
                    </a:moveTo>
                    <a:cubicBezTo>
                      <a:pt x="263" y="180"/>
                      <a:pt x="505" y="369"/>
                      <a:pt x="746" y="579"/>
                    </a:cubicBezTo>
                    <a:cubicBezTo>
                      <a:pt x="788" y="600"/>
                      <a:pt x="830" y="621"/>
                      <a:pt x="872" y="631"/>
                    </a:cubicBezTo>
                    <a:cubicBezTo>
                      <a:pt x="886" y="633"/>
                      <a:pt x="899" y="634"/>
                      <a:pt x="912" y="634"/>
                    </a:cubicBezTo>
                    <a:cubicBezTo>
                      <a:pt x="1215" y="634"/>
                      <a:pt x="1279" y="177"/>
                      <a:pt x="956" y="116"/>
                    </a:cubicBezTo>
                    <a:cubicBezTo>
                      <a:pt x="641" y="74"/>
                      <a:pt x="316" y="2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2" name="Google Shape;4962;g303e823a111_5_86"/>
              <p:cNvSpPr/>
              <p:nvPr/>
            </p:nvSpPr>
            <p:spPr>
              <a:xfrm>
                <a:off x="4490225" y="356250"/>
                <a:ext cx="31300" cy="14600"/>
              </a:xfrm>
              <a:custGeom>
                <a:rect b="b" l="l" r="r" t="t"/>
                <a:pathLst>
                  <a:path extrusionOk="0" h="584" w="1252">
                    <a:moveTo>
                      <a:pt x="297" y="0"/>
                    </a:moveTo>
                    <a:cubicBezTo>
                      <a:pt x="181" y="0"/>
                      <a:pt x="68" y="71"/>
                      <a:pt x="42" y="194"/>
                    </a:cubicBezTo>
                    <a:cubicBezTo>
                      <a:pt x="0" y="341"/>
                      <a:pt x="95" y="478"/>
                      <a:pt x="231" y="520"/>
                    </a:cubicBezTo>
                    <a:cubicBezTo>
                      <a:pt x="401" y="568"/>
                      <a:pt x="558" y="580"/>
                      <a:pt x="716" y="580"/>
                    </a:cubicBezTo>
                    <a:cubicBezTo>
                      <a:pt x="802" y="580"/>
                      <a:pt x="889" y="576"/>
                      <a:pt x="978" y="572"/>
                    </a:cubicBezTo>
                    <a:cubicBezTo>
                      <a:pt x="1251" y="562"/>
                      <a:pt x="1251" y="583"/>
                      <a:pt x="1009" y="446"/>
                    </a:cubicBezTo>
                    <a:cubicBezTo>
                      <a:pt x="831" y="352"/>
                      <a:pt x="621" y="226"/>
                      <a:pt x="495" y="89"/>
                    </a:cubicBezTo>
                    <a:cubicBezTo>
                      <a:pt x="442" y="28"/>
                      <a:pt x="369" y="0"/>
                      <a:pt x="29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3" name="Google Shape;4963;g303e823a111_5_86"/>
              <p:cNvSpPr/>
              <p:nvPr/>
            </p:nvSpPr>
            <p:spPr>
              <a:xfrm>
                <a:off x="4520450" y="370550"/>
                <a:ext cx="17375" cy="29500"/>
              </a:xfrm>
              <a:custGeom>
                <a:rect b="b" l="l" r="r" t="t"/>
                <a:pathLst>
                  <a:path extrusionOk="0" h="1180" w="695">
                    <a:moveTo>
                      <a:pt x="0" y="0"/>
                    </a:moveTo>
                    <a:cubicBezTo>
                      <a:pt x="63" y="327"/>
                      <a:pt x="74" y="642"/>
                      <a:pt x="148" y="978"/>
                    </a:cubicBezTo>
                    <a:cubicBezTo>
                      <a:pt x="175" y="1101"/>
                      <a:pt x="290" y="1179"/>
                      <a:pt x="405" y="1179"/>
                    </a:cubicBezTo>
                    <a:cubicBezTo>
                      <a:pt x="468" y="1179"/>
                      <a:pt x="530" y="1156"/>
                      <a:pt x="578" y="1104"/>
                    </a:cubicBezTo>
                    <a:cubicBezTo>
                      <a:pt x="683" y="1009"/>
                      <a:pt x="694" y="852"/>
                      <a:pt x="589" y="747"/>
                    </a:cubicBezTo>
                    <a:cubicBezTo>
                      <a:pt x="389" y="516"/>
                      <a:pt x="211" y="23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4" name="Google Shape;4964;g303e823a111_5_86"/>
              <p:cNvSpPr/>
              <p:nvPr/>
            </p:nvSpPr>
            <p:spPr>
              <a:xfrm>
                <a:off x="4502050" y="344775"/>
                <a:ext cx="18425" cy="25800"/>
              </a:xfrm>
              <a:custGeom>
                <a:rect b="b" l="l" r="r" t="t"/>
                <a:pathLst>
                  <a:path extrusionOk="0" h="1032" w="737">
                    <a:moveTo>
                      <a:pt x="295" y="1"/>
                    </a:moveTo>
                    <a:cubicBezTo>
                      <a:pt x="236" y="1"/>
                      <a:pt x="177" y="21"/>
                      <a:pt x="127" y="64"/>
                    </a:cubicBezTo>
                    <a:cubicBezTo>
                      <a:pt x="22" y="159"/>
                      <a:pt x="1" y="328"/>
                      <a:pt x="95" y="443"/>
                    </a:cubicBezTo>
                    <a:cubicBezTo>
                      <a:pt x="200" y="569"/>
                      <a:pt x="326" y="674"/>
                      <a:pt x="431" y="758"/>
                    </a:cubicBezTo>
                    <a:cubicBezTo>
                      <a:pt x="536" y="853"/>
                      <a:pt x="641" y="926"/>
                      <a:pt x="736" y="1031"/>
                    </a:cubicBezTo>
                    <a:cubicBezTo>
                      <a:pt x="694" y="779"/>
                      <a:pt x="589" y="496"/>
                      <a:pt x="568" y="265"/>
                    </a:cubicBezTo>
                    <a:cubicBezTo>
                      <a:pt x="568" y="109"/>
                      <a:pt x="434" y="1"/>
                      <a:pt x="2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5" name="Google Shape;4965;g303e823a111_5_86"/>
              <p:cNvSpPr/>
              <p:nvPr/>
            </p:nvSpPr>
            <p:spPr>
              <a:xfrm>
                <a:off x="4520450" y="353550"/>
                <a:ext cx="29450" cy="17025"/>
              </a:xfrm>
              <a:custGeom>
                <a:rect b="b" l="l" r="r" t="t"/>
                <a:pathLst>
                  <a:path extrusionOk="0" h="681" w="1178">
                    <a:moveTo>
                      <a:pt x="878" y="1"/>
                    </a:moveTo>
                    <a:cubicBezTo>
                      <a:pt x="802" y="1"/>
                      <a:pt x="727" y="36"/>
                      <a:pt x="673" y="103"/>
                    </a:cubicBezTo>
                    <a:cubicBezTo>
                      <a:pt x="505" y="313"/>
                      <a:pt x="253" y="502"/>
                      <a:pt x="0" y="680"/>
                    </a:cubicBezTo>
                    <a:cubicBezTo>
                      <a:pt x="305" y="659"/>
                      <a:pt x="620" y="628"/>
                      <a:pt x="946" y="512"/>
                    </a:cubicBezTo>
                    <a:cubicBezTo>
                      <a:pt x="999" y="502"/>
                      <a:pt x="1051" y="470"/>
                      <a:pt x="1083" y="428"/>
                    </a:cubicBezTo>
                    <a:cubicBezTo>
                      <a:pt x="1178" y="313"/>
                      <a:pt x="1157" y="145"/>
                      <a:pt x="1041" y="61"/>
                    </a:cubicBezTo>
                    <a:cubicBezTo>
                      <a:pt x="991" y="20"/>
                      <a:pt x="935" y="1"/>
                      <a:pt x="8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6" name="Google Shape;4966;g303e823a111_5_86"/>
              <p:cNvSpPr/>
              <p:nvPr/>
            </p:nvSpPr>
            <p:spPr>
              <a:xfrm>
                <a:off x="4489975" y="370550"/>
                <a:ext cx="30500" cy="16375"/>
              </a:xfrm>
              <a:custGeom>
                <a:rect b="b" l="l" r="r" t="t"/>
                <a:pathLst>
                  <a:path extrusionOk="0" h="655" w="1220">
                    <a:moveTo>
                      <a:pt x="1219" y="0"/>
                    </a:moveTo>
                    <a:lnTo>
                      <a:pt x="1219" y="0"/>
                    </a:lnTo>
                    <a:cubicBezTo>
                      <a:pt x="904" y="21"/>
                      <a:pt x="589" y="42"/>
                      <a:pt x="273" y="137"/>
                    </a:cubicBezTo>
                    <a:cubicBezTo>
                      <a:pt x="63" y="180"/>
                      <a:pt x="0" y="463"/>
                      <a:pt x="168" y="600"/>
                    </a:cubicBezTo>
                    <a:cubicBezTo>
                      <a:pt x="218" y="636"/>
                      <a:pt x="276" y="655"/>
                      <a:pt x="334" y="655"/>
                    </a:cubicBezTo>
                    <a:cubicBezTo>
                      <a:pt x="409" y="655"/>
                      <a:pt x="482" y="623"/>
                      <a:pt x="536" y="558"/>
                    </a:cubicBezTo>
                    <a:cubicBezTo>
                      <a:pt x="578" y="505"/>
                      <a:pt x="631" y="463"/>
                      <a:pt x="683" y="411"/>
                    </a:cubicBezTo>
                    <a:cubicBezTo>
                      <a:pt x="851" y="264"/>
                      <a:pt x="1030" y="127"/>
                      <a:pt x="12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67" name="Google Shape;4967;g303e823a111_5_86"/>
          <p:cNvGrpSpPr/>
          <p:nvPr/>
        </p:nvGrpSpPr>
        <p:grpSpPr>
          <a:xfrm>
            <a:off x="1086428" y="3596888"/>
            <a:ext cx="1293066" cy="1096017"/>
            <a:chOff x="1809860" y="-1311528"/>
            <a:chExt cx="586717" cy="497331"/>
          </a:xfrm>
        </p:grpSpPr>
        <p:sp>
          <p:nvSpPr>
            <p:cNvPr id="4968" name="Google Shape;4968;g303e823a111_5_86"/>
            <p:cNvSpPr/>
            <p:nvPr/>
          </p:nvSpPr>
          <p:spPr>
            <a:xfrm rot="-5400000">
              <a:off x="1858059" y="-1352717"/>
              <a:ext cx="497326" cy="579703"/>
            </a:xfrm>
            <a:custGeom>
              <a:rect b="b" l="l" r="r" t="t"/>
              <a:pathLst>
                <a:path extrusionOk="0" h="7769" w="6665">
                  <a:moveTo>
                    <a:pt x="1241" y="5267"/>
                  </a:moveTo>
                  <a:cubicBezTo>
                    <a:pt x="2029" y="5929"/>
                    <a:pt x="2975" y="6339"/>
                    <a:pt x="3921" y="5729"/>
                  </a:cubicBezTo>
                  <a:cubicBezTo>
                    <a:pt x="3711" y="6244"/>
                    <a:pt x="3616" y="6812"/>
                    <a:pt x="3753" y="7348"/>
                  </a:cubicBezTo>
                  <a:cubicBezTo>
                    <a:pt x="4047" y="7127"/>
                    <a:pt x="4257" y="6769"/>
                    <a:pt x="4341" y="6391"/>
                  </a:cubicBezTo>
                  <a:cubicBezTo>
                    <a:pt x="4499" y="6886"/>
                    <a:pt x="4752" y="7379"/>
                    <a:pt x="5004" y="7768"/>
                  </a:cubicBezTo>
                  <a:cubicBezTo>
                    <a:pt x="5161" y="7432"/>
                    <a:pt x="5161" y="7043"/>
                    <a:pt x="5077" y="6685"/>
                  </a:cubicBezTo>
                  <a:cubicBezTo>
                    <a:pt x="5424" y="6970"/>
                    <a:pt x="5824" y="7201"/>
                    <a:pt x="6223" y="7295"/>
                  </a:cubicBezTo>
                  <a:cubicBezTo>
                    <a:pt x="6086" y="6980"/>
                    <a:pt x="5866" y="6664"/>
                    <a:pt x="5603" y="6370"/>
                  </a:cubicBezTo>
                  <a:cubicBezTo>
                    <a:pt x="5719" y="6391"/>
                    <a:pt x="5834" y="6402"/>
                    <a:pt x="5950" y="6391"/>
                  </a:cubicBezTo>
                  <a:cubicBezTo>
                    <a:pt x="6191" y="6391"/>
                    <a:pt x="6433" y="6339"/>
                    <a:pt x="6665" y="6213"/>
                  </a:cubicBezTo>
                  <a:cubicBezTo>
                    <a:pt x="6433" y="6087"/>
                    <a:pt x="6223" y="6013"/>
                    <a:pt x="6023" y="5929"/>
                  </a:cubicBezTo>
                  <a:cubicBezTo>
                    <a:pt x="5782" y="5845"/>
                    <a:pt x="5350" y="5687"/>
                    <a:pt x="5035" y="5582"/>
                  </a:cubicBezTo>
                  <a:cubicBezTo>
                    <a:pt x="5540" y="5582"/>
                    <a:pt x="6055" y="5393"/>
                    <a:pt x="6359" y="5025"/>
                  </a:cubicBezTo>
                  <a:cubicBezTo>
                    <a:pt x="5771" y="4899"/>
                    <a:pt x="5119" y="4920"/>
                    <a:pt x="4541" y="5120"/>
                  </a:cubicBezTo>
                  <a:cubicBezTo>
                    <a:pt x="5698" y="3039"/>
                    <a:pt x="1914" y="1"/>
                    <a:pt x="547" y="2639"/>
                  </a:cubicBezTo>
                  <a:cubicBezTo>
                    <a:pt x="1" y="3732"/>
                    <a:pt x="452" y="4604"/>
                    <a:pt x="1241" y="526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9" name="Google Shape;4969;g303e823a111_5_86"/>
            <p:cNvGrpSpPr/>
            <p:nvPr/>
          </p:nvGrpSpPr>
          <p:grpSpPr>
            <a:xfrm>
              <a:off x="1809860" y="-1311523"/>
              <a:ext cx="586717" cy="497326"/>
              <a:chOff x="4222725" y="516125"/>
              <a:chExt cx="196575" cy="166625"/>
            </a:xfrm>
          </p:grpSpPr>
          <p:sp>
            <p:nvSpPr>
              <p:cNvPr id="4970" name="Google Shape;4970;g303e823a111_5_86"/>
              <p:cNvSpPr/>
              <p:nvPr/>
            </p:nvSpPr>
            <p:spPr>
              <a:xfrm>
                <a:off x="4222725" y="533475"/>
                <a:ext cx="164000" cy="149275"/>
              </a:xfrm>
              <a:custGeom>
                <a:rect b="b" l="l" r="r" t="t"/>
                <a:pathLst>
                  <a:path extrusionOk="0" h="5971" w="6560">
                    <a:moveTo>
                      <a:pt x="5445" y="1577"/>
                    </a:moveTo>
                    <a:cubicBezTo>
                      <a:pt x="3375" y="0"/>
                      <a:pt x="0" y="4005"/>
                      <a:pt x="2744" y="5424"/>
                    </a:cubicBezTo>
                    <a:cubicBezTo>
                      <a:pt x="3826" y="5970"/>
                      <a:pt x="4699" y="5519"/>
                      <a:pt x="5361" y="4730"/>
                    </a:cubicBezTo>
                    <a:cubicBezTo>
                      <a:pt x="6129" y="3816"/>
                      <a:pt x="6559" y="2670"/>
                      <a:pt x="5445" y="15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1" name="Google Shape;4971;g303e823a111_5_86"/>
              <p:cNvSpPr/>
              <p:nvPr/>
            </p:nvSpPr>
            <p:spPr>
              <a:xfrm>
                <a:off x="4358575" y="527150"/>
                <a:ext cx="48900" cy="52325"/>
              </a:xfrm>
              <a:custGeom>
                <a:rect b="b" l="l" r="r" t="t"/>
                <a:pathLst>
                  <a:path extrusionOk="0" h="2093" w="1956">
                    <a:moveTo>
                      <a:pt x="1956" y="1"/>
                    </a:moveTo>
                    <a:cubicBezTo>
                      <a:pt x="1136" y="358"/>
                      <a:pt x="316" y="1262"/>
                      <a:pt x="1" y="2093"/>
                    </a:cubicBezTo>
                    <a:cubicBezTo>
                      <a:pt x="894" y="1820"/>
                      <a:pt x="1735" y="905"/>
                      <a:pt x="19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2" name="Google Shape;4972;g303e823a111_5_86"/>
              <p:cNvSpPr/>
              <p:nvPr/>
            </p:nvSpPr>
            <p:spPr>
              <a:xfrm>
                <a:off x="4357775" y="516125"/>
                <a:ext cx="27875" cy="62550"/>
              </a:xfrm>
              <a:custGeom>
                <a:rect b="b" l="l" r="r" t="t"/>
                <a:pathLst>
                  <a:path extrusionOk="0" h="2502" w="1115">
                    <a:moveTo>
                      <a:pt x="905" y="0"/>
                    </a:moveTo>
                    <a:cubicBezTo>
                      <a:pt x="779" y="232"/>
                      <a:pt x="706" y="442"/>
                      <a:pt x="632" y="642"/>
                    </a:cubicBezTo>
                    <a:cubicBezTo>
                      <a:pt x="526" y="936"/>
                      <a:pt x="306" y="1535"/>
                      <a:pt x="201" y="1829"/>
                    </a:cubicBezTo>
                    <a:cubicBezTo>
                      <a:pt x="127" y="2039"/>
                      <a:pt x="54" y="2250"/>
                      <a:pt x="1" y="2502"/>
                    </a:cubicBezTo>
                    <a:cubicBezTo>
                      <a:pt x="695" y="2219"/>
                      <a:pt x="1115" y="1451"/>
                      <a:pt x="1094" y="715"/>
                    </a:cubicBezTo>
                    <a:cubicBezTo>
                      <a:pt x="1084" y="474"/>
                      <a:pt x="1031" y="232"/>
                      <a:pt x="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3" name="Google Shape;4973;g303e823a111_5_86"/>
              <p:cNvSpPr/>
              <p:nvPr/>
            </p:nvSpPr>
            <p:spPr>
              <a:xfrm>
                <a:off x="4359875" y="554475"/>
                <a:ext cx="59425" cy="23525"/>
              </a:xfrm>
              <a:custGeom>
                <a:rect b="b" l="l" r="r" t="t"/>
                <a:pathLst>
                  <a:path extrusionOk="0" h="941" w="2377">
                    <a:moveTo>
                      <a:pt x="1747" y="1"/>
                    </a:moveTo>
                    <a:cubicBezTo>
                      <a:pt x="1074" y="1"/>
                      <a:pt x="375" y="412"/>
                      <a:pt x="1" y="937"/>
                    </a:cubicBezTo>
                    <a:cubicBezTo>
                      <a:pt x="43" y="940"/>
                      <a:pt x="86" y="941"/>
                      <a:pt x="129" y="941"/>
                    </a:cubicBezTo>
                    <a:cubicBezTo>
                      <a:pt x="881" y="941"/>
                      <a:pt x="1760" y="525"/>
                      <a:pt x="2376" y="138"/>
                    </a:cubicBezTo>
                    <a:cubicBezTo>
                      <a:pt x="2177" y="43"/>
                      <a:pt x="1963" y="1"/>
                      <a:pt x="17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4" name="Google Shape;4974;g303e823a111_5_86"/>
              <p:cNvSpPr/>
              <p:nvPr/>
            </p:nvSpPr>
            <p:spPr>
              <a:xfrm>
                <a:off x="4346750" y="523750"/>
                <a:ext cx="22100" cy="56250"/>
              </a:xfrm>
              <a:custGeom>
                <a:rect b="b" l="l" r="r" t="t"/>
                <a:pathLst>
                  <a:path extrusionOk="0" h="2250" w="884">
                    <a:moveTo>
                      <a:pt x="169" y="1"/>
                    </a:moveTo>
                    <a:cubicBezTo>
                      <a:pt x="0" y="736"/>
                      <a:pt x="74" y="1587"/>
                      <a:pt x="453" y="2250"/>
                    </a:cubicBezTo>
                    <a:cubicBezTo>
                      <a:pt x="883" y="1598"/>
                      <a:pt x="778" y="505"/>
                      <a:pt x="1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5" name="Google Shape;4975;g303e823a111_5_86"/>
              <p:cNvSpPr/>
              <p:nvPr/>
            </p:nvSpPr>
            <p:spPr>
              <a:xfrm>
                <a:off x="4357250" y="573300"/>
                <a:ext cx="51525" cy="17225"/>
              </a:xfrm>
              <a:custGeom>
                <a:rect b="b" l="l" r="r" t="t"/>
                <a:pathLst>
                  <a:path extrusionOk="0" h="689" w="2061">
                    <a:moveTo>
                      <a:pt x="769" y="0"/>
                    </a:moveTo>
                    <a:cubicBezTo>
                      <a:pt x="491" y="0"/>
                      <a:pt x="220" y="76"/>
                      <a:pt x="1" y="247"/>
                    </a:cubicBezTo>
                    <a:cubicBezTo>
                      <a:pt x="469" y="501"/>
                      <a:pt x="1004" y="689"/>
                      <a:pt x="1540" y="689"/>
                    </a:cubicBezTo>
                    <a:cubicBezTo>
                      <a:pt x="1714" y="689"/>
                      <a:pt x="1889" y="669"/>
                      <a:pt x="2061" y="625"/>
                    </a:cubicBezTo>
                    <a:cubicBezTo>
                      <a:pt x="1778" y="242"/>
                      <a:pt x="1263" y="0"/>
                      <a:pt x="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6" name="Google Shape;4976;g303e823a111_5_86"/>
              <p:cNvSpPr/>
              <p:nvPr/>
            </p:nvSpPr>
            <p:spPr>
              <a:xfrm>
                <a:off x="4318125" y="567950"/>
                <a:ext cx="55975" cy="48125"/>
              </a:xfrm>
              <a:custGeom>
                <a:rect b="b" l="l" r="r" t="t"/>
                <a:pathLst>
                  <a:path extrusionOk="0" h="1925" w="2239">
                    <a:moveTo>
                      <a:pt x="423" y="0"/>
                    </a:moveTo>
                    <a:cubicBezTo>
                      <a:pt x="244" y="0"/>
                      <a:pt x="64" y="57"/>
                      <a:pt x="21" y="251"/>
                    </a:cubicBezTo>
                    <a:cubicBezTo>
                      <a:pt x="0" y="345"/>
                      <a:pt x="21" y="429"/>
                      <a:pt x="94" y="492"/>
                    </a:cubicBezTo>
                    <a:cubicBezTo>
                      <a:pt x="115" y="513"/>
                      <a:pt x="147" y="534"/>
                      <a:pt x="168" y="534"/>
                    </a:cubicBezTo>
                    <a:cubicBezTo>
                      <a:pt x="234" y="553"/>
                      <a:pt x="300" y="561"/>
                      <a:pt x="365" y="561"/>
                    </a:cubicBezTo>
                    <a:cubicBezTo>
                      <a:pt x="407" y="561"/>
                      <a:pt x="448" y="558"/>
                      <a:pt x="490" y="551"/>
                    </a:cubicBezTo>
                    <a:lnTo>
                      <a:pt x="490" y="551"/>
                    </a:lnTo>
                    <a:cubicBezTo>
                      <a:pt x="428" y="618"/>
                      <a:pt x="382" y="698"/>
                      <a:pt x="368" y="797"/>
                    </a:cubicBezTo>
                    <a:cubicBezTo>
                      <a:pt x="368" y="949"/>
                      <a:pt x="514" y="1071"/>
                      <a:pt x="656" y="1071"/>
                    </a:cubicBezTo>
                    <a:cubicBezTo>
                      <a:pt x="662" y="1071"/>
                      <a:pt x="667" y="1071"/>
                      <a:pt x="673" y="1070"/>
                    </a:cubicBezTo>
                    <a:cubicBezTo>
                      <a:pt x="763" y="1066"/>
                      <a:pt x="847" y="1044"/>
                      <a:pt x="925" y="1008"/>
                    </a:cubicBezTo>
                    <a:lnTo>
                      <a:pt x="925" y="1008"/>
                    </a:lnTo>
                    <a:cubicBezTo>
                      <a:pt x="887" y="1105"/>
                      <a:pt x="875" y="1207"/>
                      <a:pt x="925" y="1302"/>
                    </a:cubicBezTo>
                    <a:cubicBezTo>
                      <a:pt x="1016" y="1489"/>
                      <a:pt x="1161" y="1569"/>
                      <a:pt x="1310" y="1569"/>
                    </a:cubicBezTo>
                    <a:cubicBezTo>
                      <a:pt x="1393" y="1569"/>
                      <a:pt x="1478" y="1544"/>
                      <a:pt x="1556" y="1500"/>
                    </a:cubicBezTo>
                    <a:lnTo>
                      <a:pt x="1556" y="1500"/>
                    </a:lnTo>
                    <a:cubicBezTo>
                      <a:pt x="1530" y="1598"/>
                      <a:pt x="1537" y="1699"/>
                      <a:pt x="1608" y="1785"/>
                    </a:cubicBezTo>
                    <a:cubicBezTo>
                      <a:pt x="1684" y="1873"/>
                      <a:pt x="1805" y="1924"/>
                      <a:pt x="1920" y="1924"/>
                    </a:cubicBezTo>
                    <a:cubicBezTo>
                      <a:pt x="2011" y="1924"/>
                      <a:pt x="2098" y="1891"/>
                      <a:pt x="2154" y="1816"/>
                    </a:cubicBezTo>
                    <a:cubicBezTo>
                      <a:pt x="2239" y="1701"/>
                      <a:pt x="2196" y="1554"/>
                      <a:pt x="2144" y="1438"/>
                    </a:cubicBezTo>
                    <a:lnTo>
                      <a:pt x="2144" y="1438"/>
                    </a:lnTo>
                    <a:cubicBezTo>
                      <a:pt x="2186" y="1554"/>
                      <a:pt x="2218" y="1690"/>
                      <a:pt x="2133" y="1795"/>
                    </a:cubicBezTo>
                    <a:cubicBezTo>
                      <a:pt x="2085" y="1850"/>
                      <a:pt x="2016" y="1875"/>
                      <a:pt x="1943" y="1875"/>
                    </a:cubicBezTo>
                    <a:cubicBezTo>
                      <a:pt x="1781" y="1875"/>
                      <a:pt x="1604" y="1753"/>
                      <a:pt x="1619" y="1585"/>
                    </a:cubicBezTo>
                    <a:cubicBezTo>
                      <a:pt x="1624" y="1521"/>
                      <a:pt x="1650" y="1459"/>
                      <a:pt x="1686" y="1403"/>
                    </a:cubicBezTo>
                    <a:lnTo>
                      <a:pt x="1686" y="1403"/>
                    </a:lnTo>
                    <a:cubicBezTo>
                      <a:pt x="1724" y="1367"/>
                      <a:pt x="1758" y="1326"/>
                      <a:pt x="1787" y="1281"/>
                    </a:cubicBezTo>
                    <a:lnTo>
                      <a:pt x="1787" y="1281"/>
                    </a:lnTo>
                    <a:cubicBezTo>
                      <a:pt x="1787" y="1281"/>
                      <a:pt x="1787" y="1281"/>
                      <a:pt x="1787" y="1281"/>
                    </a:cubicBezTo>
                    <a:cubicBezTo>
                      <a:pt x="1818" y="1241"/>
                      <a:pt x="1791" y="1202"/>
                      <a:pt x="1758" y="1202"/>
                    </a:cubicBezTo>
                    <a:cubicBezTo>
                      <a:pt x="1747" y="1202"/>
                      <a:pt x="1735" y="1207"/>
                      <a:pt x="1724" y="1218"/>
                    </a:cubicBezTo>
                    <a:cubicBezTo>
                      <a:pt x="1708" y="1235"/>
                      <a:pt x="1692" y="1253"/>
                      <a:pt x="1677" y="1273"/>
                    </a:cubicBezTo>
                    <a:lnTo>
                      <a:pt x="1677" y="1273"/>
                    </a:lnTo>
                    <a:cubicBezTo>
                      <a:pt x="1581" y="1374"/>
                      <a:pt x="1447" y="1457"/>
                      <a:pt x="1316" y="1457"/>
                    </a:cubicBezTo>
                    <a:cubicBezTo>
                      <a:pt x="1250" y="1457"/>
                      <a:pt x="1184" y="1436"/>
                      <a:pt x="1124" y="1386"/>
                    </a:cubicBezTo>
                    <a:cubicBezTo>
                      <a:pt x="1040" y="1323"/>
                      <a:pt x="988" y="1218"/>
                      <a:pt x="1009" y="1113"/>
                    </a:cubicBezTo>
                    <a:cubicBezTo>
                      <a:pt x="1040" y="996"/>
                      <a:pt x="1114" y="902"/>
                      <a:pt x="1198" y="807"/>
                    </a:cubicBezTo>
                    <a:cubicBezTo>
                      <a:pt x="1219" y="776"/>
                      <a:pt x="1219" y="744"/>
                      <a:pt x="1187" y="723"/>
                    </a:cubicBezTo>
                    <a:cubicBezTo>
                      <a:pt x="1177" y="713"/>
                      <a:pt x="1161" y="707"/>
                      <a:pt x="1145" y="707"/>
                    </a:cubicBezTo>
                    <a:cubicBezTo>
                      <a:pt x="1130" y="707"/>
                      <a:pt x="1114" y="713"/>
                      <a:pt x="1103" y="723"/>
                    </a:cubicBezTo>
                    <a:cubicBezTo>
                      <a:pt x="1100" y="727"/>
                      <a:pt x="1097" y="732"/>
                      <a:pt x="1093" y="736"/>
                    </a:cubicBezTo>
                    <a:lnTo>
                      <a:pt x="1093" y="736"/>
                    </a:lnTo>
                    <a:cubicBezTo>
                      <a:pt x="1030" y="815"/>
                      <a:pt x="930" y="883"/>
                      <a:pt x="830" y="923"/>
                    </a:cubicBezTo>
                    <a:cubicBezTo>
                      <a:pt x="781" y="944"/>
                      <a:pt x="727" y="956"/>
                      <a:pt x="677" y="956"/>
                    </a:cubicBezTo>
                    <a:cubicBezTo>
                      <a:pt x="577" y="956"/>
                      <a:pt x="490" y="909"/>
                      <a:pt x="484" y="797"/>
                    </a:cubicBezTo>
                    <a:cubicBezTo>
                      <a:pt x="505" y="629"/>
                      <a:pt x="673" y="524"/>
                      <a:pt x="809" y="440"/>
                    </a:cubicBezTo>
                    <a:cubicBezTo>
                      <a:pt x="830" y="419"/>
                      <a:pt x="841" y="398"/>
                      <a:pt x="830" y="377"/>
                    </a:cubicBezTo>
                    <a:cubicBezTo>
                      <a:pt x="824" y="356"/>
                      <a:pt x="808" y="345"/>
                      <a:pt x="790" y="345"/>
                    </a:cubicBezTo>
                    <a:cubicBezTo>
                      <a:pt x="779" y="345"/>
                      <a:pt x="768" y="348"/>
                      <a:pt x="757" y="356"/>
                    </a:cubicBezTo>
                    <a:cubicBezTo>
                      <a:pt x="744" y="363"/>
                      <a:pt x="730" y="371"/>
                      <a:pt x="717" y="379"/>
                    </a:cubicBezTo>
                    <a:lnTo>
                      <a:pt x="717" y="379"/>
                    </a:lnTo>
                    <a:cubicBezTo>
                      <a:pt x="617" y="430"/>
                      <a:pt x="447" y="487"/>
                      <a:pt x="306" y="487"/>
                    </a:cubicBezTo>
                    <a:cubicBezTo>
                      <a:pt x="196" y="487"/>
                      <a:pt x="103" y="453"/>
                      <a:pt x="73" y="356"/>
                    </a:cubicBezTo>
                    <a:cubicBezTo>
                      <a:pt x="22" y="90"/>
                      <a:pt x="299" y="20"/>
                      <a:pt x="522" y="20"/>
                    </a:cubicBezTo>
                    <a:cubicBezTo>
                      <a:pt x="573" y="20"/>
                      <a:pt x="621" y="24"/>
                      <a:pt x="662" y="29"/>
                    </a:cubicBezTo>
                    <a:cubicBezTo>
                      <a:pt x="592" y="13"/>
                      <a:pt x="507" y="0"/>
                      <a:pt x="4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7" name="Google Shape;4977;g303e823a111_5_86"/>
              <p:cNvSpPr/>
              <p:nvPr/>
            </p:nvSpPr>
            <p:spPr>
              <a:xfrm>
                <a:off x="4293150" y="577350"/>
                <a:ext cx="70975" cy="65250"/>
              </a:xfrm>
              <a:custGeom>
                <a:rect b="b" l="l" r="r" t="t"/>
                <a:pathLst>
                  <a:path extrusionOk="0" h="2610" w="2839">
                    <a:moveTo>
                      <a:pt x="602" y="0"/>
                    </a:moveTo>
                    <a:cubicBezTo>
                      <a:pt x="390" y="0"/>
                      <a:pt x="163" y="114"/>
                      <a:pt x="42" y="284"/>
                    </a:cubicBezTo>
                    <a:cubicBezTo>
                      <a:pt x="0" y="358"/>
                      <a:pt x="0" y="452"/>
                      <a:pt x="42" y="526"/>
                    </a:cubicBezTo>
                    <a:cubicBezTo>
                      <a:pt x="109" y="646"/>
                      <a:pt x="230" y="689"/>
                      <a:pt x="366" y="689"/>
                    </a:cubicBezTo>
                    <a:cubicBezTo>
                      <a:pt x="459" y="689"/>
                      <a:pt x="558" y="669"/>
                      <a:pt x="651" y="639"/>
                    </a:cubicBezTo>
                    <a:lnTo>
                      <a:pt x="651" y="639"/>
                    </a:lnTo>
                    <a:cubicBezTo>
                      <a:pt x="564" y="727"/>
                      <a:pt x="495" y="830"/>
                      <a:pt x="495" y="957"/>
                    </a:cubicBezTo>
                    <a:cubicBezTo>
                      <a:pt x="516" y="1115"/>
                      <a:pt x="652" y="1230"/>
                      <a:pt x="810" y="1251"/>
                    </a:cubicBezTo>
                    <a:cubicBezTo>
                      <a:pt x="828" y="1253"/>
                      <a:pt x="846" y="1254"/>
                      <a:pt x="864" y="1254"/>
                    </a:cubicBezTo>
                    <a:cubicBezTo>
                      <a:pt x="962" y="1254"/>
                      <a:pt x="1054" y="1228"/>
                      <a:pt x="1144" y="1190"/>
                    </a:cubicBezTo>
                    <a:lnTo>
                      <a:pt x="1144" y="1190"/>
                    </a:lnTo>
                    <a:cubicBezTo>
                      <a:pt x="1118" y="1228"/>
                      <a:pt x="1093" y="1269"/>
                      <a:pt x="1072" y="1314"/>
                    </a:cubicBezTo>
                    <a:cubicBezTo>
                      <a:pt x="999" y="1461"/>
                      <a:pt x="1093" y="1640"/>
                      <a:pt x="1219" y="1725"/>
                    </a:cubicBezTo>
                    <a:cubicBezTo>
                      <a:pt x="1305" y="1781"/>
                      <a:pt x="1402" y="1807"/>
                      <a:pt x="1501" y="1807"/>
                    </a:cubicBezTo>
                    <a:cubicBezTo>
                      <a:pt x="1573" y="1807"/>
                      <a:pt x="1645" y="1793"/>
                      <a:pt x="1714" y="1768"/>
                    </a:cubicBezTo>
                    <a:lnTo>
                      <a:pt x="1714" y="1768"/>
                    </a:lnTo>
                    <a:cubicBezTo>
                      <a:pt x="1670" y="1855"/>
                      <a:pt x="1649" y="1949"/>
                      <a:pt x="1682" y="2050"/>
                    </a:cubicBezTo>
                    <a:cubicBezTo>
                      <a:pt x="1770" y="2234"/>
                      <a:pt x="1895" y="2308"/>
                      <a:pt x="2026" y="2308"/>
                    </a:cubicBezTo>
                    <a:cubicBezTo>
                      <a:pt x="2131" y="2308"/>
                      <a:pt x="2239" y="2260"/>
                      <a:pt x="2333" y="2183"/>
                    </a:cubicBezTo>
                    <a:lnTo>
                      <a:pt x="2333" y="2183"/>
                    </a:lnTo>
                    <a:cubicBezTo>
                      <a:pt x="2280" y="2390"/>
                      <a:pt x="2311" y="2610"/>
                      <a:pt x="2559" y="2610"/>
                    </a:cubicBezTo>
                    <a:cubicBezTo>
                      <a:pt x="2574" y="2610"/>
                      <a:pt x="2590" y="2609"/>
                      <a:pt x="2607" y="2607"/>
                    </a:cubicBezTo>
                    <a:cubicBezTo>
                      <a:pt x="2786" y="2544"/>
                      <a:pt x="2817" y="2323"/>
                      <a:pt x="2838" y="2166"/>
                    </a:cubicBezTo>
                    <a:lnTo>
                      <a:pt x="2838" y="2166"/>
                    </a:lnTo>
                    <a:cubicBezTo>
                      <a:pt x="2817" y="2281"/>
                      <a:pt x="2786" y="2386"/>
                      <a:pt x="2723" y="2481"/>
                    </a:cubicBezTo>
                    <a:cubicBezTo>
                      <a:pt x="2684" y="2547"/>
                      <a:pt x="2623" y="2580"/>
                      <a:pt x="2561" y="2580"/>
                    </a:cubicBezTo>
                    <a:cubicBezTo>
                      <a:pt x="2523" y="2580"/>
                      <a:pt x="2485" y="2568"/>
                      <a:pt x="2450" y="2544"/>
                    </a:cubicBezTo>
                    <a:cubicBezTo>
                      <a:pt x="2291" y="2429"/>
                      <a:pt x="2369" y="2204"/>
                      <a:pt x="2460" y="2047"/>
                    </a:cubicBezTo>
                    <a:lnTo>
                      <a:pt x="2460" y="2047"/>
                    </a:lnTo>
                    <a:cubicBezTo>
                      <a:pt x="2479" y="2021"/>
                      <a:pt x="2497" y="1994"/>
                      <a:pt x="2513" y="1966"/>
                    </a:cubicBezTo>
                    <a:lnTo>
                      <a:pt x="2513" y="1966"/>
                    </a:lnTo>
                    <a:cubicBezTo>
                      <a:pt x="2513" y="1966"/>
                      <a:pt x="2513" y="1966"/>
                      <a:pt x="2513" y="1966"/>
                    </a:cubicBezTo>
                    <a:cubicBezTo>
                      <a:pt x="2528" y="1936"/>
                      <a:pt x="2500" y="1906"/>
                      <a:pt x="2476" y="1906"/>
                    </a:cubicBezTo>
                    <a:cubicBezTo>
                      <a:pt x="2466" y="1906"/>
                      <a:pt x="2456" y="1911"/>
                      <a:pt x="2450" y="1924"/>
                    </a:cubicBezTo>
                    <a:cubicBezTo>
                      <a:pt x="2450" y="1924"/>
                      <a:pt x="2450" y="1924"/>
                      <a:pt x="2450" y="1924"/>
                    </a:cubicBezTo>
                    <a:lnTo>
                      <a:pt x="2450" y="1924"/>
                    </a:lnTo>
                    <a:cubicBezTo>
                      <a:pt x="2440" y="1937"/>
                      <a:pt x="2431" y="1951"/>
                      <a:pt x="2422" y="1967"/>
                    </a:cubicBezTo>
                    <a:lnTo>
                      <a:pt x="2422" y="1967"/>
                    </a:lnTo>
                    <a:cubicBezTo>
                      <a:pt x="2360" y="2054"/>
                      <a:pt x="2277" y="2131"/>
                      <a:pt x="2186" y="2176"/>
                    </a:cubicBezTo>
                    <a:cubicBezTo>
                      <a:pt x="2143" y="2205"/>
                      <a:pt x="2096" y="2218"/>
                      <a:pt x="2051" y="2218"/>
                    </a:cubicBezTo>
                    <a:cubicBezTo>
                      <a:pt x="1933" y="2218"/>
                      <a:pt x="1822" y="2132"/>
                      <a:pt x="1777" y="2019"/>
                    </a:cubicBezTo>
                    <a:cubicBezTo>
                      <a:pt x="1742" y="1870"/>
                      <a:pt x="1845" y="1750"/>
                      <a:pt x="1942" y="1629"/>
                    </a:cubicBezTo>
                    <a:lnTo>
                      <a:pt x="1942" y="1629"/>
                    </a:lnTo>
                    <a:cubicBezTo>
                      <a:pt x="1966" y="1607"/>
                      <a:pt x="1988" y="1582"/>
                      <a:pt x="2008" y="1556"/>
                    </a:cubicBezTo>
                    <a:cubicBezTo>
                      <a:pt x="2039" y="1518"/>
                      <a:pt x="1997" y="1469"/>
                      <a:pt x="1956" y="1469"/>
                    </a:cubicBezTo>
                    <a:cubicBezTo>
                      <a:pt x="1940" y="1469"/>
                      <a:pt x="1925" y="1476"/>
                      <a:pt x="1913" y="1493"/>
                    </a:cubicBezTo>
                    <a:cubicBezTo>
                      <a:pt x="1906" y="1502"/>
                      <a:pt x="1899" y="1512"/>
                      <a:pt x="1891" y="1521"/>
                    </a:cubicBezTo>
                    <a:lnTo>
                      <a:pt x="1891" y="1521"/>
                    </a:lnTo>
                    <a:cubicBezTo>
                      <a:pt x="1799" y="1627"/>
                      <a:pt x="1652" y="1688"/>
                      <a:pt x="1511" y="1688"/>
                    </a:cubicBezTo>
                    <a:cubicBezTo>
                      <a:pt x="1376" y="1688"/>
                      <a:pt x="1247" y="1632"/>
                      <a:pt x="1177" y="1503"/>
                    </a:cubicBezTo>
                    <a:cubicBezTo>
                      <a:pt x="1114" y="1325"/>
                      <a:pt x="1304" y="1199"/>
                      <a:pt x="1399" y="1052"/>
                    </a:cubicBezTo>
                    <a:cubicBezTo>
                      <a:pt x="1409" y="1031"/>
                      <a:pt x="1420" y="1010"/>
                      <a:pt x="1399" y="989"/>
                    </a:cubicBezTo>
                    <a:cubicBezTo>
                      <a:pt x="1392" y="969"/>
                      <a:pt x="1372" y="961"/>
                      <a:pt x="1354" y="961"/>
                    </a:cubicBezTo>
                    <a:cubicBezTo>
                      <a:pt x="1343" y="961"/>
                      <a:pt x="1332" y="964"/>
                      <a:pt x="1325" y="968"/>
                    </a:cubicBezTo>
                    <a:cubicBezTo>
                      <a:pt x="1219" y="1041"/>
                      <a:pt x="1104" y="1094"/>
                      <a:pt x="988" y="1125"/>
                    </a:cubicBezTo>
                    <a:cubicBezTo>
                      <a:pt x="950" y="1138"/>
                      <a:pt x="909" y="1145"/>
                      <a:pt x="868" y="1145"/>
                    </a:cubicBezTo>
                    <a:cubicBezTo>
                      <a:pt x="743" y="1145"/>
                      <a:pt x="623" y="1081"/>
                      <a:pt x="600" y="947"/>
                    </a:cubicBezTo>
                    <a:cubicBezTo>
                      <a:pt x="600" y="768"/>
                      <a:pt x="778" y="652"/>
                      <a:pt x="904" y="536"/>
                    </a:cubicBezTo>
                    <a:cubicBezTo>
                      <a:pt x="932" y="510"/>
                      <a:pt x="904" y="459"/>
                      <a:pt x="869" y="459"/>
                    </a:cubicBezTo>
                    <a:cubicBezTo>
                      <a:pt x="864" y="459"/>
                      <a:pt x="858" y="460"/>
                      <a:pt x="852" y="463"/>
                    </a:cubicBezTo>
                    <a:cubicBezTo>
                      <a:pt x="852" y="463"/>
                      <a:pt x="852" y="463"/>
                      <a:pt x="852" y="463"/>
                    </a:cubicBezTo>
                    <a:lnTo>
                      <a:pt x="852" y="463"/>
                    </a:lnTo>
                    <a:cubicBezTo>
                      <a:pt x="701" y="552"/>
                      <a:pt x="521" y="618"/>
                      <a:pt x="342" y="618"/>
                    </a:cubicBezTo>
                    <a:cubicBezTo>
                      <a:pt x="309" y="618"/>
                      <a:pt x="276" y="615"/>
                      <a:pt x="242" y="610"/>
                    </a:cubicBezTo>
                    <a:cubicBezTo>
                      <a:pt x="137" y="589"/>
                      <a:pt x="63" y="505"/>
                      <a:pt x="53" y="400"/>
                    </a:cubicBezTo>
                    <a:cubicBezTo>
                      <a:pt x="63" y="179"/>
                      <a:pt x="432" y="1"/>
                      <a:pt x="631" y="1"/>
                    </a:cubicBezTo>
                    <a:cubicBezTo>
                      <a:pt x="621" y="0"/>
                      <a:pt x="612" y="0"/>
                      <a:pt x="6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8" name="Google Shape;4978;g303e823a111_5_86"/>
              <p:cNvSpPr/>
              <p:nvPr/>
            </p:nvSpPr>
            <p:spPr>
              <a:xfrm>
                <a:off x="4269575" y="595475"/>
                <a:ext cx="76425" cy="67975"/>
              </a:xfrm>
              <a:custGeom>
                <a:rect b="b" l="l" r="r" t="t"/>
                <a:pathLst>
                  <a:path extrusionOk="0" h="2719" w="3057">
                    <a:moveTo>
                      <a:pt x="681" y="1"/>
                    </a:moveTo>
                    <a:cubicBezTo>
                      <a:pt x="1" y="294"/>
                      <a:pt x="136" y="765"/>
                      <a:pt x="554" y="765"/>
                    </a:cubicBezTo>
                    <a:cubicBezTo>
                      <a:pt x="626" y="765"/>
                      <a:pt x="706" y="751"/>
                      <a:pt x="793" y="719"/>
                    </a:cubicBezTo>
                    <a:lnTo>
                      <a:pt x="793" y="719"/>
                    </a:lnTo>
                    <a:cubicBezTo>
                      <a:pt x="617" y="900"/>
                      <a:pt x="442" y="1113"/>
                      <a:pt x="639" y="1325"/>
                    </a:cubicBezTo>
                    <a:cubicBezTo>
                      <a:pt x="725" y="1404"/>
                      <a:pt x="825" y="1436"/>
                      <a:pt x="930" y="1436"/>
                    </a:cubicBezTo>
                    <a:cubicBezTo>
                      <a:pt x="1033" y="1436"/>
                      <a:pt x="1140" y="1405"/>
                      <a:pt x="1240" y="1357"/>
                    </a:cubicBezTo>
                    <a:lnTo>
                      <a:pt x="1240" y="1357"/>
                    </a:lnTo>
                    <a:cubicBezTo>
                      <a:pt x="1191" y="1444"/>
                      <a:pt x="1160" y="1538"/>
                      <a:pt x="1174" y="1640"/>
                    </a:cubicBezTo>
                    <a:cubicBezTo>
                      <a:pt x="1217" y="1808"/>
                      <a:pt x="1375" y="1871"/>
                      <a:pt x="1532" y="1893"/>
                    </a:cubicBezTo>
                    <a:cubicBezTo>
                      <a:pt x="1545" y="1894"/>
                      <a:pt x="1559" y="1895"/>
                      <a:pt x="1572" y="1895"/>
                    </a:cubicBezTo>
                    <a:cubicBezTo>
                      <a:pt x="1641" y="1895"/>
                      <a:pt x="1706" y="1878"/>
                      <a:pt x="1769" y="1850"/>
                    </a:cubicBezTo>
                    <a:lnTo>
                      <a:pt x="1769" y="1850"/>
                    </a:lnTo>
                    <a:cubicBezTo>
                      <a:pt x="1676" y="2014"/>
                      <a:pt x="1650" y="2191"/>
                      <a:pt x="1858" y="2324"/>
                    </a:cubicBezTo>
                    <a:cubicBezTo>
                      <a:pt x="1925" y="2359"/>
                      <a:pt x="1993" y="2373"/>
                      <a:pt x="2061" y="2373"/>
                    </a:cubicBezTo>
                    <a:cubicBezTo>
                      <a:pt x="2201" y="2373"/>
                      <a:pt x="2340" y="2311"/>
                      <a:pt x="2466" y="2230"/>
                    </a:cubicBezTo>
                    <a:lnTo>
                      <a:pt x="2466" y="2230"/>
                    </a:lnTo>
                    <a:cubicBezTo>
                      <a:pt x="2382" y="2360"/>
                      <a:pt x="2321" y="2509"/>
                      <a:pt x="2394" y="2628"/>
                    </a:cubicBezTo>
                    <a:cubicBezTo>
                      <a:pt x="2444" y="2687"/>
                      <a:pt x="2527" y="2719"/>
                      <a:pt x="2607" y="2719"/>
                    </a:cubicBezTo>
                    <a:cubicBezTo>
                      <a:pt x="2627" y="2719"/>
                      <a:pt x="2648" y="2717"/>
                      <a:pt x="2667" y="2712"/>
                    </a:cubicBezTo>
                    <a:cubicBezTo>
                      <a:pt x="2846" y="2670"/>
                      <a:pt x="2972" y="2502"/>
                      <a:pt x="3056" y="2345"/>
                    </a:cubicBezTo>
                    <a:lnTo>
                      <a:pt x="3056" y="2345"/>
                    </a:lnTo>
                    <a:cubicBezTo>
                      <a:pt x="2962" y="2490"/>
                      <a:pt x="2806" y="2683"/>
                      <a:pt x="2626" y="2683"/>
                    </a:cubicBezTo>
                    <a:cubicBezTo>
                      <a:pt x="2585" y="2683"/>
                      <a:pt x="2542" y="2673"/>
                      <a:pt x="2499" y="2649"/>
                    </a:cubicBezTo>
                    <a:cubicBezTo>
                      <a:pt x="2279" y="2523"/>
                      <a:pt x="2573" y="2208"/>
                      <a:pt x="2667" y="2082"/>
                    </a:cubicBezTo>
                    <a:cubicBezTo>
                      <a:pt x="2692" y="2057"/>
                      <a:pt x="2672" y="2020"/>
                      <a:pt x="2642" y="2020"/>
                    </a:cubicBezTo>
                    <a:cubicBezTo>
                      <a:pt x="2633" y="2020"/>
                      <a:pt x="2624" y="2023"/>
                      <a:pt x="2615" y="2030"/>
                    </a:cubicBezTo>
                    <a:cubicBezTo>
                      <a:pt x="2615" y="2030"/>
                      <a:pt x="2615" y="2030"/>
                      <a:pt x="2615" y="2030"/>
                    </a:cubicBezTo>
                    <a:lnTo>
                      <a:pt x="2615" y="2030"/>
                    </a:lnTo>
                    <a:cubicBezTo>
                      <a:pt x="2510" y="2114"/>
                      <a:pt x="2394" y="2187"/>
                      <a:pt x="2268" y="2229"/>
                    </a:cubicBezTo>
                    <a:cubicBezTo>
                      <a:pt x="2207" y="2259"/>
                      <a:pt x="2138" y="2276"/>
                      <a:pt x="2072" y="2276"/>
                    </a:cubicBezTo>
                    <a:cubicBezTo>
                      <a:pt x="1954" y="2276"/>
                      <a:pt x="1845" y="2224"/>
                      <a:pt x="1805" y="2103"/>
                    </a:cubicBezTo>
                    <a:cubicBezTo>
                      <a:pt x="1784" y="1914"/>
                      <a:pt x="1973" y="1777"/>
                      <a:pt x="2089" y="1630"/>
                    </a:cubicBezTo>
                    <a:cubicBezTo>
                      <a:pt x="2123" y="1588"/>
                      <a:pt x="2083" y="1534"/>
                      <a:pt x="2039" y="1534"/>
                    </a:cubicBezTo>
                    <a:cubicBezTo>
                      <a:pt x="2028" y="1534"/>
                      <a:pt x="2016" y="1537"/>
                      <a:pt x="2005" y="1546"/>
                    </a:cubicBezTo>
                    <a:cubicBezTo>
                      <a:pt x="1878" y="1663"/>
                      <a:pt x="1743" y="1780"/>
                      <a:pt x="1582" y="1780"/>
                    </a:cubicBezTo>
                    <a:cubicBezTo>
                      <a:pt x="1569" y="1780"/>
                      <a:pt x="1556" y="1779"/>
                      <a:pt x="1543" y="1777"/>
                    </a:cubicBezTo>
                    <a:cubicBezTo>
                      <a:pt x="1448" y="1766"/>
                      <a:pt x="1312" y="1714"/>
                      <a:pt x="1291" y="1619"/>
                    </a:cubicBezTo>
                    <a:cubicBezTo>
                      <a:pt x="1269" y="1441"/>
                      <a:pt x="1427" y="1294"/>
                      <a:pt x="1532" y="1157"/>
                    </a:cubicBezTo>
                    <a:cubicBezTo>
                      <a:pt x="1564" y="1117"/>
                      <a:pt x="1530" y="1065"/>
                      <a:pt x="1488" y="1065"/>
                    </a:cubicBezTo>
                    <a:cubicBezTo>
                      <a:pt x="1475" y="1065"/>
                      <a:pt x="1461" y="1071"/>
                      <a:pt x="1448" y="1084"/>
                    </a:cubicBezTo>
                    <a:cubicBezTo>
                      <a:pt x="1446" y="1085"/>
                      <a:pt x="1444" y="1087"/>
                      <a:pt x="1442" y="1088"/>
                    </a:cubicBezTo>
                    <a:lnTo>
                      <a:pt x="1442" y="1088"/>
                    </a:lnTo>
                    <a:lnTo>
                      <a:pt x="1438" y="1084"/>
                    </a:lnTo>
                    <a:cubicBezTo>
                      <a:pt x="1432" y="1092"/>
                      <a:pt x="1425" y="1100"/>
                      <a:pt x="1419" y="1108"/>
                    </a:cubicBezTo>
                    <a:lnTo>
                      <a:pt x="1419" y="1108"/>
                    </a:lnTo>
                    <a:cubicBezTo>
                      <a:pt x="1287" y="1219"/>
                      <a:pt x="1101" y="1331"/>
                      <a:pt x="930" y="1331"/>
                    </a:cubicBezTo>
                    <a:cubicBezTo>
                      <a:pt x="852" y="1331"/>
                      <a:pt x="778" y="1308"/>
                      <a:pt x="712" y="1252"/>
                    </a:cubicBezTo>
                    <a:cubicBezTo>
                      <a:pt x="670" y="1210"/>
                      <a:pt x="649" y="1147"/>
                      <a:pt x="660" y="1094"/>
                    </a:cubicBezTo>
                    <a:cubicBezTo>
                      <a:pt x="710" y="892"/>
                      <a:pt x="897" y="767"/>
                      <a:pt x="1023" y="599"/>
                    </a:cubicBezTo>
                    <a:lnTo>
                      <a:pt x="1023" y="599"/>
                    </a:lnTo>
                    <a:cubicBezTo>
                      <a:pt x="1028" y="596"/>
                      <a:pt x="1033" y="593"/>
                      <a:pt x="1038" y="589"/>
                    </a:cubicBezTo>
                    <a:lnTo>
                      <a:pt x="1034" y="585"/>
                    </a:lnTo>
                    <a:lnTo>
                      <a:pt x="1034" y="585"/>
                    </a:lnTo>
                    <a:cubicBezTo>
                      <a:pt x="1035" y="583"/>
                      <a:pt x="1037" y="581"/>
                      <a:pt x="1038" y="579"/>
                    </a:cubicBezTo>
                    <a:cubicBezTo>
                      <a:pt x="1048" y="568"/>
                      <a:pt x="1048" y="547"/>
                      <a:pt x="1038" y="526"/>
                    </a:cubicBezTo>
                    <a:cubicBezTo>
                      <a:pt x="1032" y="520"/>
                      <a:pt x="1022" y="514"/>
                      <a:pt x="1011" y="514"/>
                    </a:cubicBezTo>
                    <a:cubicBezTo>
                      <a:pt x="1003" y="514"/>
                      <a:pt x="994" y="517"/>
                      <a:pt x="985" y="526"/>
                    </a:cubicBezTo>
                    <a:cubicBezTo>
                      <a:pt x="983" y="528"/>
                      <a:pt x="981" y="529"/>
                      <a:pt x="980" y="530"/>
                    </a:cubicBezTo>
                    <a:lnTo>
                      <a:pt x="980" y="530"/>
                    </a:lnTo>
                    <a:lnTo>
                      <a:pt x="975" y="526"/>
                    </a:lnTo>
                    <a:cubicBezTo>
                      <a:pt x="970" y="532"/>
                      <a:pt x="965" y="539"/>
                      <a:pt x="959" y="545"/>
                    </a:cubicBezTo>
                    <a:lnTo>
                      <a:pt x="959" y="545"/>
                    </a:lnTo>
                    <a:cubicBezTo>
                      <a:pt x="847" y="625"/>
                      <a:pt x="682" y="703"/>
                      <a:pt x="532" y="703"/>
                    </a:cubicBezTo>
                    <a:cubicBezTo>
                      <a:pt x="437" y="703"/>
                      <a:pt x="348" y="671"/>
                      <a:pt x="281" y="589"/>
                    </a:cubicBezTo>
                    <a:cubicBezTo>
                      <a:pt x="250" y="547"/>
                      <a:pt x="229" y="484"/>
                      <a:pt x="250" y="421"/>
                    </a:cubicBezTo>
                    <a:cubicBezTo>
                      <a:pt x="313" y="222"/>
                      <a:pt x="502" y="106"/>
                      <a:pt x="6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9" name="Google Shape;4979;g303e823a111_5_86"/>
              <p:cNvSpPr/>
              <p:nvPr/>
            </p:nvSpPr>
            <p:spPr>
              <a:xfrm>
                <a:off x="4265775" y="624650"/>
                <a:ext cx="53425" cy="47200"/>
              </a:xfrm>
              <a:custGeom>
                <a:rect b="b" l="l" r="r" t="t"/>
                <a:pathLst>
                  <a:path extrusionOk="0" h="1888" w="2137">
                    <a:moveTo>
                      <a:pt x="317" y="1"/>
                    </a:moveTo>
                    <a:cubicBezTo>
                      <a:pt x="1" y="310"/>
                      <a:pt x="113" y="563"/>
                      <a:pt x="360" y="563"/>
                    </a:cubicBezTo>
                    <a:cubicBezTo>
                      <a:pt x="406" y="563"/>
                      <a:pt x="457" y="554"/>
                      <a:pt x="510" y="536"/>
                    </a:cubicBezTo>
                    <a:lnTo>
                      <a:pt x="510" y="536"/>
                    </a:lnTo>
                    <a:cubicBezTo>
                      <a:pt x="451" y="617"/>
                      <a:pt x="403" y="707"/>
                      <a:pt x="391" y="810"/>
                    </a:cubicBezTo>
                    <a:cubicBezTo>
                      <a:pt x="386" y="1030"/>
                      <a:pt x="540" y="1110"/>
                      <a:pt x="721" y="1110"/>
                    </a:cubicBezTo>
                    <a:cubicBezTo>
                      <a:pt x="768" y="1110"/>
                      <a:pt x="816" y="1105"/>
                      <a:pt x="864" y="1095"/>
                    </a:cubicBezTo>
                    <a:lnTo>
                      <a:pt x="864" y="1095"/>
                    </a:lnTo>
                    <a:cubicBezTo>
                      <a:pt x="850" y="1115"/>
                      <a:pt x="836" y="1135"/>
                      <a:pt x="822" y="1157"/>
                    </a:cubicBezTo>
                    <a:cubicBezTo>
                      <a:pt x="728" y="1283"/>
                      <a:pt x="738" y="1461"/>
                      <a:pt x="885" y="1545"/>
                    </a:cubicBezTo>
                    <a:cubicBezTo>
                      <a:pt x="956" y="1587"/>
                      <a:pt x="1036" y="1606"/>
                      <a:pt x="1119" y="1606"/>
                    </a:cubicBezTo>
                    <a:cubicBezTo>
                      <a:pt x="1230" y="1606"/>
                      <a:pt x="1344" y="1573"/>
                      <a:pt x="1443" y="1520"/>
                    </a:cubicBezTo>
                    <a:lnTo>
                      <a:pt x="1443" y="1520"/>
                    </a:lnTo>
                    <a:cubicBezTo>
                      <a:pt x="1397" y="1719"/>
                      <a:pt x="1562" y="1888"/>
                      <a:pt x="1791" y="1888"/>
                    </a:cubicBezTo>
                    <a:cubicBezTo>
                      <a:pt x="1830" y="1888"/>
                      <a:pt x="1872" y="1883"/>
                      <a:pt x="1915" y="1872"/>
                    </a:cubicBezTo>
                    <a:cubicBezTo>
                      <a:pt x="2010" y="1851"/>
                      <a:pt x="2094" y="1777"/>
                      <a:pt x="2136" y="1692"/>
                    </a:cubicBezTo>
                    <a:lnTo>
                      <a:pt x="2136" y="1692"/>
                    </a:lnTo>
                    <a:cubicBezTo>
                      <a:pt x="2067" y="1797"/>
                      <a:pt x="1942" y="1851"/>
                      <a:pt x="1819" y="1851"/>
                    </a:cubicBezTo>
                    <a:cubicBezTo>
                      <a:pt x="1757" y="1851"/>
                      <a:pt x="1695" y="1837"/>
                      <a:pt x="1642" y="1809"/>
                    </a:cubicBezTo>
                    <a:cubicBezTo>
                      <a:pt x="1464" y="1710"/>
                      <a:pt x="1482" y="1537"/>
                      <a:pt x="1597" y="1411"/>
                    </a:cubicBezTo>
                    <a:lnTo>
                      <a:pt x="1597" y="1411"/>
                    </a:lnTo>
                    <a:cubicBezTo>
                      <a:pt x="1605" y="1404"/>
                      <a:pt x="1613" y="1396"/>
                      <a:pt x="1621" y="1388"/>
                    </a:cubicBezTo>
                    <a:lnTo>
                      <a:pt x="1621" y="1388"/>
                    </a:lnTo>
                    <a:cubicBezTo>
                      <a:pt x="1621" y="1388"/>
                      <a:pt x="1621" y="1388"/>
                      <a:pt x="1621" y="1388"/>
                    </a:cubicBezTo>
                    <a:cubicBezTo>
                      <a:pt x="1652" y="1349"/>
                      <a:pt x="1625" y="1310"/>
                      <a:pt x="1592" y="1310"/>
                    </a:cubicBezTo>
                    <a:cubicBezTo>
                      <a:pt x="1581" y="1310"/>
                      <a:pt x="1568" y="1314"/>
                      <a:pt x="1558" y="1325"/>
                    </a:cubicBezTo>
                    <a:cubicBezTo>
                      <a:pt x="1462" y="1421"/>
                      <a:pt x="1283" y="1496"/>
                      <a:pt x="1127" y="1496"/>
                    </a:cubicBezTo>
                    <a:cubicBezTo>
                      <a:pt x="1060" y="1496"/>
                      <a:pt x="998" y="1482"/>
                      <a:pt x="948" y="1451"/>
                    </a:cubicBezTo>
                    <a:cubicBezTo>
                      <a:pt x="854" y="1388"/>
                      <a:pt x="854" y="1304"/>
                      <a:pt x="917" y="1209"/>
                    </a:cubicBezTo>
                    <a:cubicBezTo>
                      <a:pt x="980" y="1125"/>
                      <a:pt x="1064" y="1041"/>
                      <a:pt x="1158" y="968"/>
                    </a:cubicBezTo>
                    <a:cubicBezTo>
                      <a:pt x="1179" y="947"/>
                      <a:pt x="1179" y="915"/>
                      <a:pt x="1169" y="884"/>
                    </a:cubicBezTo>
                    <a:cubicBezTo>
                      <a:pt x="1156" y="871"/>
                      <a:pt x="1135" y="861"/>
                      <a:pt x="1116" y="861"/>
                    </a:cubicBezTo>
                    <a:cubicBezTo>
                      <a:pt x="1104" y="861"/>
                      <a:pt x="1093" y="865"/>
                      <a:pt x="1085" y="873"/>
                    </a:cubicBezTo>
                    <a:cubicBezTo>
                      <a:pt x="1085" y="873"/>
                      <a:pt x="1085" y="873"/>
                      <a:pt x="1085" y="873"/>
                    </a:cubicBezTo>
                    <a:lnTo>
                      <a:pt x="1085" y="873"/>
                    </a:lnTo>
                    <a:cubicBezTo>
                      <a:pt x="1001" y="936"/>
                      <a:pt x="896" y="978"/>
                      <a:pt x="801" y="989"/>
                    </a:cubicBezTo>
                    <a:cubicBezTo>
                      <a:pt x="770" y="995"/>
                      <a:pt x="739" y="998"/>
                      <a:pt x="710" y="998"/>
                    </a:cubicBezTo>
                    <a:cubicBezTo>
                      <a:pt x="591" y="998"/>
                      <a:pt x="497" y="944"/>
                      <a:pt x="497" y="810"/>
                    </a:cubicBezTo>
                    <a:cubicBezTo>
                      <a:pt x="518" y="652"/>
                      <a:pt x="633" y="536"/>
                      <a:pt x="738" y="410"/>
                    </a:cubicBezTo>
                    <a:cubicBezTo>
                      <a:pt x="763" y="377"/>
                      <a:pt x="736" y="338"/>
                      <a:pt x="702" y="338"/>
                    </a:cubicBezTo>
                    <a:cubicBezTo>
                      <a:pt x="693" y="338"/>
                      <a:pt x="684" y="341"/>
                      <a:pt x="675" y="347"/>
                    </a:cubicBezTo>
                    <a:cubicBezTo>
                      <a:pt x="673" y="349"/>
                      <a:pt x="671" y="350"/>
                      <a:pt x="669" y="351"/>
                    </a:cubicBezTo>
                    <a:lnTo>
                      <a:pt x="669" y="351"/>
                    </a:lnTo>
                    <a:lnTo>
                      <a:pt x="665" y="347"/>
                    </a:lnTo>
                    <a:cubicBezTo>
                      <a:pt x="659" y="353"/>
                      <a:pt x="654" y="360"/>
                      <a:pt x="649" y="366"/>
                    </a:cubicBezTo>
                    <a:lnTo>
                      <a:pt x="649" y="366"/>
                    </a:lnTo>
                    <a:cubicBezTo>
                      <a:pt x="586" y="412"/>
                      <a:pt x="528" y="455"/>
                      <a:pt x="455" y="473"/>
                    </a:cubicBezTo>
                    <a:cubicBezTo>
                      <a:pt x="414" y="489"/>
                      <a:pt x="374" y="497"/>
                      <a:pt x="338" y="497"/>
                    </a:cubicBezTo>
                    <a:cubicBezTo>
                      <a:pt x="208" y="497"/>
                      <a:pt x="123" y="397"/>
                      <a:pt x="181" y="232"/>
                    </a:cubicBezTo>
                    <a:cubicBezTo>
                      <a:pt x="212" y="148"/>
                      <a:pt x="265" y="74"/>
                      <a:pt x="31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80" name="Google Shape;4980;g303e823a111_5_86"/>
          <p:cNvGrpSpPr/>
          <p:nvPr/>
        </p:nvGrpSpPr>
        <p:grpSpPr>
          <a:xfrm>
            <a:off x="1287837" y="259439"/>
            <a:ext cx="890248" cy="764205"/>
            <a:chOff x="5385326" y="-1318771"/>
            <a:chExt cx="402263" cy="345325"/>
          </a:xfrm>
        </p:grpSpPr>
        <p:sp>
          <p:nvSpPr>
            <p:cNvPr id="4981" name="Google Shape;4981;g303e823a111_5_86"/>
            <p:cNvSpPr/>
            <p:nvPr/>
          </p:nvSpPr>
          <p:spPr>
            <a:xfrm rot="-5400000">
              <a:off x="5422912" y="-1352498"/>
              <a:ext cx="315334" cy="382788"/>
            </a:xfrm>
            <a:custGeom>
              <a:rect b="b" l="l" r="r" t="t"/>
              <a:pathLst>
                <a:path extrusionOk="0" h="5130" w="4226">
                  <a:moveTo>
                    <a:pt x="4151" y="4320"/>
                  </a:moveTo>
                  <a:cubicBezTo>
                    <a:pt x="4183" y="4299"/>
                    <a:pt x="4204" y="4268"/>
                    <a:pt x="4204" y="4236"/>
                  </a:cubicBezTo>
                  <a:cubicBezTo>
                    <a:pt x="4215" y="4236"/>
                    <a:pt x="4215" y="4226"/>
                    <a:pt x="4215" y="4226"/>
                  </a:cubicBezTo>
                  <a:lnTo>
                    <a:pt x="4215" y="4215"/>
                  </a:lnTo>
                  <a:cubicBezTo>
                    <a:pt x="4225" y="4152"/>
                    <a:pt x="4183" y="4078"/>
                    <a:pt x="4130" y="4046"/>
                  </a:cubicBezTo>
                  <a:cubicBezTo>
                    <a:pt x="3605" y="3058"/>
                    <a:pt x="2470" y="862"/>
                    <a:pt x="2186" y="305"/>
                  </a:cubicBezTo>
                  <a:cubicBezTo>
                    <a:pt x="2312" y="231"/>
                    <a:pt x="2228" y="0"/>
                    <a:pt x="2060" y="31"/>
                  </a:cubicBezTo>
                  <a:cubicBezTo>
                    <a:pt x="1430" y="178"/>
                    <a:pt x="872" y="547"/>
                    <a:pt x="505" y="1093"/>
                  </a:cubicBezTo>
                  <a:cubicBezTo>
                    <a:pt x="147" y="1608"/>
                    <a:pt x="0" y="2271"/>
                    <a:pt x="63" y="2890"/>
                  </a:cubicBezTo>
                  <a:cubicBezTo>
                    <a:pt x="105" y="3238"/>
                    <a:pt x="199" y="3563"/>
                    <a:pt x="336" y="3878"/>
                  </a:cubicBezTo>
                  <a:cubicBezTo>
                    <a:pt x="463" y="4162"/>
                    <a:pt x="641" y="4446"/>
                    <a:pt x="883" y="4646"/>
                  </a:cubicBezTo>
                  <a:cubicBezTo>
                    <a:pt x="1293" y="5013"/>
                    <a:pt x="1829" y="5129"/>
                    <a:pt x="2365" y="5055"/>
                  </a:cubicBezTo>
                  <a:cubicBezTo>
                    <a:pt x="3006" y="4971"/>
                    <a:pt x="3616" y="4677"/>
                    <a:pt x="4151" y="432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82" name="Google Shape;4982;g303e823a111_5_86"/>
            <p:cNvGrpSpPr/>
            <p:nvPr/>
          </p:nvGrpSpPr>
          <p:grpSpPr>
            <a:xfrm>
              <a:off x="5385326" y="-1311537"/>
              <a:ext cx="402263" cy="338092"/>
              <a:chOff x="4778776" y="-710437"/>
              <a:chExt cx="402263" cy="338092"/>
            </a:xfrm>
          </p:grpSpPr>
          <p:sp>
            <p:nvSpPr>
              <p:cNvPr id="4983" name="Google Shape;4983;g303e823a111_5_86"/>
              <p:cNvSpPr/>
              <p:nvPr/>
            </p:nvSpPr>
            <p:spPr>
              <a:xfrm>
                <a:off x="4791237" y="-710437"/>
                <a:ext cx="389802" cy="338092"/>
              </a:xfrm>
              <a:custGeom>
                <a:rect b="b" l="l" r="r" t="t"/>
                <a:pathLst>
                  <a:path extrusionOk="0" h="4531" w="5224">
                    <a:moveTo>
                      <a:pt x="4046" y="0"/>
                    </a:moveTo>
                    <a:cubicBezTo>
                      <a:pt x="3048" y="526"/>
                      <a:pt x="0" y="2103"/>
                      <a:pt x="0" y="2103"/>
                    </a:cubicBezTo>
                    <a:cubicBezTo>
                      <a:pt x="904" y="4530"/>
                      <a:pt x="2838" y="4163"/>
                      <a:pt x="3826" y="3563"/>
                    </a:cubicBezTo>
                    <a:cubicBezTo>
                      <a:pt x="5224" y="2701"/>
                      <a:pt x="4971" y="1125"/>
                      <a:pt x="40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4" name="Google Shape;4984;g303e823a111_5_86"/>
              <p:cNvSpPr/>
              <p:nvPr/>
            </p:nvSpPr>
            <p:spPr>
              <a:xfrm>
                <a:off x="4810787" y="-691634"/>
                <a:ext cx="306753" cy="258102"/>
              </a:xfrm>
              <a:custGeom>
                <a:rect b="b" l="l" r="r" t="t"/>
                <a:pathLst>
                  <a:path extrusionOk="0" h="3459" w="4111">
                    <a:moveTo>
                      <a:pt x="106" y="1830"/>
                    </a:moveTo>
                    <a:cubicBezTo>
                      <a:pt x="232" y="2145"/>
                      <a:pt x="348" y="2397"/>
                      <a:pt x="589" y="2638"/>
                    </a:cubicBezTo>
                    <a:cubicBezTo>
                      <a:pt x="810" y="2849"/>
                      <a:pt x="1063" y="3038"/>
                      <a:pt x="1336" y="3164"/>
                    </a:cubicBezTo>
                    <a:cubicBezTo>
                      <a:pt x="1956" y="3458"/>
                      <a:pt x="2649" y="3343"/>
                      <a:pt x="3238" y="3017"/>
                    </a:cubicBezTo>
                    <a:cubicBezTo>
                      <a:pt x="3774" y="2733"/>
                      <a:pt x="4111" y="2271"/>
                      <a:pt x="4069" y="1629"/>
                    </a:cubicBezTo>
                    <a:cubicBezTo>
                      <a:pt x="4037" y="1293"/>
                      <a:pt x="3922" y="999"/>
                      <a:pt x="3774" y="694"/>
                    </a:cubicBezTo>
                    <a:cubicBezTo>
                      <a:pt x="3648" y="442"/>
                      <a:pt x="3448" y="242"/>
                      <a:pt x="3312" y="1"/>
                    </a:cubicBezTo>
                    <a:cubicBezTo>
                      <a:pt x="2313" y="515"/>
                      <a:pt x="652" y="1377"/>
                      <a:pt x="1" y="1703"/>
                    </a:cubicBezTo>
                    <a:cubicBezTo>
                      <a:pt x="54" y="1735"/>
                      <a:pt x="85" y="1777"/>
                      <a:pt x="106" y="18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5" name="Google Shape;4985;g303e823a111_5_86"/>
              <p:cNvSpPr/>
              <p:nvPr/>
            </p:nvSpPr>
            <p:spPr>
              <a:xfrm>
                <a:off x="4778776" y="-709990"/>
                <a:ext cx="381892" cy="310409"/>
              </a:xfrm>
              <a:custGeom>
                <a:rect b="b" l="l" r="r" t="t"/>
                <a:pathLst>
                  <a:path extrusionOk="0" h="4160" w="5118">
                    <a:moveTo>
                      <a:pt x="4187" y="0"/>
                    </a:moveTo>
                    <a:cubicBezTo>
                      <a:pt x="4083" y="0"/>
                      <a:pt x="3983" y="105"/>
                      <a:pt x="4056" y="215"/>
                    </a:cubicBezTo>
                    <a:cubicBezTo>
                      <a:pt x="4561" y="971"/>
                      <a:pt x="5107" y="2107"/>
                      <a:pt x="4540" y="2969"/>
                    </a:cubicBezTo>
                    <a:cubicBezTo>
                      <a:pt x="4234" y="3452"/>
                      <a:pt x="3625" y="3704"/>
                      <a:pt x="3089" y="3809"/>
                    </a:cubicBezTo>
                    <a:cubicBezTo>
                      <a:pt x="2926" y="3843"/>
                      <a:pt x="2760" y="3860"/>
                      <a:pt x="2593" y="3860"/>
                    </a:cubicBezTo>
                    <a:cubicBezTo>
                      <a:pt x="2190" y="3860"/>
                      <a:pt x="1786" y="3761"/>
                      <a:pt x="1429" y="3568"/>
                    </a:cubicBezTo>
                    <a:cubicBezTo>
                      <a:pt x="850" y="3253"/>
                      <a:pt x="451" y="2706"/>
                      <a:pt x="314" y="2065"/>
                    </a:cubicBezTo>
                    <a:cubicBezTo>
                      <a:pt x="298" y="1994"/>
                      <a:pt x="243" y="1963"/>
                      <a:pt x="185" y="1963"/>
                    </a:cubicBezTo>
                    <a:cubicBezTo>
                      <a:pt x="97" y="1963"/>
                      <a:pt x="1" y="2035"/>
                      <a:pt x="20" y="2149"/>
                    </a:cubicBezTo>
                    <a:cubicBezTo>
                      <a:pt x="167" y="2779"/>
                      <a:pt x="546" y="3337"/>
                      <a:pt x="1081" y="3704"/>
                    </a:cubicBezTo>
                    <a:cubicBezTo>
                      <a:pt x="1528" y="4008"/>
                      <a:pt x="2066" y="4160"/>
                      <a:pt x="2604" y="4160"/>
                    </a:cubicBezTo>
                    <a:cubicBezTo>
                      <a:pt x="2699" y="4160"/>
                      <a:pt x="2795" y="4155"/>
                      <a:pt x="2889" y="4146"/>
                    </a:cubicBezTo>
                    <a:cubicBezTo>
                      <a:pt x="3225" y="4104"/>
                      <a:pt x="3552" y="4009"/>
                      <a:pt x="3867" y="3872"/>
                    </a:cubicBezTo>
                    <a:cubicBezTo>
                      <a:pt x="4161" y="3746"/>
                      <a:pt x="4435" y="3568"/>
                      <a:pt x="4645" y="3326"/>
                    </a:cubicBezTo>
                    <a:cubicBezTo>
                      <a:pt x="5002" y="2916"/>
                      <a:pt x="5117" y="2380"/>
                      <a:pt x="5054" y="1844"/>
                    </a:cubicBezTo>
                    <a:cubicBezTo>
                      <a:pt x="4970" y="1203"/>
                      <a:pt x="4666" y="593"/>
                      <a:pt x="4308" y="68"/>
                    </a:cubicBezTo>
                    <a:cubicBezTo>
                      <a:pt x="4277" y="20"/>
                      <a:pt x="4231" y="0"/>
                      <a:pt x="41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6" name="Google Shape;4986;g303e823a111_5_86"/>
              <p:cNvSpPr/>
              <p:nvPr/>
            </p:nvSpPr>
            <p:spPr>
              <a:xfrm>
                <a:off x="4951963" y="-599108"/>
                <a:ext cx="27310" cy="37234"/>
              </a:xfrm>
              <a:custGeom>
                <a:rect b="b" l="l" r="r" t="t"/>
                <a:pathLst>
                  <a:path extrusionOk="0" h="499" w="366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127"/>
                      <a:pt x="75" y="263"/>
                      <a:pt x="75" y="368"/>
                    </a:cubicBezTo>
                    <a:cubicBezTo>
                      <a:pt x="64" y="389"/>
                      <a:pt x="75" y="421"/>
                      <a:pt x="96" y="442"/>
                    </a:cubicBezTo>
                    <a:cubicBezTo>
                      <a:pt x="123" y="482"/>
                      <a:pt x="160" y="499"/>
                      <a:pt x="196" y="499"/>
                    </a:cubicBezTo>
                    <a:cubicBezTo>
                      <a:pt x="283" y="499"/>
                      <a:pt x="365" y="402"/>
                      <a:pt x="306" y="305"/>
                    </a:cubicBezTo>
                    <a:cubicBezTo>
                      <a:pt x="222" y="179"/>
                      <a:pt x="117" y="95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7" name="Google Shape;4987;g303e823a111_5_86"/>
              <p:cNvSpPr/>
              <p:nvPr/>
            </p:nvSpPr>
            <p:spPr>
              <a:xfrm>
                <a:off x="4896298" y="-552845"/>
                <a:ext cx="21266" cy="40293"/>
              </a:xfrm>
              <a:custGeom>
                <a:rect b="b" l="l" r="r" t="t"/>
                <a:pathLst>
                  <a:path extrusionOk="0" h="540" w="285">
                    <a:moveTo>
                      <a:pt x="53" y="1"/>
                    </a:moveTo>
                    <a:cubicBezTo>
                      <a:pt x="43" y="138"/>
                      <a:pt x="1" y="253"/>
                      <a:pt x="11" y="400"/>
                    </a:cubicBezTo>
                    <a:cubicBezTo>
                      <a:pt x="11" y="442"/>
                      <a:pt x="22" y="474"/>
                      <a:pt x="43" y="495"/>
                    </a:cubicBezTo>
                    <a:cubicBezTo>
                      <a:pt x="71" y="524"/>
                      <a:pt x="107" y="540"/>
                      <a:pt x="141" y="540"/>
                    </a:cubicBezTo>
                    <a:cubicBezTo>
                      <a:pt x="170" y="540"/>
                      <a:pt x="198" y="529"/>
                      <a:pt x="221" y="505"/>
                    </a:cubicBezTo>
                    <a:cubicBezTo>
                      <a:pt x="274" y="463"/>
                      <a:pt x="284" y="379"/>
                      <a:pt x="242" y="327"/>
                    </a:cubicBezTo>
                    <a:cubicBezTo>
                      <a:pt x="169" y="243"/>
                      <a:pt x="116" y="106"/>
                      <a:pt x="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8" name="Google Shape;4988;g303e823a111_5_86"/>
              <p:cNvSpPr/>
              <p:nvPr/>
            </p:nvSpPr>
            <p:spPr>
              <a:xfrm>
                <a:off x="5038221" y="-614031"/>
                <a:ext cx="35443" cy="34772"/>
              </a:xfrm>
              <a:custGeom>
                <a:rect b="b" l="l" r="r" t="t"/>
                <a:pathLst>
                  <a:path extrusionOk="0" h="466" w="475">
                    <a:moveTo>
                      <a:pt x="1" y="1"/>
                    </a:moveTo>
                    <a:lnTo>
                      <a:pt x="1" y="1"/>
                    </a:lnTo>
                    <a:cubicBezTo>
                      <a:pt x="106" y="127"/>
                      <a:pt x="138" y="253"/>
                      <a:pt x="222" y="400"/>
                    </a:cubicBezTo>
                    <a:cubicBezTo>
                      <a:pt x="232" y="421"/>
                      <a:pt x="253" y="432"/>
                      <a:pt x="274" y="453"/>
                    </a:cubicBezTo>
                    <a:cubicBezTo>
                      <a:pt x="291" y="462"/>
                      <a:pt x="309" y="466"/>
                      <a:pt x="327" y="466"/>
                    </a:cubicBezTo>
                    <a:cubicBezTo>
                      <a:pt x="374" y="466"/>
                      <a:pt x="420" y="439"/>
                      <a:pt x="442" y="400"/>
                    </a:cubicBezTo>
                    <a:cubicBezTo>
                      <a:pt x="474" y="337"/>
                      <a:pt x="453" y="264"/>
                      <a:pt x="390" y="232"/>
                    </a:cubicBezTo>
                    <a:cubicBezTo>
                      <a:pt x="264" y="159"/>
                      <a:pt x="138" y="43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9" name="Google Shape;4989;g303e823a111_5_86"/>
              <p:cNvSpPr/>
              <p:nvPr/>
            </p:nvSpPr>
            <p:spPr>
              <a:xfrm>
                <a:off x="4952784" y="-503374"/>
                <a:ext cx="21564" cy="37980"/>
              </a:xfrm>
              <a:custGeom>
                <a:rect b="b" l="l" r="r" t="t"/>
                <a:pathLst>
                  <a:path extrusionOk="0" h="509" w="289">
                    <a:moveTo>
                      <a:pt x="64" y="0"/>
                    </a:moveTo>
                    <a:cubicBezTo>
                      <a:pt x="64" y="115"/>
                      <a:pt x="53" y="242"/>
                      <a:pt x="21" y="326"/>
                    </a:cubicBezTo>
                    <a:cubicBezTo>
                      <a:pt x="0" y="358"/>
                      <a:pt x="0" y="389"/>
                      <a:pt x="11" y="421"/>
                    </a:cubicBezTo>
                    <a:cubicBezTo>
                      <a:pt x="31" y="482"/>
                      <a:pt x="80" y="508"/>
                      <a:pt x="130" y="508"/>
                    </a:cubicBezTo>
                    <a:cubicBezTo>
                      <a:pt x="208" y="508"/>
                      <a:pt x="289" y="443"/>
                      <a:pt x="263" y="347"/>
                    </a:cubicBezTo>
                    <a:cubicBezTo>
                      <a:pt x="221" y="200"/>
                      <a:pt x="137" y="94"/>
                      <a:pt x="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0" name="Google Shape;4990;g303e823a111_5_86"/>
              <p:cNvSpPr/>
              <p:nvPr/>
            </p:nvSpPr>
            <p:spPr>
              <a:xfrm>
                <a:off x="5038221" y="-539489"/>
                <a:ext cx="29922" cy="33802"/>
              </a:xfrm>
              <a:custGeom>
                <a:rect b="b" l="l" r="r" t="t"/>
                <a:pathLst>
                  <a:path extrusionOk="0" h="453" w="401">
                    <a:moveTo>
                      <a:pt x="1" y="1"/>
                    </a:moveTo>
                    <a:lnTo>
                      <a:pt x="138" y="368"/>
                    </a:lnTo>
                    <a:cubicBezTo>
                      <a:pt x="156" y="423"/>
                      <a:pt x="208" y="453"/>
                      <a:pt x="260" y="453"/>
                    </a:cubicBezTo>
                    <a:cubicBezTo>
                      <a:pt x="298" y="453"/>
                      <a:pt x="336" y="436"/>
                      <a:pt x="358" y="400"/>
                    </a:cubicBezTo>
                    <a:cubicBezTo>
                      <a:pt x="400" y="337"/>
                      <a:pt x="379" y="263"/>
                      <a:pt x="327" y="22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91" name="Google Shape;4991;g303e823a111_5_86"/>
          <p:cNvGrpSpPr/>
          <p:nvPr/>
        </p:nvGrpSpPr>
        <p:grpSpPr>
          <a:xfrm>
            <a:off x="4193992" y="578198"/>
            <a:ext cx="756012" cy="756005"/>
            <a:chOff x="7363942" y="1216423"/>
            <a:chExt cx="756012" cy="756005"/>
          </a:xfrm>
        </p:grpSpPr>
        <p:sp>
          <p:nvSpPr>
            <p:cNvPr id="4992" name="Google Shape;4992;g303e823a111_5_86"/>
            <p:cNvSpPr/>
            <p:nvPr/>
          </p:nvSpPr>
          <p:spPr>
            <a:xfrm>
              <a:off x="7363942" y="1216423"/>
              <a:ext cx="755998" cy="755998"/>
            </a:xfrm>
            <a:custGeom>
              <a:rect b="b" l="l" r="r" t="t"/>
              <a:pathLst>
                <a:path extrusionOk="0" h="10112" w="10112">
                  <a:moveTo>
                    <a:pt x="5051" y="1"/>
                  </a:moveTo>
                  <a:cubicBezTo>
                    <a:pt x="4747" y="621"/>
                    <a:pt x="4128" y="975"/>
                    <a:pt x="3490" y="975"/>
                  </a:cubicBezTo>
                  <a:cubicBezTo>
                    <a:pt x="3158" y="975"/>
                    <a:pt x="2821" y="880"/>
                    <a:pt x="2520" y="677"/>
                  </a:cubicBezTo>
                  <a:lnTo>
                    <a:pt x="2520" y="677"/>
                  </a:lnTo>
                  <a:cubicBezTo>
                    <a:pt x="2599" y="1677"/>
                    <a:pt x="1796" y="2526"/>
                    <a:pt x="811" y="2526"/>
                  </a:cubicBezTo>
                  <a:cubicBezTo>
                    <a:pt x="766" y="2526"/>
                    <a:pt x="721" y="2525"/>
                    <a:pt x="676" y="2521"/>
                  </a:cubicBezTo>
                  <a:lnTo>
                    <a:pt x="676" y="2521"/>
                  </a:lnTo>
                  <a:cubicBezTo>
                    <a:pt x="1270" y="3402"/>
                    <a:pt x="943" y="4591"/>
                    <a:pt x="0" y="5051"/>
                  </a:cubicBezTo>
                  <a:cubicBezTo>
                    <a:pt x="943" y="5513"/>
                    <a:pt x="1270" y="6711"/>
                    <a:pt x="676" y="7582"/>
                  </a:cubicBezTo>
                  <a:cubicBezTo>
                    <a:pt x="721" y="7578"/>
                    <a:pt x="766" y="7577"/>
                    <a:pt x="811" y="7577"/>
                  </a:cubicBezTo>
                  <a:cubicBezTo>
                    <a:pt x="1796" y="7577"/>
                    <a:pt x="2599" y="8427"/>
                    <a:pt x="2520" y="9436"/>
                  </a:cubicBezTo>
                  <a:cubicBezTo>
                    <a:pt x="2823" y="9232"/>
                    <a:pt x="3162" y="9135"/>
                    <a:pt x="3495" y="9135"/>
                  </a:cubicBezTo>
                  <a:cubicBezTo>
                    <a:pt x="4132" y="9135"/>
                    <a:pt x="4748" y="9487"/>
                    <a:pt x="5051" y="10112"/>
                  </a:cubicBezTo>
                  <a:cubicBezTo>
                    <a:pt x="5353" y="9487"/>
                    <a:pt x="5974" y="9135"/>
                    <a:pt x="6610" y="9135"/>
                  </a:cubicBezTo>
                  <a:cubicBezTo>
                    <a:pt x="6944" y="9135"/>
                    <a:pt x="7282" y="9232"/>
                    <a:pt x="7581" y="9436"/>
                  </a:cubicBezTo>
                  <a:cubicBezTo>
                    <a:pt x="7503" y="8427"/>
                    <a:pt x="8306" y="7577"/>
                    <a:pt x="9300" y="7577"/>
                  </a:cubicBezTo>
                  <a:cubicBezTo>
                    <a:pt x="9345" y="7577"/>
                    <a:pt x="9390" y="7578"/>
                    <a:pt x="9436" y="7582"/>
                  </a:cubicBezTo>
                  <a:cubicBezTo>
                    <a:pt x="8842" y="6711"/>
                    <a:pt x="9159" y="5513"/>
                    <a:pt x="10112" y="5051"/>
                  </a:cubicBezTo>
                  <a:cubicBezTo>
                    <a:pt x="9159" y="4591"/>
                    <a:pt x="8842" y="3402"/>
                    <a:pt x="9436" y="2521"/>
                  </a:cubicBezTo>
                  <a:lnTo>
                    <a:pt x="9436" y="2521"/>
                  </a:lnTo>
                  <a:cubicBezTo>
                    <a:pt x="9390" y="2525"/>
                    <a:pt x="9345" y="2526"/>
                    <a:pt x="9300" y="2526"/>
                  </a:cubicBezTo>
                  <a:cubicBezTo>
                    <a:pt x="8306" y="2526"/>
                    <a:pt x="7503" y="1677"/>
                    <a:pt x="7581" y="677"/>
                  </a:cubicBezTo>
                  <a:lnTo>
                    <a:pt x="7581" y="677"/>
                  </a:lnTo>
                  <a:cubicBezTo>
                    <a:pt x="7284" y="880"/>
                    <a:pt x="6948" y="975"/>
                    <a:pt x="6616" y="975"/>
                  </a:cubicBezTo>
                  <a:cubicBezTo>
                    <a:pt x="5977" y="975"/>
                    <a:pt x="5354" y="621"/>
                    <a:pt x="505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93" name="Google Shape;4993;g303e823a111_5_86"/>
            <p:cNvGrpSpPr/>
            <p:nvPr/>
          </p:nvGrpSpPr>
          <p:grpSpPr>
            <a:xfrm>
              <a:off x="7363956" y="1216430"/>
              <a:ext cx="755998" cy="755998"/>
              <a:chOff x="1226825" y="4230200"/>
              <a:chExt cx="252800" cy="252800"/>
            </a:xfrm>
          </p:grpSpPr>
          <p:sp>
            <p:nvSpPr>
              <p:cNvPr id="4994" name="Google Shape;4994;g303e823a111_5_86"/>
              <p:cNvSpPr/>
              <p:nvPr/>
            </p:nvSpPr>
            <p:spPr>
              <a:xfrm>
                <a:off x="1226825" y="4230200"/>
                <a:ext cx="252800" cy="252800"/>
              </a:xfrm>
              <a:custGeom>
                <a:rect b="b" l="l" r="r" t="t"/>
                <a:pathLst>
                  <a:path extrusionOk="0" h="10112" w="10112">
                    <a:moveTo>
                      <a:pt x="5051" y="1"/>
                    </a:moveTo>
                    <a:cubicBezTo>
                      <a:pt x="4747" y="621"/>
                      <a:pt x="4128" y="975"/>
                      <a:pt x="3490" y="975"/>
                    </a:cubicBezTo>
                    <a:cubicBezTo>
                      <a:pt x="3158" y="975"/>
                      <a:pt x="2821" y="880"/>
                      <a:pt x="2520" y="677"/>
                    </a:cubicBezTo>
                    <a:lnTo>
                      <a:pt x="2520" y="677"/>
                    </a:lnTo>
                    <a:cubicBezTo>
                      <a:pt x="2599" y="1677"/>
                      <a:pt x="1796" y="2526"/>
                      <a:pt x="811" y="2526"/>
                    </a:cubicBezTo>
                    <a:cubicBezTo>
                      <a:pt x="766" y="2526"/>
                      <a:pt x="721" y="2525"/>
                      <a:pt x="676" y="2521"/>
                    </a:cubicBezTo>
                    <a:lnTo>
                      <a:pt x="676" y="2521"/>
                    </a:lnTo>
                    <a:cubicBezTo>
                      <a:pt x="1270" y="3402"/>
                      <a:pt x="943" y="4591"/>
                      <a:pt x="0" y="5051"/>
                    </a:cubicBezTo>
                    <a:cubicBezTo>
                      <a:pt x="943" y="5513"/>
                      <a:pt x="1270" y="6711"/>
                      <a:pt x="676" y="7582"/>
                    </a:cubicBezTo>
                    <a:cubicBezTo>
                      <a:pt x="721" y="7578"/>
                      <a:pt x="766" y="7577"/>
                      <a:pt x="811" y="7577"/>
                    </a:cubicBezTo>
                    <a:cubicBezTo>
                      <a:pt x="1796" y="7577"/>
                      <a:pt x="2599" y="8427"/>
                      <a:pt x="2520" y="9436"/>
                    </a:cubicBezTo>
                    <a:cubicBezTo>
                      <a:pt x="2823" y="9232"/>
                      <a:pt x="3162" y="9135"/>
                      <a:pt x="3495" y="9135"/>
                    </a:cubicBezTo>
                    <a:cubicBezTo>
                      <a:pt x="4132" y="9135"/>
                      <a:pt x="4748" y="9487"/>
                      <a:pt x="5051" y="10112"/>
                    </a:cubicBezTo>
                    <a:cubicBezTo>
                      <a:pt x="5353" y="9487"/>
                      <a:pt x="5974" y="9135"/>
                      <a:pt x="6610" y="9135"/>
                    </a:cubicBezTo>
                    <a:cubicBezTo>
                      <a:pt x="6944" y="9135"/>
                      <a:pt x="7282" y="9232"/>
                      <a:pt x="7581" y="9436"/>
                    </a:cubicBezTo>
                    <a:cubicBezTo>
                      <a:pt x="7503" y="8427"/>
                      <a:pt x="8306" y="7577"/>
                      <a:pt x="9300" y="7577"/>
                    </a:cubicBezTo>
                    <a:cubicBezTo>
                      <a:pt x="9345" y="7577"/>
                      <a:pt x="9390" y="7578"/>
                      <a:pt x="9436" y="7582"/>
                    </a:cubicBezTo>
                    <a:cubicBezTo>
                      <a:pt x="8842" y="6711"/>
                      <a:pt x="9159" y="5513"/>
                      <a:pt x="10112" y="5051"/>
                    </a:cubicBezTo>
                    <a:cubicBezTo>
                      <a:pt x="9159" y="4591"/>
                      <a:pt x="8842" y="3402"/>
                      <a:pt x="9436" y="2521"/>
                    </a:cubicBezTo>
                    <a:lnTo>
                      <a:pt x="9436" y="2521"/>
                    </a:lnTo>
                    <a:cubicBezTo>
                      <a:pt x="9390" y="2525"/>
                      <a:pt x="9345" y="2526"/>
                      <a:pt x="9300" y="2526"/>
                    </a:cubicBezTo>
                    <a:cubicBezTo>
                      <a:pt x="8306" y="2526"/>
                      <a:pt x="7503" y="1677"/>
                      <a:pt x="7581" y="677"/>
                    </a:cubicBezTo>
                    <a:lnTo>
                      <a:pt x="7581" y="677"/>
                    </a:lnTo>
                    <a:cubicBezTo>
                      <a:pt x="7284" y="880"/>
                      <a:pt x="6948" y="975"/>
                      <a:pt x="6616" y="975"/>
                    </a:cubicBezTo>
                    <a:cubicBezTo>
                      <a:pt x="5977" y="975"/>
                      <a:pt x="5354" y="621"/>
                      <a:pt x="50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5" name="Google Shape;4995;g303e823a111_5_86"/>
              <p:cNvSpPr/>
              <p:nvPr/>
            </p:nvSpPr>
            <p:spPr>
              <a:xfrm>
                <a:off x="1243975" y="4247350"/>
                <a:ext cx="218250" cy="218250"/>
              </a:xfrm>
              <a:custGeom>
                <a:rect b="b" l="l" r="r" t="t"/>
                <a:pathLst>
                  <a:path extrusionOk="0" h="8730" w="8730">
                    <a:moveTo>
                      <a:pt x="4365" y="1200"/>
                    </a:moveTo>
                    <a:cubicBezTo>
                      <a:pt x="6116" y="1200"/>
                      <a:pt x="7530" y="2624"/>
                      <a:pt x="7530" y="4365"/>
                    </a:cubicBezTo>
                    <a:cubicBezTo>
                      <a:pt x="7530" y="6117"/>
                      <a:pt x="6116" y="7531"/>
                      <a:pt x="4365" y="7531"/>
                    </a:cubicBezTo>
                    <a:cubicBezTo>
                      <a:pt x="2623" y="7531"/>
                      <a:pt x="1199" y="6117"/>
                      <a:pt x="1199" y="4365"/>
                    </a:cubicBezTo>
                    <a:cubicBezTo>
                      <a:pt x="1199" y="2624"/>
                      <a:pt x="2623" y="1200"/>
                      <a:pt x="4365" y="1200"/>
                    </a:cubicBezTo>
                    <a:close/>
                    <a:moveTo>
                      <a:pt x="4365" y="1"/>
                    </a:moveTo>
                    <a:cubicBezTo>
                      <a:pt x="4108" y="544"/>
                      <a:pt x="3566" y="841"/>
                      <a:pt x="3023" y="841"/>
                    </a:cubicBezTo>
                    <a:cubicBezTo>
                      <a:pt x="2736" y="841"/>
                      <a:pt x="2439" y="759"/>
                      <a:pt x="2182" y="585"/>
                    </a:cubicBezTo>
                    <a:lnTo>
                      <a:pt x="2182" y="585"/>
                    </a:lnTo>
                    <a:cubicBezTo>
                      <a:pt x="2244" y="1456"/>
                      <a:pt x="1558" y="2183"/>
                      <a:pt x="697" y="2183"/>
                    </a:cubicBezTo>
                    <a:lnTo>
                      <a:pt x="584" y="2183"/>
                    </a:lnTo>
                    <a:cubicBezTo>
                      <a:pt x="1097" y="2942"/>
                      <a:pt x="820" y="3966"/>
                      <a:pt x="1" y="4365"/>
                    </a:cubicBezTo>
                    <a:cubicBezTo>
                      <a:pt x="820" y="4765"/>
                      <a:pt x="1097" y="5799"/>
                      <a:pt x="584" y="6548"/>
                    </a:cubicBezTo>
                    <a:lnTo>
                      <a:pt x="697" y="6548"/>
                    </a:lnTo>
                    <a:cubicBezTo>
                      <a:pt x="1558" y="6548"/>
                      <a:pt x="2244" y="7275"/>
                      <a:pt x="2182" y="8146"/>
                    </a:cubicBezTo>
                    <a:cubicBezTo>
                      <a:pt x="2439" y="7971"/>
                      <a:pt x="2736" y="7889"/>
                      <a:pt x="3023" y="7889"/>
                    </a:cubicBezTo>
                    <a:cubicBezTo>
                      <a:pt x="3566" y="7889"/>
                      <a:pt x="4108" y="8197"/>
                      <a:pt x="4365" y="8729"/>
                    </a:cubicBezTo>
                    <a:cubicBezTo>
                      <a:pt x="4631" y="8197"/>
                      <a:pt x="5164" y="7889"/>
                      <a:pt x="5717" y="7889"/>
                    </a:cubicBezTo>
                    <a:cubicBezTo>
                      <a:pt x="6004" y="7889"/>
                      <a:pt x="6291" y="7971"/>
                      <a:pt x="6547" y="8146"/>
                    </a:cubicBezTo>
                    <a:cubicBezTo>
                      <a:pt x="6485" y="7275"/>
                      <a:pt x="7182" y="6548"/>
                      <a:pt x="8033" y="6548"/>
                    </a:cubicBezTo>
                    <a:lnTo>
                      <a:pt x="8145" y="6548"/>
                    </a:lnTo>
                    <a:cubicBezTo>
                      <a:pt x="7633" y="5799"/>
                      <a:pt x="7910" y="4765"/>
                      <a:pt x="8729" y="4365"/>
                    </a:cubicBezTo>
                    <a:cubicBezTo>
                      <a:pt x="7910" y="3966"/>
                      <a:pt x="7633" y="2942"/>
                      <a:pt x="8145" y="2183"/>
                    </a:cubicBezTo>
                    <a:lnTo>
                      <a:pt x="8033" y="2183"/>
                    </a:lnTo>
                    <a:cubicBezTo>
                      <a:pt x="7182" y="2183"/>
                      <a:pt x="6485" y="1456"/>
                      <a:pt x="6547" y="585"/>
                    </a:cubicBezTo>
                    <a:lnTo>
                      <a:pt x="6547" y="585"/>
                    </a:lnTo>
                    <a:cubicBezTo>
                      <a:pt x="6291" y="759"/>
                      <a:pt x="6004" y="841"/>
                      <a:pt x="5717" y="841"/>
                    </a:cubicBezTo>
                    <a:cubicBezTo>
                      <a:pt x="5164" y="841"/>
                      <a:pt x="4631" y="544"/>
                      <a:pt x="43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6" name="Google Shape;4996;g303e823a111_5_86"/>
              <p:cNvSpPr/>
              <p:nvPr/>
            </p:nvSpPr>
            <p:spPr>
              <a:xfrm>
                <a:off x="1273950" y="4277325"/>
                <a:ext cx="158300" cy="158325"/>
              </a:xfrm>
              <a:custGeom>
                <a:rect b="b" l="l" r="r" t="t"/>
                <a:pathLst>
                  <a:path extrusionOk="0" h="6333" w="6332">
                    <a:moveTo>
                      <a:pt x="3166" y="1"/>
                    </a:moveTo>
                    <a:cubicBezTo>
                      <a:pt x="1424" y="1"/>
                      <a:pt x="0" y="1425"/>
                      <a:pt x="0" y="3166"/>
                    </a:cubicBezTo>
                    <a:cubicBezTo>
                      <a:pt x="0" y="4918"/>
                      <a:pt x="1424" y="6332"/>
                      <a:pt x="3166" y="6332"/>
                    </a:cubicBezTo>
                    <a:cubicBezTo>
                      <a:pt x="4917" y="6332"/>
                      <a:pt x="6331" y="4918"/>
                      <a:pt x="6331" y="3166"/>
                    </a:cubicBezTo>
                    <a:cubicBezTo>
                      <a:pt x="6331" y="1425"/>
                      <a:pt x="4917" y="1"/>
                      <a:pt x="3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97" name="Google Shape;4997;g303e823a111_5_86"/>
          <p:cNvGrpSpPr/>
          <p:nvPr/>
        </p:nvGrpSpPr>
        <p:grpSpPr>
          <a:xfrm>
            <a:off x="7294415" y="539501"/>
            <a:ext cx="755986" cy="659676"/>
            <a:chOff x="2002799" y="-1926447"/>
            <a:chExt cx="307499" cy="268325"/>
          </a:xfrm>
        </p:grpSpPr>
        <p:sp>
          <p:nvSpPr>
            <p:cNvPr id="4998" name="Google Shape;4998;g303e823a111_5_86"/>
            <p:cNvSpPr/>
            <p:nvPr/>
          </p:nvSpPr>
          <p:spPr>
            <a:xfrm rot="-5400000">
              <a:off x="2023619" y="-1939773"/>
              <a:ext cx="265862" cy="294963"/>
            </a:xfrm>
            <a:custGeom>
              <a:rect b="b" l="l" r="r" t="t"/>
              <a:pathLst>
                <a:path extrusionOk="0" h="3953" w="3563">
                  <a:moveTo>
                    <a:pt x="1009" y="253"/>
                  </a:moveTo>
                  <a:cubicBezTo>
                    <a:pt x="788" y="778"/>
                    <a:pt x="505" y="1525"/>
                    <a:pt x="305" y="2282"/>
                  </a:cubicBezTo>
                  <a:lnTo>
                    <a:pt x="305" y="2282"/>
                  </a:lnTo>
                  <a:cubicBezTo>
                    <a:pt x="295" y="2292"/>
                    <a:pt x="295" y="2313"/>
                    <a:pt x="284" y="2334"/>
                  </a:cubicBezTo>
                  <a:lnTo>
                    <a:pt x="284" y="2334"/>
                  </a:lnTo>
                  <a:cubicBezTo>
                    <a:pt x="274" y="2355"/>
                    <a:pt x="274" y="2376"/>
                    <a:pt x="274" y="2387"/>
                  </a:cubicBezTo>
                  <a:lnTo>
                    <a:pt x="263" y="2397"/>
                  </a:lnTo>
                  <a:cubicBezTo>
                    <a:pt x="263" y="2418"/>
                    <a:pt x="253" y="2439"/>
                    <a:pt x="253" y="2450"/>
                  </a:cubicBezTo>
                  <a:lnTo>
                    <a:pt x="253" y="2460"/>
                  </a:lnTo>
                  <a:cubicBezTo>
                    <a:pt x="242" y="2481"/>
                    <a:pt x="242" y="2492"/>
                    <a:pt x="242" y="2513"/>
                  </a:cubicBezTo>
                  <a:lnTo>
                    <a:pt x="242" y="2513"/>
                  </a:lnTo>
                  <a:cubicBezTo>
                    <a:pt x="221" y="2576"/>
                    <a:pt x="211" y="2628"/>
                    <a:pt x="200" y="2681"/>
                  </a:cubicBezTo>
                  <a:cubicBezTo>
                    <a:pt x="189" y="2681"/>
                    <a:pt x="189" y="2691"/>
                    <a:pt x="189" y="2691"/>
                  </a:cubicBezTo>
                  <a:cubicBezTo>
                    <a:pt x="189" y="2702"/>
                    <a:pt x="189" y="2723"/>
                    <a:pt x="179" y="2733"/>
                  </a:cubicBezTo>
                  <a:lnTo>
                    <a:pt x="179" y="2754"/>
                  </a:lnTo>
                  <a:cubicBezTo>
                    <a:pt x="179" y="2765"/>
                    <a:pt x="168" y="2786"/>
                    <a:pt x="168" y="2796"/>
                  </a:cubicBezTo>
                  <a:lnTo>
                    <a:pt x="168" y="2817"/>
                  </a:lnTo>
                  <a:cubicBezTo>
                    <a:pt x="158" y="2828"/>
                    <a:pt x="158" y="2838"/>
                    <a:pt x="158" y="2859"/>
                  </a:cubicBezTo>
                  <a:cubicBezTo>
                    <a:pt x="158" y="2859"/>
                    <a:pt x="147" y="2870"/>
                    <a:pt x="147" y="2880"/>
                  </a:cubicBezTo>
                  <a:lnTo>
                    <a:pt x="147" y="2912"/>
                  </a:lnTo>
                  <a:cubicBezTo>
                    <a:pt x="137" y="2922"/>
                    <a:pt x="137" y="2933"/>
                    <a:pt x="137" y="2943"/>
                  </a:cubicBezTo>
                  <a:cubicBezTo>
                    <a:pt x="137" y="2954"/>
                    <a:pt x="137" y="2964"/>
                    <a:pt x="126" y="2975"/>
                  </a:cubicBezTo>
                  <a:lnTo>
                    <a:pt x="126" y="3006"/>
                  </a:lnTo>
                  <a:cubicBezTo>
                    <a:pt x="126" y="3017"/>
                    <a:pt x="115" y="3027"/>
                    <a:pt x="115" y="3038"/>
                  </a:cubicBezTo>
                  <a:lnTo>
                    <a:pt x="115" y="3059"/>
                  </a:lnTo>
                  <a:cubicBezTo>
                    <a:pt x="105" y="3080"/>
                    <a:pt x="105" y="3111"/>
                    <a:pt x="94" y="3122"/>
                  </a:cubicBezTo>
                  <a:lnTo>
                    <a:pt x="94" y="3153"/>
                  </a:lnTo>
                  <a:cubicBezTo>
                    <a:pt x="94" y="3164"/>
                    <a:pt x="94" y="3175"/>
                    <a:pt x="84" y="3185"/>
                  </a:cubicBezTo>
                  <a:lnTo>
                    <a:pt x="84" y="3217"/>
                  </a:lnTo>
                  <a:cubicBezTo>
                    <a:pt x="84" y="3227"/>
                    <a:pt x="84" y="3238"/>
                    <a:pt x="73" y="3249"/>
                  </a:cubicBezTo>
                  <a:lnTo>
                    <a:pt x="73" y="3280"/>
                  </a:lnTo>
                  <a:cubicBezTo>
                    <a:pt x="73" y="3291"/>
                    <a:pt x="73" y="3301"/>
                    <a:pt x="63" y="3312"/>
                  </a:cubicBezTo>
                  <a:lnTo>
                    <a:pt x="63" y="3343"/>
                  </a:lnTo>
                  <a:lnTo>
                    <a:pt x="63" y="3364"/>
                  </a:lnTo>
                  <a:cubicBezTo>
                    <a:pt x="52" y="3375"/>
                    <a:pt x="52" y="3385"/>
                    <a:pt x="52" y="3396"/>
                  </a:cubicBezTo>
                  <a:lnTo>
                    <a:pt x="52" y="3427"/>
                  </a:lnTo>
                  <a:cubicBezTo>
                    <a:pt x="52" y="3438"/>
                    <a:pt x="42" y="3448"/>
                    <a:pt x="42" y="3459"/>
                  </a:cubicBezTo>
                  <a:lnTo>
                    <a:pt x="42" y="3490"/>
                  </a:lnTo>
                  <a:cubicBezTo>
                    <a:pt x="42" y="3501"/>
                    <a:pt x="31" y="3522"/>
                    <a:pt x="31" y="3543"/>
                  </a:cubicBezTo>
                  <a:lnTo>
                    <a:pt x="31" y="3553"/>
                  </a:lnTo>
                  <a:lnTo>
                    <a:pt x="31" y="3595"/>
                  </a:lnTo>
                  <a:cubicBezTo>
                    <a:pt x="21" y="3606"/>
                    <a:pt x="21" y="3616"/>
                    <a:pt x="21" y="3627"/>
                  </a:cubicBezTo>
                  <a:lnTo>
                    <a:pt x="21" y="3658"/>
                  </a:lnTo>
                  <a:lnTo>
                    <a:pt x="21" y="3679"/>
                  </a:lnTo>
                  <a:cubicBezTo>
                    <a:pt x="21" y="3690"/>
                    <a:pt x="21" y="3700"/>
                    <a:pt x="10" y="3711"/>
                  </a:cubicBezTo>
                  <a:lnTo>
                    <a:pt x="10" y="3742"/>
                  </a:lnTo>
                  <a:lnTo>
                    <a:pt x="10" y="3774"/>
                  </a:lnTo>
                  <a:lnTo>
                    <a:pt x="10" y="3795"/>
                  </a:lnTo>
                  <a:lnTo>
                    <a:pt x="10" y="3826"/>
                  </a:lnTo>
                  <a:cubicBezTo>
                    <a:pt x="10" y="3837"/>
                    <a:pt x="0" y="3837"/>
                    <a:pt x="0" y="3847"/>
                  </a:cubicBezTo>
                  <a:lnTo>
                    <a:pt x="0" y="3879"/>
                  </a:lnTo>
                  <a:lnTo>
                    <a:pt x="0" y="3900"/>
                  </a:lnTo>
                  <a:lnTo>
                    <a:pt x="0" y="3952"/>
                  </a:lnTo>
                  <a:lnTo>
                    <a:pt x="94" y="3921"/>
                  </a:lnTo>
                  <a:cubicBezTo>
                    <a:pt x="105" y="3921"/>
                    <a:pt x="126" y="3910"/>
                    <a:pt x="137" y="3910"/>
                  </a:cubicBezTo>
                  <a:cubicBezTo>
                    <a:pt x="158" y="3900"/>
                    <a:pt x="179" y="3900"/>
                    <a:pt x="200" y="3889"/>
                  </a:cubicBezTo>
                  <a:cubicBezTo>
                    <a:pt x="211" y="3879"/>
                    <a:pt x="221" y="3879"/>
                    <a:pt x="242" y="3868"/>
                  </a:cubicBezTo>
                  <a:cubicBezTo>
                    <a:pt x="263" y="3868"/>
                    <a:pt x="274" y="3858"/>
                    <a:pt x="295" y="3847"/>
                  </a:cubicBezTo>
                  <a:cubicBezTo>
                    <a:pt x="316" y="3847"/>
                    <a:pt x="326" y="3837"/>
                    <a:pt x="347" y="3837"/>
                  </a:cubicBezTo>
                  <a:cubicBezTo>
                    <a:pt x="358" y="3826"/>
                    <a:pt x="379" y="3826"/>
                    <a:pt x="389" y="3816"/>
                  </a:cubicBezTo>
                  <a:cubicBezTo>
                    <a:pt x="410" y="3805"/>
                    <a:pt x="431" y="3805"/>
                    <a:pt x="442" y="3795"/>
                  </a:cubicBezTo>
                  <a:cubicBezTo>
                    <a:pt x="463" y="3795"/>
                    <a:pt x="473" y="3784"/>
                    <a:pt x="494" y="3774"/>
                  </a:cubicBezTo>
                  <a:cubicBezTo>
                    <a:pt x="515" y="3774"/>
                    <a:pt x="536" y="3763"/>
                    <a:pt x="547" y="3753"/>
                  </a:cubicBezTo>
                  <a:cubicBezTo>
                    <a:pt x="568" y="3753"/>
                    <a:pt x="578" y="3742"/>
                    <a:pt x="589" y="3742"/>
                  </a:cubicBezTo>
                  <a:cubicBezTo>
                    <a:pt x="610" y="3732"/>
                    <a:pt x="631" y="3721"/>
                    <a:pt x="652" y="3721"/>
                  </a:cubicBezTo>
                  <a:cubicBezTo>
                    <a:pt x="662" y="3711"/>
                    <a:pt x="673" y="3711"/>
                    <a:pt x="694" y="3700"/>
                  </a:cubicBezTo>
                  <a:cubicBezTo>
                    <a:pt x="715" y="3690"/>
                    <a:pt x="736" y="3690"/>
                    <a:pt x="757" y="3679"/>
                  </a:cubicBezTo>
                  <a:cubicBezTo>
                    <a:pt x="767" y="3669"/>
                    <a:pt x="767" y="3669"/>
                    <a:pt x="778" y="3669"/>
                  </a:cubicBezTo>
                  <a:cubicBezTo>
                    <a:pt x="1629" y="3333"/>
                    <a:pt x="2533" y="2901"/>
                    <a:pt x="3280" y="2534"/>
                  </a:cubicBezTo>
                  <a:cubicBezTo>
                    <a:pt x="3343" y="2649"/>
                    <a:pt x="3563" y="2628"/>
                    <a:pt x="3553" y="2460"/>
                  </a:cubicBezTo>
                  <a:cubicBezTo>
                    <a:pt x="3511" y="1945"/>
                    <a:pt x="3280" y="1462"/>
                    <a:pt x="2964" y="1062"/>
                  </a:cubicBezTo>
                  <a:cubicBezTo>
                    <a:pt x="2649" y="673"/>
                    <a:pt x="2250" y="337"/>
                    <a:pt x="1797" y="147"/>
                  </a:cubicBezTo>
                  <a:cubicBezTo>
                    <a:pt x="1587" y="53"/>
                    <a:pt x="1356" y="0"/>
                    <a:pt x="1125" y="11"/>
                  </a:cubicBezTo>
                  <a:cubicBezTo>
                    <a:pt x="998" y="21"/>
                    <a:pt x="956" y="168"/>
                    <a:pt x="1009" y="253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99" name="Google Shape;4999;g303e823a111_5_86"/>
            <p:cNvGrpSpPr/>
            <p:nvPr/>
          </p:nvGrpSpPr>
          <p:grpSpPr>
            <a:xfrm>
              <a:off x="2002799" y="-1926447"/>
              <a:ext cx="307499" cy="268325"/>
              <a:chOff x="4287375" y="310100"/>
              <a:chExt cx="103025" cy="89900"/>
            </a:xfrm>
          </p:grpSpPr>
          <p:sp>
            <p:nvSpPr>
              <p:cNvPr id="5000" name="Google Shape;5000;g303e823a111_5_86"/>
              <p:cNvSpPr/>
              <p:nvPr/>
            </p:nvSpPr>
            <p:spPr>
              <a:xfrm>
                <a:off x="4287375" y="310100"/>
                <a:ext cx="103025" cy="89900"/>
              </a:xfrm>
              <a:custGeom>
                <a:rect b="b" l="l" r="r" t="t"/>
                <a:pathLst>
                  <a:path extrusionOk="0" h="3596" w="4121">
                    <a:moveTo>
                      <a:pt x="221" y="2513"/>
                    </a:moveTo>
                    <a:cubicBezTo>
                      <a:pt x="1114" y="2902"/>
                      <a:pt x="2922" y="3554"/>
                      <a:pt x="4120" y="3596"/>
                    </a:cubicBezTo>
                    <a:cubicBezTo>
                      <a:pt x="3753" y="2513"/>
                      <a:pt x="3132" y="1178"/>
                      <a:pt x="2628" y="190"/>
                    </a:cubicBezTo>
                    <a:cubicBezTo>
                      <a:pt x="1798" y="1"/>
                      <a:pt x="0" y="1514"/>
                      <a:pt x="221" y="251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1" name="Google Shape;5001;g303e823a111_5_86"/>
              <p:cNvSpPr/>
              <p:nvPr/>
            </p:nvSpPr>
            <p:spPr>
              <a:xfrm>
                <a:off x="4302075" y="322475"/>
                <a:ext cx="88325" cy="77525"/>
              </a:xfrm>
              <a:custGeom>
                <a:rect b="b" l="l" r="r" t="t"/>
                <a:pathLst>
                  <a:path extrusionOk="0" h="3101" w="3533">
                    <a:moveTo>
                      <a:pt x="1" y="2166"/>
                    </a:moveTo>
                    <a:cubicBezTo>
                      <a:pt x="957" y="2554"/>
                      <a:pt x="2481" y="3069"/>
                      <a:pt x="3532" y="3101"/>
                    </a:cubicBezTo>
                    <a:cubicBezTo>
                      <a:pt x="3196" y="2124"/>
                      <a:pt x="2660" y="956"/>
                      <a:pt x="2198" y="0"/>
                    </a:cubicBezTo>
                    <a:cubicBezTo>
                      <a:pt x="1094" y="253"/>
                      <a:pt x="295" y="1125"/>
                      <a:pt x="1" y="216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2" name="Google Shape;5002;g303e823a111_5_86"/>
              <p:cNvSpPr/>
              <p:nvPr/>
            </p:nvSpPr>
            <p:spPr>
              <a:xfrm>
                <a:off x="4291325" y="311150"/>
                <a:ext cx="66475" cy="64300"/>
              </a:xfrm>
              <a:custGeom>
                <a:rect b="b" l="l" r="r" t="t"/>
                <a:pathLst>
                  <a:path extrusionOk="0" h="2572" w="2659">
                    <a:moveTo>
                      <a:pt x="2469" y="1"/>
                    </a:moveTo>
                    <a:cubicBezTo>
                      <a:pt x="2466" y="1"/>
                      <a:pt x="2463" y="1"/>
                      <a:pt x="2460" y="1"/>
                    </a:cubicBezTo>
                    <a:cubicBezTo>
                      <a:pt x="1944" y="43"/>
                      <a:pt x="1472" y="274"/>
                      <a:pt x="1061" y="590"/>
                    </a:cubicBezTo>
                    <a:cubicBezTo>
                      <a:pt x="673" y="905"/>
                      <a:pt x="336" y="1304"/>
                      <a:pt x="147" y="1757"/>
                    </a:cubicBezTo>
                    <a:cubicBezTo>
                      <a:pt x="63" y="1967"/>
                      <a:pt x="0" y="2198"/>
                      <a:pt x="10" y="2429"/>
                    </a:cubicBezTo>
                    <a:cubicBezTo>
                      <a:pt x="21" y="2524"/>
                      <a:pt x="100" y="2571"/>
                      <a:pt x="174" y="2571"/>
                    </a:cubicBezTo>
                    <a:cubicBezTo>
                      <a:pt x="249" y="2571"/>
                      <a:pt x="320" y="2524"/>
                      <a:pt x="315" y="2429"/>
                    </a:cubicBezTo>
                    <a:cubicBezTo>
                      <a:pt x="283" y="2051"/>
                      <a:pt x="484" y="1683"/>
                      <a:pt x="694" y="1388"/>
                    </a:cubicBezTo>
                    <a:cubicBezTo>
                      <a:pt x="967" y="1021"/>
                      <a:pt x="1335" y="706"/>
                      <a:pt x="1745" y="505"/>
                    </a:cubicBezTo>
                    <a:cubicBezTo>
                      <a:pt x="1965" y="390"/>
                      <a:pt x="2217" y="316"/>
                      <a:pt x="2460" y="295"/>
                    </a:cubicBezTo>
                    <a:cubicBezTo>
                      <a:pt x="2656" y="285"/>
                      <a:pt x="2659" y="1"/>
                      <a:pt x="24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3" name="Google Shape;5003;g303e823a111_5_86"/>
              <p:cNvSpPr/>
              <p:nvPr/>
            </p:nvSpPr>
            <p:spPr>
              <a:xfrm>
                <a:off x="4353850" y="371100"/>
                <a:ext cx="11600" cy="8925"/>
              </a:xfrm>
              <a:custGeom>
                <a:rect b="b" l="l" r="r" t="t"/>
                <a:pathLst>
                  <a:path extrusionOk="0" h="357" w="464">
                    <a:moveTo>
                      <a:pt x="136" y="1"/>
                    </a:moveTo>
                    <a:cubicBezTo>
                      <a:pt x="83" y="1"/>
                      <a:pt x="29" y="33"/>
                      <a:pt x="11" y="94"/>
                    </a:cubicBezTo>
                    <a:cubicBezTo>
                      <a:pt x="1" y="158"/>
                      <a:pt x="32" y="221"/>
                      <a:pt x="106" y="242"/>
                    </a:cubicBezTo>
                    <a:lnTo>
                      <a:pt x="463" y="357"/>
                    </a:lnTo>
                    <a:lnTo>
                      <a:pt x="232" y="52"/>
                    </a:lnTo>
                    <a:cubicBezTo>
                      <a:pt x="210" y="17"/>
                      <a:pt x="173" y="1"/>
                      <a:pt x="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4" name="Google Shape;5004;g303e823a111_5_86"/>
              <p:cNvSpPr/>
              <p:nvPr/>
            </p:nvSpPr>
            <p:spPr>
              <a:xfrm>
                <a:off x="4332300" y="372425"/>
                <a:ext cx="13175" cy="9700"/>
              </a:xfrm>
              <a:custGeom>
                <a:rect b="b" l="l" r="r" t="t"/>
                <a:pathLst>
                  <a:path extrusionOk="0" h="388" w="527">
                    <a:moveTo>
                      <a:pt x="130" y="1"/>
                    </a:moveTo>
                    <a:cubicBezTo>
                      <a:pt x="73" y="1"/>
                      <a:pt x="18" y="41"/>
                      <a:pt x="11" y="105"/>
                    </a:cubicBezTo>
                    <a:cubicBezTo>
                      <a:pt x="1" y="178"/>
                      <a:pt x="43" y="241"/>
                      <a:pt x="116" y="252"/>
                    </a:cubicBezTo>
                    <a:cubicBezTo>
                      <a:pt x="253" y="273"/>
                      <a:pt x="389" y="315"/>
                      <a:pt x="526" y="388"/>
                    </a:cubicBezTo>
                    <a:cubicBezTo>
                      <a:pt x="442" y="262"/>
                      <a:pt x="337" y="136"/>
                      <a:pt x="211" y="31"/>
                    </a:cubicBezTo>
                    <a:cubicBezTo>
                      <a:pt x="187" y="10"/>
                      <a:pt x="158" y="1"/>
                      <a:pt x="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5" name="Google Shape;5005;g303e823a111_5_86"/>
              <p:cNvSpPr/>
              <p:nvPr/>
            </p:nvSpPr>
            <p:spPr>
              <a:xfrm>
                <a:off x="4354900" y="349050"/>
                <a:ext cx="8175" cy="12850"/>
              </a:xfrm>
              <a:custGeom>
                <a:rect b="b" l="l" r="r" t="t"/>
                <a:pathLst>
                  <a:path extrusionOk="0" h="514" w="327">
                    <a:moveTo>
                      <a:pt x="132" y="0"/>
                    </a:moveTo>
                    <a:cubicBezTo>
                      <a:pt x="99" y="0"/>
                      <a:pt x="67" y="13"/>
                      <a:pt x="43" y="41"/>
                    </a:cubicBezTo>
                    <a:cubicBezTo>
                      <a:pt x="1" y="94"/>
                      <a:pt x="1" y="167"/>
                      <a:pt x="53" y="220"/>
                    </a:cubicBezTo>
                    <a:cubicBezTo>
                      <a:pt x="158" y="314"/>
                      <a:pt x="253" y="398"/>
                      <a:pt x="326" y="514"/>
                    </a:cubicBezTo>
                    <a:cubicBezTo>
                      <a:pt x="326" y="377"/>
                      <a:pt x="295" y="230"/>
                      <a:pt x="253" y="94"/>
                    </a:cubicBezTo>
                    <a:cubicBezTo>
                      <a:pt x="240" y="34"/>
                      <a:pt x="186" y="0"/>
                      <a:pt x="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6" name="Google Shape;5006;g303e823a111_5_86"/>
              <p:cNvSpPr/>
              <p:nvPr/>
            </p:nvSpPr>
            <p:spPr>
              <a:xfrm>
                <a:off x="4329400" y="348225"/>
                <a:ext cx="11600" cy="12100"/>
              </a:xfrm>
              <a:custGeom>
                <a:rect b="b" l="l" r="r" t="t"/>
                <a:pathLst>
                  <a:path extrusionOk="0" h="484" w="464">
                    <a:moveTo>
                      <a:pt x="139" y="0"/>
                    </a:moveTo>
                    <a:cubicBezTo>
                      <a:pt x="96" y="0"/>
                      <a:pt x="54" y="21"/>
                      <a:pt x="33" y="63"/>
                    </a:cubicBezTo>
                    <a:cubicBezTo>
                      <a:pt x="1" y="127"/>
                      <a:pt x="22" y="200"/>
                      <a:pt x="85" y="232"/>
                    </a:cubicBezTo>
                    <a:cubicBezTo>
                      <a:pt x="211" y="295"/>
                      <a:pt x="327" y="410"/>
                      <a:pt x="463" y="484"/>
                    </a:cubicBezTo>
                    <a:cubicBezTo>
                      <a:pt x="379" y="358"/>
                      <a:pt x="348" y="211"/>
                      <a:pt x="253" y="63"/>
                    </a:cubicBezTo>
                    <a:cubicBezTo>
                      <a:pt x="227" y="21"/>
                      <a:pt x="182" y="0"/>
                      <a:pt x="13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7" name="Google Shape;5007;g303e823a111_5_86"/>
          <p:cNvSpPr txBox="1"/>
          <p:nvPr>
            <p:ph type="title"/>
          </p:nvPr>
        </p:nvSpPr>
        <p:spPr>
          <a:xfrm>
            <a:off x="2089875" y="160265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0000"/>
              <a:t>웹 구현</a:t>
            </a:r>
            <a:endParaRPr sz="10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g303e823a111_5_144"/>
          <p:cNvSpPr txBox="1"/>
          <p:nvPr>
            <p:ph type="title"/>
          </p:nvPr>
        </p:nvSpPr>
        <p:spPr>
          <a:xfrm>
            <a:off x="4914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Model Predict</a:t>
            </a:r>
            <a:endParaRPr/>
          </a:p>
        </p:txBody>
      </p:sp>
      <p:pic>
        <p:nvPicPr>
          <p:cNvPr id="5013" name="Google Shape;5013;g303e823a111_5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925" y="1177725"/>
            <a:ext cx="501967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7" name="Shape 5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" name="Google Shape;5018;g303e823a111_5_1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Model Predict</a:t>
            </a:r>
            <a:endParaRPr/>
          </a:p>
        </p:txBody>
      </p:sp>
      <p:sp>
        <p:nvSpPr>
          <p:cNvPr id="5019" name="Google Shape;5019;g303e823a111_5_187"/>
          <p:cNvSpPr/>
          <p:nvPr/>
        </p:nvSpPr>
        <p:spPr>
          <a:xfrm>
            <a:off x="901589" y="1538373"/>
            <a:ext cx="1067100" cy="4668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평균기온(°C)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평균 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020" name="Google Shape;5020;g303e823a111_5_187"/>
          <p:cNvSpPr/>
          <p:nvPr/>
        </p:nvSpPr>
        <p:spPr>
          <a:xfrm>
            <a:off x="901589" y="2145848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19.1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1" name="Google Shape;5021;g303e823a111_5_187"/>
          <p:cNvSpPr/>
          <p:nvPr/>
        </p:nvSpPr>
        <p:spPr>
          <a:xfrm>
            <a:off x="901589" y="2753319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23.3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2" name="Google Shape;5022;g303e823a111_5_187"/>
          <p:cNvSpPr/>
          <p:nvPr/>
        </p:nvSpPr>
        <p:spPr>
          <a:xfrm>
            <a:off x="901589" y="3360794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21.5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3" name="Google Shape;5023;g303e823a111_5_187"/>
          <p:cNvSpPr/>
          <p:nvPr/>
        </p:nvSpPr>
        <p:spPr>
          <a:xfrm>
            <a:off x="901589" y="3968218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22.3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4" name="Google Shape;5024;g303e823a111_5_187"/>
          <p:cNvSpPr/>
          <p:nvPr/>
        </p:nvSpPr>
        <p:spPr>
          <a:xfrm>
            <a:off x="2063452" y="1538373"/>
            <a:ext cx="1067100" cy="4668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지면온도(°C)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025" name="Google Shape;5025;g303e823a111_5_187"/>
          <p:cNvSpPr/>
          <p:nvPr/>
        </p:nvSpPr>
        <p:spPr>
          <a:xfrm>
            <a:off x="2063452" y="2145848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25.0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6" name="Google Shape;5026;g303e823a111_5_187"/>
          <p:cNvSpPr/>
          <p:nvPr/>
        </p:nvSpPr>
        <p:spPr>
          <a:xfrm>
            <a:off x="2063452" y="2753319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25.6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7" name="Google Shape;5027;g303e823a111_5_187"/>
          <p:cNvSpPr/>
          <p:nvPr/>
        </p:nvSpPr>
        <p:spPr>
          <a:xfrm>
            <a:off x="2063452" y="3360794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23.6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8" name="Google Shape;5028;g303e823a111_5_187"/>
          <p:cNvSpPr/>
          <p:nvPr/>
        </p:nvSpPr>
        <p:spPr>
          <a:xfrm>
            <a:off x="2063452" y="3968218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25.0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9" name="Google Shape;5029;g303e823a111_5_187"/>
          <p:cNvSpPr/>
          <p:nvPr/>
        </p:nvSpPr>
        <p:spPr>
          <a:xfrm>
            <a:off x="3225315" y="1538373"/>
            <a:ext cx="1067100" cy="4668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최저기온(°C)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평균 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030" name="Google Shape;5030;g303e823a111_5_187"/>
          <p:cNvSpPr/>
          <p:nvPr/>
        </p:nvSpPr>
        <p:spPr>
          <a:xfrm>
            <a:off x="3225315" y="2145848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8.9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1" name="Google Shape;5031;g303e823a111_5_187"/>
          <p:cNvSpPr/>
          <p:nvPr/>
        </p:nvSpPr>
        <p:spPr>
          <a:xfrm>
            <a:off x="3225315" y="2753319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19.0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2" name="Google Shape;5032;g303e823a111_5_187"/>
          <p:cNvSpPr/>
          <p:nvPr/>
        </p:nvSpPr>
        <p:spPr>
          <a:xfrm>
            <a:off x="3225315" y="3360794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19.1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3" name="Google Shape;5033;g303e823a111_5_187"/>
          <p:cNvSpPr/>
          <p:nvPr/>
        </p:nvSpPr>
        <p:spPr>
          <a:xfrm>
            <a:off x="3225315" y="3968218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18.7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4" name="Google Shape;5034;g303e823a111_5_187"/>
          <p:cNvSpPr/>
          <p:nvPr/>
        </p:nvSpPr>
        <p:spPr>
          <a:xfrm>
            <a:off x="5835419" y="1538373"/>
            <a:ext cx="1067100" cy="4668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실제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최고 </a:t>
            </a:r>
            <a:r>
              <a:rPr b="1" lang="en" sz="1000">
                <a:solidFill>
                  <a:schemeClr val="dk1"/>
                </a:solidFill>
              </a:rPr>
              <a:t>기온</a:t>
            </a:r>
            <a:r>
              <a:rPr b="1" lang="en" sz="1000">
                <a:solidFill>
                  <a:schemeClr val="dk1"/>
                </a:solidFill>
              </a:rPr>
              <a:t>(°C)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5" name="Google Shape;5035;g303e823a111_5_187"/>
          <p:cNvSpPr/>
          <p:nvPr/>
        </p:nvSpPr>
        <p:spPr>
          <a:xfrm>
            <a:off x="5835419" y="2145848"/>
            <a:ext cx="1067100" cy="466800"/>
          </a:xfrm>
          <a:prstGeom prst="flowChartAlternate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27.5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6" name="Google Shape;5036;g303e823a111_5_187"/>
          <p:cNvSpPr/>
          <p:nvPr/>
        </p:nvSpPr>
        <p:spPr>
          <a:xfrm>
            <a:off x="5835419" y="2753319"/>
            <a:ext cx="1067100" cy="466800"/>
          </a:xfrm>
          <a:prstGeom prst="flowChartAlternate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27.6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7" name="Google Shape;5037;g303e823a111_5_187"/>
          <p:cNvSpPr/>
          <p:nvPr/>
        </p:nvSpPr>
        <p:spPr>
          <a:xfrm>
            <a:off x="5835419" y="3360794"/>
            <a:ext cx="1067100" cy="466800"/>
          </a:xfrm>
          <a:prstGeom prst="flowChartAlternate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25.2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8" name="Google Shape;5038;g303e823a111_5_187"/>
          <p:cNvSpPr/>
          <p:nvPr/>
        </p:nvSpPr>
        <p:spPr>
          <a:xfrm>
            <a:off x="5835419" y="3968218"/>
            <a:ext cx="1067100" cy="466800"/>
          </a:xfrm>
          <a:prstGeom prst="flowChartAlternate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27.9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9" name="Google Shape;5039;g303e823a111_5_187"/>
          <p:cNvSpPr/>
          <p:nvPr/>
        </p:nvSpPr>
        <p:spPr>
          <a:xfrm>
            <a:off x="4368315" y="1538373"/>
            <a:ext cx="1067100" cy="466800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이슬점온도(°C)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5040" name="Google Shape;5040;g303e823a111_5_187"/>
          <p:cNvSpPr/>
          <p:nvPr/>
        </p:nvSpPr>
        <p:spPr>
          <a:xfrm>
            <a:off x="4368315" y="2145848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8.8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1" name="Google Shape;5041;g303e823a111_5_187"/>
          <p:cNvSpPr/>
          <p:nvPr/>
        </p:nvSpPr>
        <p:spPr>
          <a:xfrm>
            <a:off x="4368315" y="2753319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21.8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2" name="Google Shape;5042;g303e823a111_5_187"/>
          <p:cNvSpPr/>
          <p:nvPr/>
        </p:nvSpPr>
        <p:spPr>
          <a:xfrm>
            <a:off x="4368315" y="3360794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20.4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3" name="Google Shape;5043;g303e823a111_5_187"/>
          <p:cNvSpPr/>
          <p:nvPr/>
        </p:nvSpPr>
        <p:spPr>
          <a:xfrm>
            <a:off x="4368315" y="3968218"/>
            <a:ext cx="1067100" cy="466800"/>
          </a:xfrm>
          <a:prstGeom prst="flowChartAlternateProcess">
            <a:avLst/>
          </a:prstGeom>
          <a:solidFill>
            <a:srgbClr val="FFEC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19.8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4" name="Google Shape;5044;g303e823a111_5_187"/>
          <p:cNvSpPr/>
          <p:nvPr/>
        </p:nvSpPr>
        <p:spPr>
          <a:xfrm>
            <a:off x="7054619" y="1538373"/>
            <a:ext cx="1067100" cy="4668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예측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최고 </a:t>
            </a:r>
            <a:r>
              <a:rPr b="1" lang="en" sz="1000">
                <a:solidFill>
                  <a:schemeClr val="dk1"/>
                </a:solidFill>
              </a:rPr>
              <a:t>기온</a:t>
            </a:r>
            <a:r>
              <a:rPr b="1" lang="en" sz="1000">
                <a:solidFill>
                  <a:schemeClr val="dk1"/>
                </a:solidFill>
              </a:rPr>
              <a:t>(°C)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5" name="Google Shape;5045;g303e823a111_5_187"/>
          <p:cNvSpPr/>
          <p:nvPr/>
        </p:nvSpPr>
        <p:spPr>
          <a:xfrm>
            <a:off x="7054619" y="2145848"/>
            <a:ext cx="1067100" cy="466800"/>
          </a:xfrm>
          <a:prstGeom prst="flowChartAlternate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28.64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6" name="Google Shape;5046;g303e823a111_5_187"/>
          <p:cNvSpPr/>
          <p:nvPr/>
        </p:nvSpPr>
        <p:spPr>
          <a:xfrm>
            <a:off x="7054619" y="2753319"/>
            <a:ext cx="1067100" cy="466800"/>
          </a:xfrm>
          <a:prstGeom prst="flowChartAlternate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27.86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7" name="Google Shape;5047;g303e823a111_5_187"/>
          <p:cNvSpPr/>
          <p:nvPr/>
        </p:nvSpPr>
        <p:spPr>
          <a:xfrm>
            <a:off x="7054619" y="3360794"/>
            <a:ext cx="1067100" cy="466800"/>
          </a:xfrm>
          <a:prstGeom prst="flowChartAlternate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8" name="Google Shape;5048;g303e823a111_5_187"/>
          <p:cNvSpPr/>
          <p:nvPr/>
        </p:nvSpPr>
        <p:spPr>
          <a:xfrm>
            <a:off x="7054619" y="3968218"/>
            <a:ext cx="1067100" cy="466800"/>
          </a:xfrm>
          <a:prstGeom prst="flowChartAlternateProcess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28.64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C866">
            <a:alpha val="57650"/>
          </a:srgbClr>
        </a:solidFill>
      </p:bgPr>
    </p:bg>
    <p:spTree>
      <p:nvGrpSpPr>
        <p:cNvPr id="5052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g303e823a111_1_256"/>
          <p:cNvSpPr txBox="1"/>
          <p:nvPr>
            <p:ph type="title"/>
          </p:nvPr>
        </p:nvSpPr>
        <p:spPr>
          <a:xfrm>
            <a:off x="2347950" y="997200"/>
            <a:ext cx="44481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AUTUMN</a:t>
            </a:r>
            <a:endParaRPr/>
          </a:p>
        </p:txBody>
      </p:sp>
      <p:sp>
        <p:nvSpPr>
          <p:cNvPr id="5054" name="Google Shape;5054;g303e823a111_1_256"/>
          <p:cNvSpPr txBox="1"/>
          <p:nvPr>
            <p:ph idx="1" type="subTitle"/>
          </p:nvPr>
        </p:nvSpPr>
        <p:spPr>
          <a:xfrm>
            <a:off x="2347900" y="27626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4조</a:t>
            </a:r>
            <a:endParaRPr sz="20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latin typeface="Patrick Hand"/>
                <a:ea typeface="Patrick Hand"/>
                <a:cs typeface="Patrick Hand"/>
                <a:sym typeface="Patrick Hand"/>
              </a:rPr>
              <a:t>김아란</a:t>
            </a:r>
            <a:endParaRPr/>
          </a:p>
        </p:txBody>
      </p:sp>
      <p:grpSp>
        <p:nvGrpSpPr>
          <p:cNvPr id="5055" name="Google Shape;5055;g303e823a111_1_256"/>
          <p:cNvGrpSpPr/>
          <p:nvPr/>
        </p:nvGrpSpPr>
        <p:grpSpPr>
          <a:xfrm rot="2244743">
            <a:off x="848396" y="630660"/>
            <a:ext cx="509278" cy="617470"/>
            <a:chOff x="3805029" y="-1811906"/>
            <a:chExt cx="262057" cy="317729"/>
          </a:xfrm>
        </p:grpSpPr>
        <p:sp>
          <p:nvSpPr>
            <p:cNvPr id="5056" name="Google Shape;5056;g303e823a111_1_256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57" name="Google Shape;5057;g303e823a111_1_256"/>
            <p:cNvGrpSpPr/>
            <p:nvPr/>
          </p:nvGrpSpPr>
          <p:grpSpPr>
            <a:xfrm>
              <a:off x="3805029" y="-1811906"/>
              <a:ext cx="262057" cy="317721"/>
              <a:chOff x="4891200" y="348475"/>
              <a:chExt cx="87800" cy="106450"/>
            </a:xfrm>
          </p:grpSpPr>
          <p:sp>
            <p:nvSpPr>
              <p:cNvPr id="5058" name="Google Shape;5058;g303e823a111_1_256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9" name="Google Shape;5059;g303e823a111_1_256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0" name="Google Shape;5060;g303e823a111_1_256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1" name="Google Shape;5061;g303e823a111_1_256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2" name="Google Shape;5062;g303e823a111_1_256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3" name="Google Shape;5063;g303e823a111_1_256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4" name="Google Shape;5064;g303e823a111_1_256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5" name="Google Shape;5065;g303e823a111_1_256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6" name="Google Shape;5066;g303e823a111_1_256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7" name="Google Shape;5067;g303e823a111_1_256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68" name="Google Shape;5068;g303e823a111_1_256"/>
          <p:cNvGrpSpPr/>
          <p:nvPr/>
        </p:nvGrpSpPr>
        <p:grpSpPr>
          <a:xfrm rot="-3195029">
            <a:off x="1039016" y="1656662"/>
            <a:ext cx="369181" cy="447586"/>
            <a:chOff x="3805029" y="-1811906"/>
            <a:chExt cx="262057" cy="317729"/>
          </a:xfrm>
        </p:grpSpPr>
        <p:sp>
          <p:nvSpPr>
            <p:cNvPr id="5069" name="Google Shape;5069;g303e823a111_1_256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70" name="Google Shape;5070;g303e823a111_1_256"/>
            <p:cNvGrpSpPr/>
            <p:nvPr/>
          </p:nvGrpSpPr>
          <p:grpSpPr>
            <a:xfrm>
              <a:off x="3805029" y="-1811906"/>
              <a:ext cx="262057" cy="317721"/>
              <a:chOff x="4891200" y="348475"/>
              <a:chExt cx="87800" cy="106450"/>
            </a:xfrm>
          </p:grpSpPr>
          <p:sp>
            <p:nvSpPr>
              <p:cNvPr id="5071" name="Google Shape;5071;g303e823a111_1_256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2" name="Google Shape;5072;g303e823a111_1_256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3" name="Google Shape;5073;g303e823a111_1_256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4" name="Google Shape;5074;g303e823a111_1_256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5" name="Google Shape;5075;g303e823a111_1_256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6" name="Google Shape;5076;g303e823a111_1_256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7" name="Google Shape;5077;g303e823a111_1_256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8" name="Google Shape;5078;g303e823a111_1_256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9" name="Google Shape;5079;g303e823a111_1_256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0" name="Google Shape;5080;g303e823a111_1_256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81" name="Google Shape;5081;g303e823a111_1_256"/>
          <p:cNvGrpSpPr/>
          <p:nvPr/>
        </p:nvGrpSpPr>
        <p:grpSpPr>
          <a:xfrm rot="2699881">
            <a:off x="7951200" y="3280430"/>
            <a:ext cx="533503" cy="646798"/>
            <a:chOff x="3805029" y="-1811906"/>
            <a:chExt cx="262057" cy="317729"/>
          </a:xfrm>
        </p:grpSpPr>
        <p:sp>
          <p:nvSpPr>
            <p:cNvPr id="5082" name="Google Shape;5082;g303e823a111_1_256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3" name="Google Shape;5083;g303e823a111_1_256"/>
            <p:cNvGrpSpPr/>
            <p:nvPr/>
          </p:nvGrpSpPr>
          <p:grpSpPr>
            <a:xfrm>
              <a:off x="3805029" y="-1811906"/>
              <a:ext cx="262057" cy="317721"/>
              <a:chOff x="4891200" y="348475"/>
              <a:chExt cx="87800" cy="106450"/>
            </a:xfrm>
          </p:grpSpPr>
          <p:sp>
            <p:nvSpPr>
              <p:cNvPr id="5084" name="Google Shape;5084;g303e823a111_1_256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5" name="Google Shape;5085;g303e823a111_1_256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6" name="Google Shape;5086;g303e823a111_1_256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7" name="Google Shape;5087;g303e823a111_1_256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8" name="Google Shape;5088;g303e823a111_1_256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9" name="Google Shape;5089;g303e823a111_1_256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0" name="Google Shape;5090;g303e823a111_1_256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1" name="Google Shape;5091;g303e823a111_1_256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2" name="Google Shape;5092;g303e823a111_1_256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3" name="Google Shape;5093;g303e823a111_1_256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94" name="Google Shape;5094;g303e823a111_1_256"/>
          <p:cNvGrpSpPr/>
          <p:nvPr/>
        </p:nvGrpSpPr>
        <p:grpSpPr>
          <a:xfrm>
            <a:off x="6928140" y="1841439"/>
            <a:ext cx="437411" cy="564620"/>
            <a:chOff x="3737591" y="-1041711"/>
            <a:chExt cx="296530" cy="382793"/>
          </a:xfrm>
        </p:grpSpPr>
        <p:sp>
          <p:nvSpPr>
            <p:cNvPr id="5095" name="Google Shape;5095;g303e823a111_1_256"/>
            <p:cNvSpPr/>
            <p:nvPr/>
          </p:nvSpPr>
          <p:spPr>
            <a:xfrm rot="-5400000">
              <a:off x="3694476" y="-998172"/>
              <a:ext cx="382788" cy="295709"/>
            </a:xfrm>
            <a:custGeom>
              <a:rect b="b" l="l" r="r" t="t"/>
              <a:pathLst>
                <a:path extrusionOk="0" h="3963" w="5130">
                  <a:moveTo>
                    <a:pt x="3017" y="3795"/>
                  </a:moveTo>
                  <a:cubicBezTo>
                    <a:pt x="3385" y="3806"/>
                    <a:pt x="3806" y="3701"/>
                    <a:pt x="4016" y="3479"/>
                  </a:cubicBezTo>
                  <a:cubicBezTo>
                    <a:pt x="4163" y="3332"/>
                    <a:pt x="3700" y="3038"/>
                    <a:pt x="3605" y="2954"/>
                  </a:cubicBezTo>
                  <a:cubicBezTo>
                    <a:pt x="4037" y="2839"/>
                    <a:pt x="4857" y="2607"/>
                    <a:pt x="4878" y="2334"/>
                  </a:cubicBezTo>
                  <a:cubicBezTo>
                    <a:pt x="4899" y="2113"/>
                    <a:pt x="4299" y="2019"/>
                    <a:pt x="4037" y="1998"/>
                  </a:cubicBezTo>
                  <a:cubicBezTo>
                    <a:pt x="4247" y="1756"/>
                    <a:pt x="5130" y="1157"/>
                    <a:pt x="5004" y="852"/>
                  </a:cubicBezTo>
                  <a:cubicBezTo>
                    <a:pt x="4899" y="557"/>
                    <a:pt x="3679" y="894"/>
                    <a:pt x="3511" y="936"/>
                  </a:cubicBezTo>
                  <a:cubicBezTo>
                    <a:pt x="3542" y="821"/>
                    <a:pt x="3869" y="74"/>
                    <a:pt x="3584" y="85"/>
                  </a:cubicBezTo>
                  <a:cubicBezTo>
                    <a:pt x="3248" y="116"/>
                    <a:pt x="2881" y="421"/>
                    <a:pt x="2544" y="673"/>
                  </a:cubicBezTo>
                  <a:cubicBezTo>
                    <a:pt x="2554" y="536"/>
                    <a:pt x="2617" y="1"/>
                    <a:pt x="2397" y="53"/>
                  </a:cubicBezTo>
                  <a:cubicBezTo>
                    <a:pt x="1851" y="179"/>
                    <a:pt x="1661" y="389"/>
                    <a:pt x="1430" y="641"/>
                  </a:cubicBezTo>
                  <a:cubicBezTo>
                    <a:pt x="947" y="1199"/>
                    <a:pt x="1031" y="2082"/>
                    <a:pt x="1335" y="2670"/>
                  </a:cubicBezTo>
                  <a:cubicBezTo>
                    <a:pt x="1335" y="2681"/>
                    <a:pt x="1346" y="2702"/>
                    <a:pt x="1346" y="2713"/>
                  </a:cubicBezTo>
                  <a:cubicBezTo>
                    <a:pt x="884" y="3017"/>
                    <a:pt x="431" y="3343"/>
                    <a:pt x="1" y="3679"/>
                  </a:cubicBezTo>
                  <a:lnTo>
                    <a:pt x="242" y="3963"/>
                  </a:lnTo>
                  <a:cubicBezTo>
                    <a:pt x="641" y="3605"/>
                    <a:pt x="1052" y="3259"/>
                    <a:pt x="1482" y="2923"/>
                  </a:cubicBezTo>
                  <a:cubicBezTo>
                    <a:pt x="1830" y="3427"/>
                    <a:pt x="2376" y="3774"/>
                    <a:pt x="3017" y="37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96" name="Google Shape;5096;g303e823a111_1_256"/>
            <p:cNvGrpSpPr/>
            <p:nvPr/>
          </p:nvGrpSpPr>
          <p:grpSpPr>
            <a:xfrm>
              <a:off x="3737591" y="-1041706"/>
              <a:ext cx="296530" cy="382788"/>
              <a:chOff x="4868600" y="606525"/>
              <a:chExt cx="99350" cy="128250"/>
            </a:xfrm>
          </p:grpSpPr>
          <p:sp>
            <p:nvSpPr>
              <p:cNvPr id="5097" name="Google Shape;5097;g303e823a111_1_256"/>
              <p:cNvSpPr/>
              <p:nvPr/>
            </p:nvSpPr>
            <p:spPr>
              <a:xfrm>
                <a:off x="4868600" y="606525"/>
                <a:ext cx="95150" cy="104600"/>
              </a:xfrm>
              <a:custGeom>
                <a:rect b="b" l="l" r="r" t="t"/>
                <a:pathLst>
                  <a:path extrusionOk="0" h="4184" w="3806">
                    <a:moveTo>
                      <a:pt x="1998" y="1093"/>
                    </a:moveTo>
                    <a:cubicBezTo>
                      <a:pt x="2019" y="831"/>
                      <a:pt x="2114" y="231"/>
                      <a:pt x="2345" y="252"/>
                    </a:cubicBezTo>
                    <a:cubicBezTo>
                      <a:pt x="2618" y="273"/>
                      <a:pt x="2839" y="1093"/>
                      <a:pt x="2955" y="1524"/>
                    </a:cubicBezTo>
                    <a:cubicBezTo>
                      <a:pt x="3039" y="1429"/>
                      <a:pt x="3333" y="967"/>
                      <a:pt x="3480" y="1114"/>
                    </a:cubicBezTo>
                    <a:cubicBezTo>
                      <a:pt x="3700" y="1324"/>
                      <a:pt x="3806" y="1745"/>
                      <a:pt x="3795" y="2113"/>
                    </a:cubicBezTo>
                    <a:cubicBezTo>
                      <a:pt x="3763" y="2859"/>
                      <a:pt x="3312" y="3479"/>
                      <a:pt x="2670" y="3795"/>
                    </a:cubicBezTo>
                    <a:cubicBezTo>
                      <a:pt x="2082" y="4099"/>
                      <a:pt x="1199" y="4183"/>
                      <a:pt x="642" y="3700"/>
                    </a:cubicBezTo>
                    <a:cubicBezTo>
                      <a:pt x="390" y="3469"/>
                      <a:pt x="180" y="3279"/>
                      <a:pt x="54" y="2733"/>
                    </a:cubicBezTo>
                    <a:cubicBezTo>
                      <a:pt x="1" y="2513"/>
                      <a:pt x="537" y="2576"/>
                      <a:pt x="673" y="2586"/>
                    </a:cubicBezTo>
                    <a:cubicBezTo>
                      <a:pt x="421" y="2249"/>
                      <a:pt x="117" y="1882"/>
                      <a:pt x="96" y="1546"/>
                    </a:cubicBezTo>
                    <a:cubicBezTo>
                      <a:pt x="75" y="1261"/>
                      <a:pt x="820" y="1588"/>
                      <a:pt x="937" y="1619"/>
                    </a:cubicBezTo>
                    <a:cubicBezTo>
                      <a:pt x="894" y="1451"/>
                      <a:pt x="568" y="231"/>
                      <a:pt x="852" y="126"/>
                    </a:cubicBezTo>
                    <a:cubicBezTo>
                      <a:pt x="1157" y="0"/>
                      <a:pt x="1766" y="883"/>
                      <a:pt x="1998" y="10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8" name="Google Shape;5098;g303e823a111_1_256"/>
              <p:cNvSpPr/>
              <p:nvPr/>
            </p:nvSpPr>
            <p:spPr>
              <a:xfrm>
                <a:off x="4895400" y="622275"/>
                <a:ext cx="72550" cy="112500"/>
              </a:xfrm>
              <a:custGeom>
                <a:rect b="b" l="l" r="r" t="t"/>
                <a:pathLst>
                  <a:path extrusionOk="0" h="4500" w="2902">
                    <a:moveTo>
                      <a:pt x="1" y="1"/>
                    </a:moveTo>
                    <a:lnTo>
                      <a:pt x="1" y="1"/>
                    </a:lnTo>
                    <a:cubicBezTo>
                      <a:pt x="631" y="1630"/>
                      <a:pt x="1535" y="3133"/>
                      <a:pt x="2618" y="4499"/>
                    </a:cubicBezTo>
                    <a:lnTo>
                      <a:pt x="2902" y="4258"/>
                    </a:lnTo>
                    <a:cubicBezTo>
                      <a:pt x="1746" y="2986"/>
                      <a:pt x="737" y="15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9" name="Google Shape;5099;g303e823a111_1_256"/>
              <p:cNvSpPr/>
              <p:nvPr/>
            </p:nvSpPr>
            <p:spPr>
              <a:xfrm>
                <a:off x="4883075" y="655400"/>
                <a:ext cx="33650" cy="12625"/>
              </a:xfrm>
              <a:custGeom>
                <a:rect b="b" l="l" r="r" t="t"/>
                <a:pathLst>
                  <a:path extrusionOk="0" h="505" w="1346">
                    <a:moveTo>
                      <a:pt x="0" y="0"/>
                    </a:moveTo>
                    <a:cubicBezTo>
                      <a:pt x="294" y="420"/>
                      <a:pt x="862" y="484"/>
                      <a:pt x="1346" y="505"/>
                    </a:cubicBezTo>
                    <a:lnTo>
                      <a:pt x="1346" y="357"/>
                    </a:lnTo>
                    <a:cubicBezTo>
                      <a:pt x="1247" y="364"/>
                      <a:pt x="1146" y="369"/>
                      <a:pt x="1044" y="369"/>
                    </a:cubicBezTo>
                    <a:cubicBezTo>
                      <a:pt x="658" y="369"/>
                      <a:pt x="266" y="30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0" name="Google Shape;5100;g303e823a111_1_256"/>
              <p:cNvSpPr/>
              <p:nvPr/>
            </p:nvSpPr>
            <p:spPr>
              <a:xfrm>
                <a:off x="4881225" y="681950"/>
                <a:ext cx="49425" cy="10875"/>
              </a:xfrm>
              <a:custGeom>
                <a:rect b="b" l="l" r="r" t="t"/>
                <a:pathLst>
                  <a:path extrusionOk="0" h="435" w="1977">
                    <a:moveTo>
                      <a:pt x="0" y="0"/>
                    </a:moveTo>
                    <a:lnTo>
                      <a:pt x="0" y="0"/>
                    </a:lnTo>
                    <a:cubicBezTo>
                      <a:pt x="266" y="332"/>
                      <a:pt x="666" y="435"/>
                      <a:pt x="1081" y="435"/>
                    </a:cubicBezTo>
                    <a:cubicBezTo>
                      <a:pt x="1388" y="435"/>
                      <a:pt x="1703" y="378"/>
                      <a:pt x="1976" y="315"/>
                    </a:cubicBezTo>
                    <a:lnTo>
                      <a:pt x="1934" y="168"/>
                    </a:lnTo>
                    <a:cubicBezTo>
                      <a:pt x="1629" y="263"/>
                      <a:pt x="1267" y="352"/>
                      <a:pt x="920" y="352"/>
                    </a:cubicBezTo>
                    <a:cubicBezTo>
                      <a:pt x="573" y="352"/>
                      <a:pt x="242" y="2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1" name="Google Shape;5101;g303e823a111_1_256"/>
              <p:cNvSpPr/>
              <p:nvPr/>
            </p:nvSpPr>
            <p:spPr>
              <a:xfrm>
                <a:off x="4916700" y="627800"/>
                <a:ext cx="15525" cy="39175"/>
              </a:xfrm>
              <a:custGeom>
                <a:rect b="b" l="l" r="r" t="t"/>
                <a:pathLst>
                  <a:path extrusionOk="0" h="1567" w="621">
                    <a:moveTo>
                      <a:pt x="494" y="1"/>
                    </a:moveTo>
                    <a:cubicBezTo>
                      <a:pt x="568" y="526"/>
                      <a:pt x="473" y="1136"/>
                      <a:pt x="1" y="1451"/>
                    </a:cubicBezTo>
                    <a:lnTo>
                      <a:pt x="85" y="1566"/>
                    </a:lnTo>
                    <a:cubicBezTo>
                      <a:pt x="568" y="1188"/>
                      <a:pt x="620" y="547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2" name="Google Shape;5102;g303e823a111_1_256"/>
              <p:cNvSpPr/>
              <p:nvPr/>
            </p:nvSpPr>
            <p:spPr>
              <a:xfrm>
                <a:off x="4931150" y="647500"/>
                <a:ext cx="23150" cy="41550"/>
              </a:xfrm>
              <a:custGeom>
                <a:rect b="b" l="l" r="r" t="t"/>
                <a:pathLst>
                  <a:path extrusionOk="0" h="1662" w="926">
                    <a:moveTo>
                      <a:pt x="925" y="1"/>
                    </a:moveTo>
                    <a:cubicBezTo>
                      <a:pt x="841" y="568"/>
                      <a:pt x="516" y="1241"/>
                      <a:pt x="0" y="1525"/>
                    </a:cubicBezTo>
                    <a:lnTo>
                      <a:pt x="74" y="1661"/>
                    </a:lnTo>
                    <a:cubicBezTo>
                      <a:pt x="589" y="1315"/>
                      <a:pt x="883" y="610"/>
                      <a:pt x="9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03" name="Google Shape;5103;g303e823a111_1_256"/>
          <p:cNvSpPr/>
          <p:nvPr/>
        </p:nvSpPr>
        <p:spPr>
          <a:xfrm>
            <a:off x="2007350" y="3616725"/>
            <a:ext cx="4993200" cy="653400"/>
          </a:xfrm>
          <a:prstGeom prst="rect">
            <a:avLst/>
          </a:prstGeom>
          <a:solidFill>
            <a:srgbClr val="FDDFA7"/>
          </a:solidFill>
          <a:ln cap="flat" cmpd="sng" w="9525">
            <a:solidFill>
              <a:srgbClr val="FDD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7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8" name="Google Shape;5108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데이터 확인</a:t>
            </a:r>
            <a:endParaRPr>
              <a:solidFill>
                <a:srgbClr val="594645"/>
              </a:solidFill>
            </a:endParaRPr>
          </a:p>
        </p:txBody>
      </p:sp>
      <p:pic>
        <p:nvPicPr>
          <p:cNvPr id="5109" name="Google Shape;510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900" y="1192650"/>
            <a:ext cx="6187499" cy="3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g303e823a111_0_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  <a:latin typeface="Figtree"/>
                <a:ea typeface="Figtree"/>
                <a:cs typeface="Figtree"/>
                <a:sym typeface="Figtree"/>
              </a:rPr>
              <a:t>주제 선정 배경</a:t>
            </a:r>
            <a:endParaRPr b="1">
              <a:solidFill>
                <a:schemeClr val="accent4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3703" name="Google Shape;3703;g303e823a111_0_116"/>
          <p:cNvGrpSpPr/>
          <p:nvPr/>
        </p:nvGrpSpPr>
        <p:grpSpPr>
          <a:xfrm>
            <a:off x="2606894" y="1116304"/>
            <a:ext cx="3930358" cy="3930358"/>
            <a:chOff x="314675" y="871352"/>
            <a:chExt cx="4211700" cy="4211700"/>
          </a:xfrm>
        </p:grpSpPr>
        <p:grpSp>
          <p:nvGrpSpPr>
            <p:cNvPr id="3704" name="Google Shape;3704;g303e823a111_0_116"/>
            <p:cNvGrpSpPr/>
            <p:nvPr/>
          </p:nvGrpSpPr>
          <p:grpSpPr>
            <a:xfrm>
              <a:off x="805674" y="1428115"/>
              <a:ext cx="3188315" cy="3175993"/>
              <a:chOff x="3373606" y="1936373"/>
              <a:chExt cx="3267386" cy="3254758"/>
            </a:xfrm>
          </p:grpSpPr>
          <p:sp>
            <p:nvSpPr>
              <p:cNvPr id="3705" name="Google Shape;3705;g303e823a111_0_116"/>
              <p:cNvSpPr/>
              <p:nvPr/>
            </p:nvSpPr>
            <p:spPr>
              <a:xfrm>
                <a:off x="3424973" y="1936375"/>
                <a:ext cx="3204000" cy="3204000"/>
              </a:xfrm>
              <a:prstGeom prst="rect">
                <a:avLst/>
              </a:prstGeom>
              <a:solidFill>
                <a:schemeClr val="lt1"/>
              </a:solidFill>
              <a:ln cap="flat" cmpd="sng" w="1143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298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06" name="Google Shape;3706;g303e823a111_0_116"/>
              <p:cNvGrpSpPr/>
              <p:nvPr/>
            </p:nvGrpSpPr>
            <p:grpSpPr>
              <a:xfrm>
                <a:off x="3373606" y="1936373"/>
                <a:ext cx="3267386" cy="3254758"/>
                <a:chOff x="-8175600" y="262025"/>
                <a:chExt cx="5258950" cy="5238625"/>
              </a:xfrm>
            </p:grpSpPr>
            <p:sp>
              <p:nvSpPr>
                <p:cNvPr id="3707" name="Google Shape;3707;g303e823a111_0_116"/>
                <p:cNvSpPr/>
                <p:nvPr/>
              </p:nvSpPr>
              <p:spPr>
                <a:xfrm>
                  <a:off x="-8065550" y="275125"/>
                  <a:ext cx="2529300" cy="25293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8" name="Google Shape;3708;g303e823a111_0_116"/>
                <p:cNvSpPr/>
                <p:nvPr/>
              </p:nvSpPr>
              <p:spPr>
                <a:xfrm>
                  <a:off x="-8130600" y="1740025"/>
                  <a:ext cx="2808625" cy="1314600"/>
                </a:xfrm>
                <a:custGeom>
                  <a:rect b="b" l="l" r="r" t="t"/>
                  <a:pathLst>
                    <a:path extrusionOk="0" h="52584" w="112345">
                      <a:moveTo>
                        <a:pt x="50758" y="0"/>
                      </a:moveTo>
                      <a:cubicBezTo>
                        <a:pt x="49502" y="0"/>
                        <a:pt x="48243" y="0"/>
                        <a:pt x="46986" y="24"/>
                      </a:cubicBezTo>
                      <a:cubicBezTo>
                        <a:pt x="44026" y="73"/>
                        <a:pt x="41067" y="172"/>
                        <a:pt x="38131" y="346"/>
                      </a:cubicBezTo>
                      <a:cubicBezTo>
                        <a:pt x="37712" y="369"/>
                        <a:pt x="37318" y="395"/>
                        <a:pt x="36897" y="419"/>
                      </a:cubicBezTo>
                      <a:cubicBezTo>
                        <a:pt x="34135" y="592"/>
                        <a:pt x="31373" y="813"/>
                        <a:pt x="28610" y="1085"/>
                      </a:cubicBezTo>
                      <a:cubicBezTo>
                        <a:pt x="27452" y="1208"/>
                        <a:pt x="26268" y="1332"/>
                        <a:pt x="25084" y="1480"/>
                      </a:cubicBezTo>
                      <a:cubicBezTo>
                        <a:pt x="17462" y="2368"/>
                        <a:pt x="9866" y="3700"/>
                        <a:pt x="2394" y="5401"/>
                      </a:cubicBezTo>
                      <a:lnTo>
                        <a:pt x="2394" y="42619"/>
                      </a:lnTo>
                      <a:cubicBezTo>
                        <a:pt x="1628" y="43630"/>
                        <a:pt x="839" y="44616"/>
                        <a:pt x="50" y="45603"/>
                      </a:cubicBezTo>
                      <a:cubicBezTo>
                        <a:pt x="0" y="45678"/>
                        <a:pt x="0" y="45776"/>
                        <a:pt x="75" y="45826"/>
                      </a:cubicBezTo>
                      <a:cubicBezTo>
                        <a:pt x="99" y="45849"/>
                        <a:pt x="125" y="45849"/>
                        <a:pt x="174" y="45849"/>
                      </a:cubicBezTo>
                      <a:cubicBezTo>
                        <a:pt x="223" y="45849"/>
                        <a:pt x="247" y="45826"/>
                        <a:pt x="296" y="45800"/>
                      </a:cubicBezTo>
                      <a:cubicBezTo>
                        <a:pt x="987" y="44912"/>
                        <a:pt x="1703" y="44024"/>
                        <a:pt x="2394" y="43113"/>
                      </a:cubicBezTo>
                      <a:lnTo>
                        <a:pt x="2394" y="52584"/>
                      </a:lnTo>
                      <a:lnTo>
                        <a:pt x="112345" y="52584"/>
                      </a:lnTo>
                      <a:lnTo>
                        <a:pt x="112345" y="52361"/>
                      </a:lnTo>
                      <a:lnTo>
                        <a:pt x="112270" y="48391"/>
                      </a:lnTo>
                      <a:lnTo>
                        <a:pt x="112220" y="44074"/>
                      </a:lnTo>
                      <a:lnTo>
                        <a:pt x="112197" y="43705"/>
                      </a:lnTo>
                      <a:lnTo>
                        <a:pt x="112197" y="43235"/>
                      </a:lnTo>
                      <a:lnTo>
                        <a:pt x="112171" y="42422"/>
                      </a:lnTo>
                      <a:lnTo>
                        <a:pt x="112147" y="40449"/>
                      </a:lnTo>
                      <a:lnTo>
                        <a:pt x="112049" y="33912"/>
                      </a:lnTo>
                      <a:lnTo>
                        <a:pt x="112049" y="33691"/>
                      </a:lnTo>
                      <a:lnTo>
                        <a:pt x="111999" y="31495"/>
                      </a:lnTo>
                      <a:lnTo>
                        <a:pt x="111974" y="29621"/>
                      </a:lnTo>
                      <a:lnTo>
                        <a:pt x="111974" y="29374"/>
                      </a:lnTo>
                      <a:lnTo>
                        <a:pt x="111925" y="26440"/>
                      </a:lnTo>
                      <a:lnTo>
                        <a:pt x="111901" y="26020"/>
                      </a:lnTo>
                      <a:lnTo>
                        <a:pt x="111777" y="17437"/>
                      </a:lnTo>
                      <a:lnTo>
                        <a:pt x="111777" y="17141"/>
                      </a:lnTo>
                      <a:lnTo>
                        <a:pt x="111704" y="13812"/>
                      </a:lnTo>
                      <a:lnTo>
                        <a:pt x="111704" y="12776"/>
                      </a:lnTo>
                      <a:lnTo>
                        <a:pt x="111629" y="8903"/>
                      </a:lnTo>
                      <a:cubicBezTo>
                        <a:pt x="111556" y="8879"/>
                        <a:pt x="111481" y="8854"/>
                        <a:pt x="111382" y="8830"/>
                      </a:cubicBezTo>
                      <a:cubicBezTo>
                        <a:pt x="111135" y="8755"/>
                        <a:pt x="110889" y="8682"/>
                        <a:pt x="110618" y="8607"/>
                      </a:cubicBezTo>
                      <a:lnTo>
                        <a:pt x="109655" y="8311"/>
                      </a:lnTo>
                      <a:cubicBezTo>
                        <a:pt x="108152" y="7893"/>
                        <a:pt x="106672" y="7472"/>
                        <a:pt x="105167" y="7078"/>
                      </a:cubicBezTo>
                      <a:lnTo>
                        <a:pt x="104354" y="6857"/>
                      </a:lnTo>
                      <a:cubicBezTo>
                        <a:pt x="104081" y="6807"/>
                        <a:pt x="103811" y="6732"/>
                        <a:pt x="103539" y="6659"/>
                      </a:cubicBezTo>
                      <a:cubicBezTo>
                        <a:pt x="96238" y="4785"/>
                        <a:pt x="88839" y="3305"/>
                        <a:pt x="81391" y="2220"/>
                      </a:cubicBezTo>
                      <a:cubicBezTo>
                        <a:pt x="79368" y="1924"/>
                        <a:pt x="77372" y="1677"/>
                        <a:pt x="75373" y="1431"/>
                      </a:cubicBezTo>
                      <a:cubicBezTo>
                        <a:pt x="73794" y="1257"/>
                        <a:pt x="72242" y="1085"/>
                        <a:pt x="70687" y="937"/>
                      </a:cubicBezTo>
                      <a:lnTo>
                        <a:pt x="70588" y="937"/>
                      </a:lnTo>
                      <a:cubicBezTo>
                        <a:pt x="70539" y="937"/>
                        <a:pt x="70466" y="912"/>
                        <a:pt x="70416" y="912"/>
                      </a:cubicBezTo>
                      <a:cubicBezTo>
                        <a:pt x="69897" y="862"/>
                        <a:pt x="69381" y="813"/>
                        <a:pt x="68862" y="789"/>
                      </a:cubicBezTo>
                      <a:cubicBezTo>
                        <a:pt x="68789" y="764"/>
                        <a:pt x="68739" y="764"/>
                        <a:pt x="68664" y="764"/>
                      </a:cubicBezTo>
                      <a:cubicBezTo>
                        <a:pt x="68171" y="715"/>
                        <a:pt x="67654" y="691"/>
                        <a:pt x="67161" y="642"/>
                      </a:cubicBezTo>
                      <a:cubicBezTo>
                        <a:pt x="67111" y="642"/>
                        <a:pt x="67037" y="642"/>
                        <a:pt x="66963" y="616"/>
                      </a:cubicBezTo>
                      <a:cubicBezTo>
                        <a:pt x="66198" y="567"/>
                        <a:pt x="65409" y="517"/>
                        <a:pt x="64645" y="468"/>
                      </a:cubicBezTo>
                      <a:cubicBezTo>
                        <a:pt x="64570" y="444"/>
                        <a:pt x="64521" y="444"/>
                        <a:pt x="64448" y="444"/>
                      </a:cubicBezTo>
                      <a:cubicBezTo>
                        <a:pt x="64274" y="444"/>
                        <a:pt x="64077" y="419"/>
                        <a:pt x="63880" y="419"/>
                      </a:cubicBezTo>
                      <a:cubicBezTo>
                        <a:pt x="63288" y="369"/>
                        <a:pt x="62696" y="346"/>
                        <a:pt x="62080" y="296"/>
                      </a:cubicBezTo>
                      <a:cubicBezTo>
                        <a:pt x="58503" y="123"/>
                        <a:pt x="54902" y="0"/>
                        <a:pt x="5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9" name="Google Shape;3709;g303e823a111_0_116"/>
                <p:cNvSpPr/>
                <p:nvPr/>
              </p:nvSpPr>
              <p:spPr>
                <a:xfrm>
                  <a:off x="-8070775" y="1380525"/>
                  <a:ext cx="2549025" cy="554375"/>
                </a:xfrm>
                <a:custGeom>
                  <a:rect b="b" l="l" r="r" t="t"/>
                  <a:pathLst>
                    <a:path extrusionOk="0" h="22175" w="101961">
                      <a:moveTo>
                        <a:pt x="1" y="0"/>
                      </a:moveTo>
                      <a:lnTo>
                        <a:pt x="1" y="22174"/>
                      </a:lnTo>
                      <a:lnTo>
                        <a:pt x="101961" y="22174"/>
                      </a:lnTo>
                      <a:lnTo>
                        <a:pt x="1019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0" name="Google Shape;3710;g303e823a111_0_116"/>
                <p:cNvSpPr/>
                <p:nvPr/>
              </p:nvSpPr>
              <p:spPr>
                <a:xfrm>
                  <a:off x="-6187100" y="1601250"/>
                  <a:ext cx="82050" cy="11125"/>
                </a:xfrm>
                <a:custGeom>
                  <a:rect b="b" l="l" r="r" t="t"/>
                  <a:pathLst>
                    <a:path extrusionOk="0" h="445" w="3282">
                      <a:moveTo>
                        <a:pt x="1654" y="1"/>
                      </a:moveTo>
                      <a:cubicBezTo>
                        <a:pt x="740" y="1"/>
                        <a:pt x="1" y="100"/>
                        <a:pt x="1" y="224"/>
                      </a:cubicBezTo>
                      <a:cubicBezTo>
                        <a:pt x="1" y="346"/>
                        <a:pt x="740" y="445"/>
                        <a:pt x="1654" y="445"/>
                      </a:cubicBezTo>
                      <a:cubicBezTo>
                        <a:pt x="2542" y="445"/>
                        <a:pt x="3282" y="346"/>
                        <a:pt x="3282" y="224"/>
                      </a:cubicBezTo>
                      <a:cubicBezTo>
                        <a:pt x="3282" y="100"/>
                        <a:pt x="2542" y="1"/>
                        <a:pt x="1654" y="1"/>
                      </a:cubicBezTo>
                      <a:close/>
                    </a:path>
                  </a:pathLst>
                </a:custGeom>
                <a:solidFill>
                  <a:srgbClr val="9AC7E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1" name="Google Shape;3711;g303e823a111_0_116"/>
                <p:cNvSpPr/>
                <p:nvPr/>
              </p:nvSpPr>
              <p:spPr>
                <a:xfrm>
                  <a:off x="-7931425" y="1502000"/>
                  <a:ext cx="81425" cy="11125"/>
                </a:xfrm>
                <a:custGeom>
                  <a:rect b="b" l="l" r="r" t="t"/>
                  <a:pathLst>
                    <a:path extrusionOk="0" h="445" w="3257">
                      <a:moveTo>
                        <a:pt x="1629" y="1"/>
                      </a:moveTo>
                      <a:cubicBezTo>
                        <a:pt x="715" y="1"/>
                        <a:pt x="1" y="100"/>
                        <a:pt x="1" y="222"/>
                      </a:cubicBezTo>
                      <a:cubicBezTo>
                        <a:pt x="1" y="346"/>
                        <a:pt x="715" y="445"/>
                        <a:pt x="1629" y="445"/>
                      </a:cubicBezTo>
                      <a:cubicBezTo>
                        <a:pt x="2517" y="445"/>
                        <a:pt x="3256" y="346"/>
                        <a:pt x="3256" y="222"/>
                      </a:cubicBezTo>
                      <a:cubicBezTo>
                        <a:pt x="3256" y="100"/>
                        <a:pt x="2517" y="1"/>
                        <a:pt x="162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2" name="Google Shape;3712;g303e823a111_0_116"/>
                <p:cNvSpPr/>
                <p:nvPr/>
              </p:nvSpPr>
              <p:spPr>
                <a:xfrm>
                  <a:off x="-5960775" y="1743725"/>
                  <a:ext cx="88800" cy="16050"/>
                </a:xfrm>
                <a:custGeom>
                  <a:rect b="b" l="l" r="r" t="t"/>
                  <a:pathLst>
                    <a:path extrusionOk="0" h="642" w="3552">
                      <a:moveTo>
                        <a:pt x="1776" y="0"/>
                      </a:moveTo>
                      <a:cubicBezTo>
                        <a:pt x="789" y="0"/>
                        <a:pt x="0" y="148"/>
                        <a:pt x="0" y="320"/>
                      </a:cubicBezTo>
                      <a:cubicBezTo>
                        <a:pt x="0" y="494"/>
                        <a:pt x="789" y="641"/>
                        <a:pt x="1776" y="641"/>
                      </a:cubicBezTo>
                      <a:cubicBezTo>
                        <a:pt x="2737" y="641"/>
                        <a:pt x="3552" y="494"/>
                        <a:pt x="3552" y="320"/>
                      </a:cubicBezTo>
                      <a:cubicBezTo>
                        <a:pt x="3552" y="148"/>
                        <a:pt x="2737" y="0"/>
                        <a:pt x="17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3" name="Google Shape;3713;g303e823a111_0_116"/>
                <p:cNvSpPr/>
                <p:nvPr/>
              </p:nvSpPr>
              <p:spPr>
                <a:xfrm>
                  <a:off x="-7771100" y="1509400"/>
                  <a:ext cx="88800" cy="16075"/>
                </a:xfrm>
                <a:custGeom>
                  <a:rect b="b" l="l" r="r" t="t"/>
                  <a:pathLst>
                    <a:path extrusionOk="0" h="643" w="3552">
                      <a:moveTo>
                        <a:pt x="1776" y="1"/>
                      </a:moveTo>
                      <a:cubicBezTo>
                        <a:pt x="790" y="1"/>
                        <a:pt x="0" y="123"/>
                        <a:pt x="0" y="321"/>
                      </a:cubicBezTo>
                      <a:cubicBezTo>
                        <a:pt x="0" y="494"/>
                        <a:pt x="790" y="642"/>
                        <a:pt x="1776" y="642"/>
                      </a:cubicBezTo>
                      <a:cubicBezTo>
                        <a:pt x="2763" y="642"/>
                        <a:pt x="3552" y="494"/>
                        <a:pt x="3552" y="321"/>
                      </a:cubicBezTo>
                      <a:cubicBezTo>
                        <a:pt x="3552" y="123"/>
                        <a:pt x="2763" y="1"/>
                        <a:pt x="17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4" name="Google Shape;3714;g303e823a111_0_116"/>
                <p:cNvSpPr/>
                <p:nvPr/>
              </p:nvSpPr>
              <p:spPr>
                <a:xfrm>
                  <a:off x="-7509075" y="1682650"/>
                  <a:ext cx="54925" cy="11125"/>
                </a:xfrm>
                <a:custGeom>
                  <a:rect b="b" l="l" r="r" t="t"/>
                  <a:pathLst>
                    <a:path extrusionOk="0" h="445" w="2197">
                      <a:moveTo>
                        <a:pt x="1111" y="1"/>
                      </a:moveTo>
                      <a:cubicBezTo>
                        <a:pt x="494" y="1"/>
                        <a:pt x="1" y="99"/>
                        <a:pt x="1" y="223"/>
                      </a:cubicBezTo>
                      <a:cubicBezTo>
                        <a:pt x="1" y="346"/>
                        <a:pt x="494" y="444"/>
                        <a:pt x="1111" y="444"/>
                      </a:cubicBezTo>
                      <a:cubicBezTo>
                        <a:pt x="1703" y="444"/>
                        <a:pt x="2197" y="346"/>
                        <a:pt x="2197" y="223"/>
                      </a:cubicBezTo>
                      <a:cubicBezTo>
                        <a:pt x="2197" y="99"/>
                        <a:pt x="1703" y="1"/>
                        <a:pt x="1111" y="1"/>
                      </a:cubicBezTo>
                      <a:close/>
                    </a:path>
                  </a:pathLst>
                </a:custGeom>
                <a:solidFill>
                  <a:srgbClr val="9AC7E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5" name="Google Shape;3715;g303e823a111_0_116"/>
                <p:cNvSpPr/>
                <p:nvPr/>
              </p:nvSpPr>
              <p:spPr>
                <a:xfrm>
                  <a:off x="-7792075" y="1474250"/>
                  <a:ext cx="54875" cy="11125"/>
                </a:xfrm>
                <a:custGeom>
                  <a:rect b="b" l="l" r="r" t="t"/>
                  <a:pathLst>
                    <a:path extrusionOk="0" h="445" w="2195">
                      <a:moveTo>
                        <a:pt x="1110" y="0"/>
                      </a:moveTo>
                      <a:cubicBezTo>
                        <a:pt x="494" y="0"/>
                        <a:pt x="1" y="99"/>
                        <a:pt x="1" y="223"/>
                      </a:cubicBezTo>
                      <a:cubicBezTo>
                        <a:pt x="1" y="345"/>
                        <a:pt x="494" y="444"/>
                        <a:pt x="1110" y="444"/>
                      </a:cubicBezTo>
                      <a:cubicBezTo>
                        <a:pt x="1702" y="444"/>
                        <a:pt x="2195" y="345"/>
                        <a:pt x="2195" y="223"/>
                      </a:cubicBezTo>
                      <a:cubicBezTo>
                        <a:pt x="2195" y="99"/>
                        <a:pt x="1702" y="0"/>
                        <a:pt x="11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6" name="Google Shape;3716;g303e823a111_0_116"/>
                <p:cNvSpPr/>
                <p:nvPr/>
              </p:nvSpPr>
              <p:spPr>
                <a:xfrm>
                  <a:off x="-7797650" y="1729500"/>
                  <a:ext cx="88225" cy="13600"/>
                </a:xfrm>
                <a:custGeom>
                  <a:rect b="b" l="l" r="r" t="t"/>
                  <a:pathLst>
                    <a:path extrusionOk="0" h="544" w="3529">
                      <a:moveTo>
                        <a:pt x="1753" y="1"/>
                      </a:moveTo>
                      <a:cubicBezTo>
                        <a:pt x="790" y="1"/>
                        <a:pt x="1" y="125"/>
                        <a:pt x="1" y="273"/>
                      </a:cubicBezTo>
                      <a:cubicBezTo>
                        <a:pt x="1" y="421"/>
                        <a:pt x="790" y="544"/>
                        <a:pt x="1753" y="544"/>
                      </a:cubicBezTo>
                      <a:cubicBezTo>
                        <a:pt x="2740" y="544"/>
                        <a:pt x="3529" y="421"/>
                        <a:pt x="3529" y="273"/>
                      </a:cubicBezTo>
                      <a:cubicBezTo>
                        <a:pt x="3529" y="125"/>
                        <a:pt x="2740" y="1"/>
                        <a:pt x="175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7" name="Google Shape;3717;g303e823a111_0_116"/>
                <p:cNvSpPr/>
                <p:nvPr/>
              </p:nvSpPr>
              <p:spPr>
                <a:xfrm>
                  <a:off x="-5781975" y="1730150"/>
                  <a:ext cx="88175" cy="21575"/>
                </a:xfrm>
                <a:custGeom>
                  <a:rect b="b" l="l" r="r" t="t"/>
                  <a:pathLst>
                    <a:path extrusionOk="0" h="863" w="3527">
                      <a:moveTo>
                        <a:pt x="1751" y="1"/>
                      </a:moveTo>
                      <a:cubicBezTo>
                        <a:pt x="790" y="1"/>
                        <a:pt x="1" y="198"/>
                        <a:pt x="1" y="419"/>
                      </a:cubicBezTo>
                      <a:cubicBezTo>
                        <a:pt x="1" y="666"/>
                        <a:pt x="790" y="863"/>
                        <a:pt x="1751" y="863"/>
                      </a:cubicBezTo>
                      <a:cubicBezTo>
                        <a:pt x="2737" y="863"/>
                        <a:pt x="3527" y="666"/>
                        <a:pt x="3527" y="419"/>
                      </a:cubicBezTo>
                      <a:cubicBezTo>
                        <a:pt x="3527" y="198"/>
                        <a:pt x="2737" y="1"/>
                        <a:pt x="175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8" name="Google Shape;3718;g303e823a111_0_116"/>
                <p:cNvSpPr/>
                <p:nvPr/>
              </p:nvSpPr>
              <p:spPr>
                <a:xfrm>
                  <a:off x="-7647775" y="1606825"/>
                  <a:ext cx="88800" cy="21600"/>
                </a:xfrm>
                <a:custGeom>
                  <a:rect b="b" l="l" r="r" t="t"/>
                  <a:pathLst>
                    <a:path extrusionOk="0" h="864" w="3552">
                      <a:moveTo>
                        <a:pt x="1776" y="1"/>
                      </a:moveTo>
                      <a:cubicBezTo>
                        <a:pt x="813" y="1"/>
                        <a:pt x="0" y="198"/>
                        <a:pt x="0" y="445"/>
                      </a:cubicBezTo>
                      <a:cubicBezTo>
                        <a:pt x="0" y="666"/>
                        <a:pt x="813" y="863"/>
                        <a:pt x="1776" y="863"/>
                      </a:cubicBezTo>
                      <a:cubicBezTo>
                        <a:pt x="2762" y="863"/>
                        <a:pt x="3552" y="666"/>
                        <a:pt x="3552" y="445"/>
                      </a:cubicBezTo>
                      <a:cubicBezTo>
                        <a:pt x="3552" y="198"/>
                        <a:pt x="2762" y="1"/>
                        <a:pt x="17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9" name="Google Shape;3719;g303e823a111_0_116"/>
                <p:cNvSpPr/>
                <p:nvPr/>
              </p:nvSpPr>
              <p:spPr>
                <a:xfrm>
                  <a:off x="-5851675" y="1453275"/>
                  <a:ext cx="81425" cy="10525"/>
                </a:xfrm>
                <a:custGeom>
                  <a:rect b="b" l="l" r="r" t="t"/>
                  <a:pathLst>
                    <a:path extrusionOk="0" h="421" w="3257">
                      <a:moveTo>
                        <a:pt x="1628" y="1"/>
                      </a:moveTo>
                      <a:cubicBezTo>
                        <a:pt x="717" y="1"/>
                        <a:pt x="1" y="99"/>
                        <a:pt x="1" y="224"/>
                      </a:cubicBezTo>
                      <a:cubicBezTo>
                        <a:pt x="1" y="322"/>
                        <a:pt x="717" y="421"/>
                        <a:pt x="1628" y="421"/>
                      </a:cubicBezTo>
                      <a:cubicBezTo>
                        <a:pt x="2516" y="421"/>
                        <a:pt x="3256" y="322"/>
                        <a:pt x="3256" y="224"/>
                      </a:cubicBezTo>
                      <a:cubicBezTo>
                        <a:pt x="3256" y="99"/>
                        <a:pt x="2516" y="1"/>
                        <a:pt x="16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0" name="Google Shape;3720;g303e823a111_0_116"/>
                <p:cNvSpPr/>
                <p:nvPr/>
              </p:nvSpPr>
              <p:spPr>
                <a:xfrm>
                  <a:off x="-5685200" y="1557500"/>
                  <a:ext cx="88225" cy="16050"/>
                </a:xfrm>
                <a:custGeom>
                  <a:rect b="b" l="l" r="r" t="t"/>
                  <a:pathLst>
                    <a:path extrusionOk="0" h="642" w="3529">
                      <a:moveTo>
                        <a:pt x="1777" y="1"/>
                      </a:moveTo>
                      <a:cubicBezTo>
                        <a:pt x="790" y="1"/>
                        <a:pt x="1" y="149"/>
                        <a:pt x="1" y="320"/>
                      </a:cubicBezTo>
                      <a:cubicBezTo>
                        <a:pt x="1" y="494"/>
                        <a:pt x="790" y="642"/>
                        <a:pt x="1777" y="642"/>
                      </a:cubicBezTo>
                      <a:cubicBezTo>
                        <a:pt x="2740" y="642"/>
                        <a:pt x="3529" y="494"/>
                        <a:pt x="3529" y="320"/>
                      </a:cubicBezTo>
                      <a:cubicBezTo>
                        <a:pt x="3529" y="149"/>
                        <a:pt x="2740" y="1"/>
                        <a:pt x="17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1" name="Google Shape;3721;g303e823a111_0_116"/>
                <p:cNvSpPr/>
                <p:nvPr/>
              </p:nvSpPr>
              <p:spPr>
                <a:xfrm>
                  <a:off x="-6056375" y="1480400"/>
                  <a:ext cx="54925" cy="11125"/>
                </a:xfrm>
                <a:custGeom>
                  <a:rect b="b" l="l" r="r" t="t"/>
                  <a:pathLst>
                    <a:path extrusionOk="0" h="445" w="2197">
                      <a:moveTo>
                        <a:pt x="1111" y="1"/>
                      </a:moveTo>
                      <a:cubicBezTo>
                        <a:pt x="494" y="1"/>
                        <a:pt x="0" y="99"/>
                        <a:pt x="0" y="224"/>
                      </a:cubicBezTo>
                      <a:cubicBezTo>
                        <a:pt x="0" y="346"/>
                        <a:pt x="494" y="445"/>
                        <a:pt x="1111" y="445"/>
                      </a:cubicBezTo>
                      <a:cubicBezTo>
                        <a:pt x="1703" y="445"/>
                        <a:pt x="2196" y="346"/>
                        <a:pt x="2196" y="224"/>
                      </a:cubicBezTo>
                      <a:cubicBezTo>
                        <a:pt x="2196" y="99"/>
                        <a:pt x="1703" y="1"/>
                        <a:pt x="1111" y="1"/>
                      </a:cubicBezTo>
                      <a:close/>
                    </a:path>
                  </a:pathLst>
                </a:custGeom>
                <a:solidFill>
                  <a:srgbClr val="9AC7E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2" name="Google Shape;3722;g303e823a111_0_116"/>
                <p:cNvSpPr/>
                <p:nvPr/>
              </p:nvSpPr>
              <p:spPr>
                <a:xfrm>
                  <a:off x="-5729575" y="1491500"/>
                  <a:ext cx="88800" cy="21625"/>
                </a:xfrm>
                <a:custGeom>
                  <a:rect b="b" l="l" r="r" t="t"/>
                  <a:pathLst>
                    <a:path extrusionOk="0" h="865" w="3552">
                      <a:moveTo>
                        <a:pt x="1776" y="1"/>
                      </a:moveTo>
                      <a:cubicBezTo>
                        <a:pt x="789" y="1"/>
                        <a:pt x="0" y="198"/>
                        <a:pt x="0" y="421"/>
                      </a:cubicBezTo>
                      <a:cubicBezTo>
                        <a:pt x="0" y="668"/>
                        <a:pt x="789" y="865"/>
                        <a:pt x="1776" y="865"/>
                      </a:cubicBezTo>
                      <a:cubicBezTo>
                        <a:pt x="2762" y="865"/>
                        <a:pt x="3552" y="668"/>
                        <a:pt x="3552" y="421"/>
                      </a:cubicBezTo>
                      <a:cubicBezTo>
                        <a:pt x="3552" y="198"/>
                        <a:pt x="2762" y="1"/>
                        <a:pt x="177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3" name="Google Shape;3723;g303e823a111_0_116"/>
                <p:cNvSpPr/>
                <p:nvPr/>
              </p:nvSpPr>
              <p:spPr>
                <a:xfrm>
                  <a:off x="-8004825" y="376675"/>
                  <a:ext cx="806550" cy="122775"/>
                </a:xfrm>
                <a:custGeom>
                  <a:rect b="b" l="l" r="r" t="t"/>
                  <a:pathLst>
                    <a:path extrusionOk="0" h="4911" w="32262">
                      <a:moveTo>
                        <a:pt x="8689" y="1"/>
                      </a:moveTo>
                      <a:cubicBezTo>
                        <a:pt x="7389" y="1"/>
                        <a:pt x="6116" y="485"/>
                        <a:pt x="4959" y="1087"/>
                      </a:cubicBezTo>
                      <a:cubicBezTo>
                        <a:pt x="3108" y="2073"/>
                        <a:pt x="1431" y="3356"/>
                        <a:pt x="1" y="4911"/>
                      </a:cubicBezTo>
                      <a:lnTo>
                        <a:pt x="32261" y="4911"/>
                      </a:lnTo>
                      <a:cubicBezTo>
                        <a:pt x="32089" y="4861"/>
                        <a:pt x="31941" y="4786"/>
                        <a:pt x="31768" y="4737"/>
                      </a:cubicBezTo>
                      <a:cubicBezTo>
                        <a:pt x="31016" y="3750"/>
                        <a:pt x="29727" y="3279"/>
                        <a:pt x="28499" y="3279"/>
                      </a:cubicBezTo>
                      <a:cubicBezTo>
                        <a:pt x="28437" y="3279"/>
                        <a:pt x="28376" y="3280"/>
                        <a:pt x="28315" y="3283"/>
                      </a:cubicBezTo>
                      <a:cubicBezTo>
                        <a:pt x="27009" y="3332"/>
                        <a:pt x="25775" y="3849"/>
                        <a:pt x="24615" y="4467"/>
                      </a:cubicBezTo>
                      <a:cubicBezTo>
                        <a:pt x="23962" y="2576"/>
                        <a:pt x="21853" y="1570"/>
                        <a:pt x="19853" y="1570"/>
                      </a:cubicBezTo>
                      <a:cubicBezTo>
                        <a:pt x="19739" y="1570"/>
                        <a:pt x="19624" y="1573"/>
                        <a:pt x="19511" y="1580"/>
                      </a:cubicBezTo>
                      <a:cubicBezTo>
                        <a:pt x="17413" y="1704"/>
                        <a:pt x="15490" y="2740"/>
                        <a:pt x="13641" y="3727"/>
                      </a:cubicBezTo>
                      <a:cubicBezTo>
                        <a:pt x="13023" y="1629"/>
                        <a:pt x="10952" y="51"/>
                        <a:pt x="8781" y="1"/>
                      </a:cubicBezTo>
                      <a:cubicBezTo>
                        <a:pt x="8750" y="1"/>
                        <a:pt x="8720" y="1"/>
                        <a:pt x="86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4" name="Google Shape;3724;g303e823a111_0_116"/>
                <p:cNvSpPr/>
                <p:nvPr/>
              </p:nvSpPr>
              <p:spPr>
                <a:xfrm>
                  <a:off x="-6272200" y="1144950"/>
                  <a:ext cx="805950" cy="122775"/>
                </a:xfrm>
                <a:custGeom>
                  <a:rect b="b" l="l" r="r" t="t"/>
                  <a:pathLst>
                    <a:path extrusionOk="0" h="4911" w="32238">
                      <a:moveTo>
                        <a:pt x="8665" y="1"/>
                      </a:moveTo>
                      <a:cubicBezTo>
                        <a:pt x="7367" y="1"/>
                        <a:pt x="6116" y="485"/>
                        <a:pt x="4959" y="1087"/>
                      </a:cubicBezTo>
                      <a:cubicBezTo>
                        <a:pt x="3109" y="2050"/>
                        <a:pt x="1408" y="3356"/>
                        <a:pt x="1" y="4911"/>
                      </a:cubicBezTo>
                      <a:lnTo>
                        <a:pt x="32237" y="4911"/>
                      </a:lnTo>
                      <a:cubicBezTo>
                        <a:pt x="32089" y="4861"/>
                        <a:pt x="31942" y="4786"/>
                        <a:pt x="31768" y="4713"/>
                      </a:cubicBezTo>
                      <a:cubicBezTo>
                        <a:pt x="31016" y="3749"/>
                        <a:pt x="29728" y="3279"/>
                        <a:pt x="28478" y="3279"/>
                      </a:cubicBezTo>
                      <a:cubicBezTo>
                        <a:pt x="28416" y="3279"/>
                        <a:pt x="28354" y="3281"/>
                        <a:pt x="28291" y="3283"/>
                      </a:cubicBezTo>
                      <a:cubicBezTo>
                        <a:pt x="27009" y="3332"/>
                        <a:pt x="25750" y="3826"/>
                        <a:pt x="24615" y="4467"/>
                      </a:cubicBezTo>
                      <a:cubicBezTo>
                        <a:pt x="23968" y="2594"/>
                        <a:pt x="21891" y="1566"/>
                        <a:pt x="19908" y="1566"/>
                      </a:cubicBezTo>
                      <a:cubicBezTo>
                        <a:pt x="19775" y="1566"/>
                        <a:pt x="19643" y="1571"/>
                        <a:pt x="19511" y="1580"/>
                      </a:cubicBezTo>
                      <a:cubicBezTo>
                        <a:pt x="17414" y="1704"/>
                        <a:pt x="15490" y="2740"/>
                        <a:pt x="13641" y="3727"/>
                      </a:cubicBezTo>
                      <a:cubicBezTo>
                        <a:pt x="13023" y="1629"/>
                        <a:pt x="10952" y="51"/>
                        <a:pt x="8758" y="2"/>
                      </a:cubicBezTo>
                      <a:cubicBezTo>
                        <a:pt x="8727" y="1"/>
                        <a:pt x="8696" y="1"/>
                        <a:pt x="86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5" name="Google Shape;3725;g303e823a111_0_116"/>
                <p:cNvSpPr/>
                <p:nvPr/>
              </p:nvSpPr>
              <p:spPr>
                <a:xfrm>
                  <a:off x="-6660000" y="379050"/>
                  <a:ext cx="674575" cy="118525"/>
                </a:xfrm>
                <a:custGeom>
                  <a:rect b="b" l="l" r="r" t="t"/>
                  <a:pathLst>
                    <a:path extrusionOk="0" h="4741" w="26983">
                      <a:moveTo>
                        <a:pt x="10291" y="1"/>
                      </a:moveTo>
                      <a:cubicBezTo>
                        <a:pt x="10206" y="1"/>
                        <a:pt x="10122" y="2"/>
                        <a:pt x="10038" y="5"/>
                      </a:cubicBezTo>
                      <a:cubicBezTo>
                        <a:pt x="8682" y="31"/>
                        <a:pt x="7350" y="400"/>
                        <a:pt x="6068" y="919"/>
                      </a:cubicBezTo>
                      <a:cubicBezTo>
                        <a:pt x="3848" y="1830"/>
                        <a:pt x="1776" y="3113"/>
                        <a:pt x="0" y="4741"/>
                      </a:cubicBezTo>
                      <a:lnTo>
                        <a:pt x="26983" y="4741"/>
                      </a:lnTo>
                      <a:cubicBezTo>
                        <a:pt x="26637" y="4099"/>
                        <a:pt x="26217" y="3484"/>
                        <a:pt x="25625" y="3063"/>
                      </a:cubicBezTo>
                      <a:cubicBezTo>
                        <a:pt x="24798" y="2485"/>
                        <a:pt x="23781" y="2305"/>
                        <a:pt x="22777" y="2305"/>
                      </a:cubicBezTo>
                      <a:cubicBezTo>
                        <a:pt x="22583" y="2305"/>
                        <a:pt x="22389" y="2312"/>
                        <a:pt x="22198" y="2324"/>
                      </a:cubicBezTo>
                      <a:cubicBezTo>
                        <a:pt x="20373" y="2399"/>
                        <a:pt x="18571" y="2866"/>
                        <a:pt x="16920" y="3681"/>
                      </a:cubicBezTo>
                      <a:cubicBezTo>
                        <a:pt x="16709" y="3778"/>
                        <a:pt x="16456" y="3885"/>
                        <a:pt x="16224" y="3885"/>
                      </a:cubicBezTo>
                      <a:cubicBezTo>
                        <a:pt x="16102" y="3885"/>
                        <a:pt x="15986" y="3856"/>
                        <a:pt x="15884" y="3780"/>
                      </a:cubicBezTo>
                      <a:cubicBezTo>
                        <a:pt x="15760" y="3681"/>
                        <a:pt x="15687" y="3507"/>
                        <a:pt x="15612" y="3359"/>
                      </a:cubicBezTo>
                      <a:cubicBezTo>
                        <a:pt x="15243" y="2497"/>
                        <a:pt x="14651" y="1708"/>
                        <a:pt x="13885" y="1140"/>
                      </a:cubicBezTo>
                      <a:cubicBezTo>
                        <a:pt x="12867" y="353"/>
                        <a:pt x="11568" y="1"/>
                        <a:pt x="1029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6" name="Google Shape;3726;g303e823a111_0_116"/>
                <p:cNvSpPr/>
                <p:nvPr/>
              </p:nvSpPr>
              <p:spPr>
                <a:xfrm>
                  <a:off x="-6902350" y="842150"/>
                  <a:ext cx="551275" cy="111125"/>
                </a:xfrm>
                <a:custGeom>
                  <a:rect b="b" l="l" r="r" t="t"/>
                  <a:pathLst>
                    <a:path extrusionOk="0" h="4445" w="22051">
                      <a:moveTo>
                        <a:pt x="13619" y="1"/>
                      </a:moveTo>
                      <a:cubicBezTo>
                        <a:pt x="13080" y="1"/>
                        <a:pt x="12529" y="134"/>
                        <a:pt x="12013" y="301"/>
                      </a:cubicBezTo>
                      <a:cubicBezTo>
                        <a:pt x="10533" y="768"/>
                        <a:pt x="9176" y="1534"/>
                        <a:pt x="7992" y="2471"/>
                      </a:cubicBezTo>
                      <a:cubicBezTo>
                        <a:pt x="7782" y="2642"/>
                        <a:pt x="7528" y="2815"/>
                        <a:pt x="7286" y="2815"/>
                      </a:cubicBezTo>
                      <a:cubicBezTo>
                        <a:pt x="7216" y="2815"/>
                        <a:pt x="7147" y="2800"/>
                        <a:pt x="7080" y="2767"/>
                      </a:cubicBezTo>
                      <a:cubicBezTo>
                        <a:pt x="6883" y="2668"/>
                        <a:pt x="6784" y="2471"/>
                        <a:pt x="6660" y="2274"/>
                      </a:cubicBezTo>
                      <a:cubicBezTo>
                        <a:pt x="6273" y="1701"/>
                        <a:pt x="5575" y="1461"/>
                        <a:pt x="4857" y="1461"/>
                      </a:cubicBezTo>
                      <a:cubicBezTo>
                        <a:pt x="4524" y="1461"/>
                        <a:pt x="4187" y="1513"/>
                        <a:pt x="3874" y="1607"/>
                      </a:cubicBezTo>
                      <a:cubicBezTo>
                        <a:pt x="2319" y="2051"/>
                        <a:pt x="1111" y="3260"/>
                        <a:pt x="1" y="4444"/>
                      </a:cubicBezTo>
                      <a:lnTo>
                        <a:pt x="22050" y="4444"/>
                      </a:lnTo>
                      <a:cubicBezTo>
                        <a:pt x="21705" y="3925"/>
                        <a:pt x="21014" y="3629"/>
                        <a:pt x="20373" y="3606"/>
                      </a:cubicBezTo>
                      <a:cubicBezTo>
                        <a:pt x="20340" y="3605"/>
                        <a:pt x="20306" y="3604"/>
                        <a:pt x="20273" y="3604"/>
                      </a:cubicBezTo>
                      <a:cubicBezTo>
                        <a:pt x="19493" y="3604"/>
                        <a:pt x="18713" y="3885"/>
                        <a:pt x="17956" y="4099"/>
                      </a:cubicBezTo>
                      <a:cubicBezTo>
                        <a:pt x="17881" y="4113"/>
                        <a:pt x="17788" y="4137"/>
                        <a:pt x="17693" y="4137"/>
                      </a:cubicBezTo>
                      <a:cubicBezTo>
                        <a:pt x="17631" y="4137"/>
                        <a:pt x="17570" y="4127"/>
                        <a:pt x="17512" y="4099"/>
                      </a:cubicBezTo>
                      <a:cubicBezTo>
                        <a:pt x="17364" y="4024"/>
                        <a:pt x="17291" y="3827"/>
                        <a:pt x="17242" y="3679"/>
                      </a:cubicBezTo>
                      <a:cubicBezTo>
                        <a:pt x="16969" y="2915"/>
                        <a:pt x="16699" y="2149"/>
                        <a:pt x="16229" y="1508"/>
                      </a:cubicBezTo>
                      <a:cubicBezTo>
                        <a:pt x="15785" y="867"/>
                        <a:pt x="15144" y="301"/>
                        <a:pt x="14381" y="103"/>
                      </a:cubicBezTo>
                      <a:cubicBezTo>
                        <a:pt x="14133" y="31"/>
                        <a:pt x="13877" y="1"/>
                        <a:pt x="136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7" name="Google Shape;3727;g303e823a111_0_116"/>
                <p:cNvSpPr/>
                <p:nvPr/>
              </p:nvSpPr>
              <p:spPr>
                <a:xfrm>
                  <a:off x="-7901825" y="1212100"/>
                  <a:ext cx="551275" cy="111125"/>
                </a:xfrm>
                <a:custGeom>
                  <a:rect b="b" l="l" r="r" t="t"/>
                  <a:pathLst>
                    <a:path extrusionOk="0" h="4445" w="22051">
                      <a:moveTo>
                        <a:pt x="13607" y="1"/>
                      </a:moveTo>
                      <a:cubicBezTo>
                        <a:pt x="13068" y="1"/>
                        <a:pt x="12529" y="134"/>
                        <a:pt x="12011" y="301"/>
                      </a:cubicBezTo>
                      <a:cubicBezTo>
                        <a:pt x="10531" y="769"/>
                        <a:pt x="9176" y="1534"/>
                        <a:pt x="7966" y="2471"/>
                      </a:cubicBezTo>
                      <a:cubicBezTo>
                        <a:pt x="7775" y="2643"/>
                        <a:pt x="7524" y="2815"/>
                        <a:pt x="7284" y="2815"/>
                      </a:cubicBezTo>
                      <a:cubicBezTo>
                        <a:pt x="7214" y="2815"/>
                        <a:pt x="7145" y="2801"/>
                        <a:pt x="7078" y="2767"/>
                      </a:cubicBezTo>
                      <a:cubicBezTo>
                        <a:pt x="6881" y="2692"/>
                        <a:pt x="6782" y="2471"/>
                        <a:pt x="6660" y="2274"/>
                      </a:cubicBezTo>
                      <a:cubicBezTo>
                        <a:pt x="6256" y="1701"/>
                        <a:pt x="5563" y="1462"/>
                        <a:pt x="4850" y="1462"/>
                      </a:cubicBezTo>
                      <a:cubicBezTo>
                        <a:pt x="4520" y="1462"/>
                        <a:pt x="4185" y="1513"/>
                        <a:pt x="3872" y="1607"/>
                      </a:cubicBezTo>
                      <a:cubicBezTo>
                        <a:pt x="2319" y="2077"/>
                        <a:pt x="1110" y="3261"/>
                        <a:pt x="1" y="4444"/>
                      </a:cubicBezTo>
                      <a:lnTo>
                        <a:pt x="22050" y="4444"/>
                      </a:lnTo>
                      <a:cubicBezTo>
                        <a:pt x="21705" y="3926"/>
                        <a:pt x="21014" y="3655"/>
                        <a:pt x="20347" y="3606"/>
                      </a:cubicBezTo>
                      <a:cubicBezTo>
                        <a:pt x="20314" y="3605"/>
                        <a:pt x="20281" y="3604"/>
                        <a:pt x="20248" y="3604"/>
                      </a:cubicBezTo>
                      <a:cubicBezTo>
                        <a:pt x="19470" y="3604"/>
                        <a:pt x="18713" y="3885"/>
                        <a:pt x="17956" y="4099"/>
                      </a:cubicBezTo>
                      <a:cubicBezTo>
                        <a:pt x="17866" y="4114"/>
                        <a:pt x="17776" y="4138"/>
                        <a:pt x="17685" y="4138"/>
                      </a:cubicBezTo>
                      <a:cubicBezTo>
                        <a:pt x="17628" y="4138"/>
                        <a:pt x="17570" y="4128"/>
                        <a:pt x="17512" y="4099"/>
                      </a:cubicBezTo>
                      <a:cubicBezTo>
                        <a:pt x="17364" y="4024"/>
                        <a:pt x="17289" y="3827"/>
                        <a:pt x="17216" y="3679"/>
                      </a:cubicBezTo>
                      <a:cubicBezTo>
                        <a:pt x="16969" y="2915"/>
                        <a:pt x="16697" y="2175"/>
                        <a:pt x="16229" y="1508"/>
                      </a:cubicBezTo>
                      <a:cubicBezTo>
                        <a:pt x="15785" y="867"/>
                        <a:pt x="15144" y="301"/>
                        <a:pt x="14379" y="104"/>
                      </a:cubicBezTo>
                      <a:cubicBezTo>
                        <a:pt x="14123" y="31"/>
                        <a:pt x="13865" y="1"/>
                        <a:pt x="136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8" name="Google Shape;3728;g303e823a111_0_116"/>
                <p:cNvSpPr/>
                <p:nvPr/>
              </p:nvSpPr>
              <p:spPr>
                <a:xfrm>
                  <a:off x="-7953625" y="2085025"/>
                  <a:ext cx="14825" cy="19250"/>
                </a:xfrm>
                <a:custGeom>
                  <a:rect b="b" l="l" r="r" t="t"/>
                  <a:pathLst>
                    <a:path extrusionOk="0" h="770" w="593">
                      <a:moveTo>
                        <a:pt x="172" y="1"/>
                      </a:moveTo>
                      <a:cubicBezTo>
                        <a:pt x="156" y="1"/>
                        <a:pt x="140" y="3"/>
                        <a:pt x="123" y="12"/>
                      </a:cubicBezTo>
                      <a:cubicBezTo>
                        <a:pt x="74" y="12"/>
                        <a:pt x="1" y="85"/>
                        <a:pt x="25" y="160"/>
                      </a:cubicBezTo>
                      <a:cubicBezTo>
                        <a:pt x="123" y="332"/>
                        <a:pt x="198" y="505"/>
                        <a:pt x="297" y="677"/>
                      </a:cubicBezTo>
                      <a:cubicBezTo>
                        <a:pt x="321" y="703"/>
                        <a:pt x="321" y="726"/>
                        <a:pt x="370" y="752"/>
                      </a:cubicBezTo>
                      <a:cubicBezTo>
                        <a:pt x="383" y="764"/>
                        <a:pt x="401" y="770"/>
                        <a:pt x="420" y="770"/>
                      </a:cubicBezTo>
                      <a:cubicBezTo>
                        <a:pt x="438" y="770"/>
                        <a:pt x="457" y="764"/>
                        <a:pt x="469" y="752"/>
                      </a:cubicBezTo>
                      <a:cubicBezTo>
                        <a:pt x="544" y="752"/>
                        <a:pt x="593" y="677"/>
                        <a:pt x="567" y="628"/>
                      </a:cubicBezTo>
                      <a:cubicBezTo>
                        <a:pt x="494" y="430"/>
                        <a:pt x="396" y="259"/>
                        <a:pt x="297" y="85"/>
                      </a:cubicBezTo>
                      <a:cubicBezTo>
                        <a:pt x="297" y="61"/>
                        <a:pt x="271" y="36"/>
                        <a:pt x="248" y="12"/>
                      </a:cubicBezTo>
                      <a:cubicBezTo>
                        <a:pt x="230" y="12"/>
                        <a:pt x="203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9" name="Google Shape;3729;g303e823a111_0_116"/>
                <p:cNvSpPr/>
                <p:nvPr/>
              </p:nvSpPr>
              <p:spPr>
                <a:xfrm>
                  <a:off x="-7933875" y="2046750"/>
                  <a:ext cx="23450" cy="50275"/>
                </a:xfrm>
                <a:custGeom>
                  <a:rect b="b" l="l" r="r" t="t"/>
                  <a:pathLst>
                    <a:path extrusionOk="0" h="2011" w="938">
                      <a:moveTo>
                        <a:pt x="326" y="1"/>
                      </a:moveTo>
                      <a:cubicBezTo>
                        <a:pt x="300" y="1"/>
                        <a:pt x="273" y="5"/>
                        <a:pt x="247" y="14"/>
                      </a:cubicBezTo>
                      <a:cubicBezTo>
                        <a:pt x="99" y="63"/>
                        <a:pt x="0" y="186"/>
                        <a:pt x="49" y="310"/>
                      </a:cubicBezTo>
                      <a:cubicBezTo>
                        <a:pt x="270" y="777"/>
                        <a:pt x="369" y="1271"/>
                        <a:pt x="369" y="1764"/>
                      </a:cubicBezTo>
                      <a:cubicBezTo>
                        <a:pt x="369" y="1888"/>
                        <a:pt x="493" y="2011"/>
                        <a:pt x="665" y="2011"/>
                      </a:cubicBezTo>
                      <a:cubicBezTo>
                        <a:pt x="813" y="2011"/>
                        <a:pt x="937" y="1912"/>
                        <a:pt x="937" y="1764"/>
                      </a:cubicBezTo>
                      <a:cubicBezTo>
                        <a:pt x="937" y="1221"/>
                        <a:pt x="813" y="679"/>
                        <a:pt x="592" y="186"/>
                      </a:cubicBezTo>
                      <a:cubicBezTo>
                        <a:pt x="552" y="85"/>
                        <a:pt x="445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0" name="Google Shape;3730;g303e823a111_0_116"/>
                <p:cNvSpPr/>
                <p:nvPr/>
              </p:nvSpPr>
              <p:spPr>
                <a:xfrm>
                  <a:off x="-7892600" y="2059425"/>
                  <a:ext cx="10525" cy="25900"/>
                </a:xfrm>
                <a:custGeom>
                  <a:rect b="b" l="l" r="r" t="t"/>
                  <a:pathLst>
                    <a:path extrusionOk="0" h="1036" w="421">
                      <a:moveTo>
                        <a:pt x="273" y="0"/>
                      </a:moveTo>
                      <a:cubicBezTo>
                        <a:pt x="174" y="0"/>
                        <a:pt x="125" y="49"/>
                        <a:pt x="125" y="122"/>
                      </a:cubicBezTo>
                      <a:cubicBezTo>
                        <a:pt x="76" y="369"/>
                        <a:pt x="50" y="641"/>
                        <a:pt x="1" y="912"/>
                      </a:cubicBezTo>
                      <a:cubicBezTo>
                        <a:pt x="1" y="987"/>
                        <a:pt x="76" y="1036"/>
                        <a:pt x="149" y="1036"/>
                      </a:cubicBezTo>
                      <a:cubicBezTo>
                        <a:pt x="247" y="1036"/>
                        <a:pt x="297" y="987"/>
                        <a:pt x="297" y="912"/>
                      </a:cubicBezTo>
                      <a:cubicBezTo>
                        <a:pt x="322" y="641"/>
                        <a:pt x="372" y="369"/>
                        <a:pt x="395" y="122"/>
                      </a:cubicBezTo>
                      <a:cubicBezTo>
                        <a:pt x="421" y="49"/>
                        <a:pt x="346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1" name="Google Shape;3731;g303e823a111_0_116"/>
                <p:cNvSpPr/>
                <p:nvPr/>
              </p:nvSpPr>
              <p:spPr>
                <a:xfrm>
                  <a:off x="-7871000" y="2058500"/>
                  <a:ext cx="32100" cy="35425"/>
                </a:xfrm>
                <a:custGeom>
                  <a:rect b="b" l="l" r="r" t="t"/>
                  <a:pathLst>
                    <a:path extrusionOk="0" h="1417" w="1284">
                      <a:moveTo>
                        <a:pt x="957" y="1"/>
                      </a:moveTo>
                      <a:cubicBezTo>
                        <a:pt x="857" y="1"/>
                        <a:pt x="765" y="45"/>
                        <a:pt x="715" y="110"/>
                      </a:cubicBezTo>
                      <a:cubicBezTo>
                        <a:pt x="494" y="432"/>
                        <a:pt x="297" y="751"/>
                        <a:pt x="74" y="1073"/>
                      </a:cubicBezTo>
                      <a:cubicBezTo>
                        <a:pt x="1" y="1172"/>
                        <a:pt x="50" y="1320"/>
                        <a:pt x="173" y="1393"/>
                      </a:cubicBezTo>
                      <a:cubicBezTo>
                        <a:pt x="220" y="1408"/>
                        <a:pt x="269" y="1417"/>
                        <a:pt x="318" y="1417"/>
                      </a:cubicBezTo>
                      <a:cubicBezTo>
                        <a:pt x="421" y="1417"/>
                        <a:pt x="517" y="1379"/>
                        <a:pt x="567" y="1294"/>
                      </a:cubicBezTo>
                      <a:cubicBezTo>
                        <a:pt x="790" y="998"/>
                        <a:pt x="987" y="678"/>
                        <a:pt x="1208" y="357"/>
                      </a:cubicBezTo>
                      <a:cubicBezTo>
                        <a:pt x="1283" y="234"/>
                        <a:pt x="1234" y="86"/>
                        <a:pt x="1110" y="37"/>
                      </a:cubicBezTo>
                      <a:cubicBezTo>
                        <a:pt x="1060" y="12"/>
                        <a:pt x="1008" y="1"/>
                        <a:pt x="9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2" name="Google Shape;3732;g303e823a111_0_116"/>
                <p:cNvSpPr/>
                <p:nvPr/>
              </p:nvSpPr>
              <p:spPr>
                <a:xfrm>
                  <a:off x="-7841400" y="2085675"/>
                  <a:ext cx="17300" cy="18400"/>
                </a:xfrm>
                <a:custGeom>
                  <a:rect b="b" l="l" r="r" t="t"/>
                  <a:pathLst>
                    <a:path extrusionOk="0" h="736" w="692">
                      <a:moveTo>
                        <a:pt x="554" y="0"/>
                      </a:moveTo>
                      <a:cubicBezTo>
                        <a:pt x="496" y="0"/>
                        <a:pt x="438" y="23"/>
                        <a:pt x="419" y="59"/>
                      </a:cubicBezTo>
                      <a:cubicBezTo>
                        <a:pt x="297" y="233"/>
                        <a:pt x="172" y="381"/>
                        <a:pt x="50" y="552"/>
                      </a:cubicBezTo>
                      <a:cubicBezTo>
                        <a:pt x="1" y="602"/>
                        <a:pt x="24" y="700"/>
                        <a:pt x="99" y="726"/>
                      </a:cubicBezTo>
                      <a:cubicBezTo>
                        <a:pt x="113" y="732"/>
                        <a:pt x="129" y="735"/>
                        <a:pt x="147" y="735"/>
                      </a:cubicBezTo>
                      <a:cubicBezTo>
                        <a:pt x="196" y="735"/>
                        <a:pt x="254" y="713"/>
                        <a:pt x="271" y="677"/>
                      </a:cubicBezTo>
                      <a:cubicBezTo>
                        <a:pt x="419" y="503"/>
                        <a:pt x="543" y="355"/>
                        <a:pt x="666" y="183"/>
                      </a:cubicBezTo>
                      <a:cubicBezTo>
                        <a:pt x="691" y="134"/>
                        <a:pt x="666" y="35"/>
                        <a:pt x="616" y="10"/>
                      </a:cubicBezTo>
                      <a:cubicBezTo>
                        <a:pt x="597" y="3"/>
                        <a:pt x="576" y="0"/>
                        <a:pt x="554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3" name="Google Shape;3733;g303e823a111_0_116"/>
                <p:cNvSpPr/>
                <p:nvPr/>
              </p:nvSpPr>
              <p:spPr>
                <a:xfrm>
                  <a:off x="-6632875" y="2313450"/>
                  <a:ext cx="7425" cy="11125"/>
                </a:xfrm>
                <a:custGeom>
                  <a:rect b="b" l="l" r="r" t="t"/>
                  <a:pathLst>
                    <a:path extrusionOk="0" h="445" w="297">
                      <a:moveTo>
                        <a:pt x="74" y="1"/>
                      </a:moveTo>
                      <a:cubicBezTo>
                        <a:pt x="24" y="24"/>
                        <a:pt x="1" y="50"/>
                        <a:pt x="24" y="99"/>
                      </a:cubicBezTo>
                      <a:cubicBezTo>
                        <a:pt x="74" y="198"/>
                        <a:pt x="99" y="297"/>
                        <a:pt x="149" y="395"/>
                      </a:cubicBezTo>
                      <a:cubicBezTo>
                        <a:pt x="149" y="419"/>
                        <a:pt x="172" y="419"/>
                        <a:pt x="172" y="445"/>
                      </a:cubicBezTo>
                      <a:lnTo>
                        <a:pt x="222" y="445"/>
                      </a:lnTo>
                      <a:cubicBezTo>
                        <a:pt x="271" y="445"/>
                        <a:pt x="297" y="395"/>
                        <a:pt x="271" y="370"/>
                      </a:cubicBezTo>
                      <a:cubicBezTo>
                        <a:pt x="247" y="247"/>
                        <a:pt x="198" y="149"/>
                        <a:pt x="149" y="50"/>
                      </a:cubicBezTo>
                      <a:cubicBezTo>
                        <a:pt x="149" y="24"/>
                        <a:pt x="149" y="24"/>
                        <a:pt x="123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4" name="Google Shape;3734;g303e823a111_0_116"/>
                <p:cNvSpPr/>
                <p:nvPr/>
              </p:nvSpPr>
              <p:spPr>
                <a:xfrm>
                  <a:off x="-6623650" y="2291125"/>
                  <a:ext cx="11775" cy="29250"/>
                </a:xfrm>
                <a:custGeom>
                  <a:rect b="b" l="l" r="r" t="t"/>
                  <a:pathLst>
                    <a:path extrusionOk="0" h="1170" w="471">
                      <a:moveTo>
                        <a:pt x="156" y="1"/>
                      </a:moveTo>
                      <a:cubicBezTo>
                        <a:pt x="145" y="1"/>
                        <a:pt x="135" y="2"/>
                        <a:pt x="125" y="6"/>
                      </a:cubicBezTo>
                      <a:cubicBezTo>
                        <a:pt x="76" y="29"/>
                        <a:pt x="1" y="104"/>
                        <a:pt x="50" y="177"/>
                      </a:cubicBezTo>
                      <a:cubicBezTo>
                        <a:pt x="149" y="473"/>
                        <a:pt x="198" y="746"/>
                        <a:pt x="198" y="1042"/>
                      </a:cubicBezTo>
                      <a:cubicBezTo>
                        <a:pt x="198" y="1105"/>
                        <a:pt x="254" y="1169"/>
                        <a:pt x="316" y="1169"/>
                      </a:cubicBezTo>
                      <a:cubicBezTo>
                        <a:pt x="326" y="1169"/>
                        <a:pt x="336" y="1167"/>
                        <a:pt x="346" y="1164"/>
                      </a:cubicBezTo>
                      <a:cubicBezTo>
                        <a:pt x="421" y="1164"/>
                        <a:pt x="470" y="1115"/>
                        <a:pt x="470" y="1042"/>
                      </a:cubicBezTo>
                      <a:cubicBezTo>
                        <a:pt x="470" y="720"/>
                        <a:pt x="421" y="400"/>
                        <a:pt x="297" y="104"/>
                      </a:cubicBezTo>
                      <a:cubicBezTo>
                        <a:pt x="276" y="62"/>
                        <a:pt x="218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5" name="Google Shape;3735;g303e823a111_0_116"/>
                <p:cNvSpPr/>
                <p:nvPr/>
              </p:nvSpPr>
              <p:spPr>
                <a:xfrm>
                  <a:off x="-6603275" y="2298650"/>
                  <a:ext cx="4950" cy="14825"/>
                </a:xfrm>
                <a:custGeom>
                  <a:rect b="b" l="l" r="r" t="t"/>
                  <a:pathLst>
                    <a:path extrusionOk="0" h="593" w="198">
                      <a:moveTo>
                        <a:pt x="123" y="1"/>
                      </a:moveTo>
                      <a:cubicBezTo>
                        <a:pt x="99" y="1"/>
                        <a:pt x="74" y="24"/>
                        <a:pt x="74" y="74"/>
                      </a:cubicBezTo>
                      <a:cubicBezTo>
                        <a:pt x="50" y="222"/>
                        <a:pt x="24" y="370"/>
                        <a:pt x="1" y="543"/>
                      </a:cubicBezTo>
                      <a:cubicBezTo>
                        <a:pt x="1" y="567"/>
                        <a:pt x="50" y="593"/>
                        <a:pt x="74" y="593"/>
                      </a:cubicBezTo>
                      <a:cubicBezTo>
                        <a:pt x="123" y="593"/>
                        <a:pt x="149" y="567"/>
                        <a:pt x="149" y="543"/>
                      </a:cubicBezTo>
                      <a:cubicBezTo>
                        <a:pt x="172" y="370"/>
                        <a:pt x="172" y="222"/>
                        <a:pt x="198" y="74"/>
                      </a:cubicBezTo>
                      <a:cubicBezTo>
                        <a:pt x="198" y="24"/>
                        <a:pt x="172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6" name="Google Shape;3736;g303e823a111_0_116"/>
                <p:cNvSpPr/>
                <p:nvPr/>
              </p:nvSpPr>
              <p:spPr>
                <a:xfrm>
                  <a:off x="-6592825" y="2298000"/>
                  <a:ext cx="15475" cy="20750"/>
                </a:xfrm>
                <a:custGeom>
                  <a:rect b="b" l="l" r="r" t="t"/>
                  <a:pathLst>
                    <a:path extrusionOk="0" h="830" w="619">
                      <a:moveTo>
                        <a:pt x="466" y="1"/>
                      </a:moveTo>
                      <a:cubicBezTo>
                        <a:pt x="420" y="1"/>
                        <a:pt x="378" y="28"/>
                        <a:pt x="346" y="76"/>
                      </a:cubicBezTo>
                      <a:cubicBezTo>
                        <a:pt x="247" y="248"/>
                        <a:pt x="149" y="445"/>
                        <a:pt x="50" y="619"/>
                      </a:cubicBezTo>
                      <a:cubicBezTo>
                        <a:pt x="1" y="692"/>
                        <a:pt x="26" y="767"/>
                        <a:pt x="99" y="816"/>
                      </a:cubicBezTo>
                      <a:cubicBezTo>
                        <a:pt x="117" y="825"/>
                        <a:pt x="142" y="830"/>
                        <a:pt x="167" y="830"/>
                      </a:cubicBezTo>
                      <a:cubicBezTo>
                        <a:pt x="211" y="830"/>
                        <a:pt x="257" y="813"/>
                        <a:pt x="273" y="767"/>
                      </a:cubicBezTo>
                      <a:cubicBezTo>
                        <a:pt x="372" y="569"/>
                        <a:pt x="494" y="396"/>
                        <a:pt x="593" y="198"/>
                      </a:cubicBezTo>
                      <a:cubicBezTo>
                        <a:pt x="618" y="149"/>
                        <a:pt x="618" y="50"/>
                        <a:pt x="543" y="27"/>
                      </a:cubicBezTo>
                      <a:cubicBezTo>
                        <a:pt x="517" y="9"/>
                        <a:pt x="491" y="1"/>
                        <a:pt x="466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7" name="Google Shape;3737;g303e823a111_0_116"/>
                <p:cNvSpPr/>
                <p:nvPr/>
              </p:nvSpPr>
              <p:spPr>
                <a:xfrm>
                  <a:off x="-6578600" y="2313800"/>
                  <a:ext cx="8650" cy="10775"/>
                </a:xfrm>
                <a:custGeom>
                  <a:rect b="b" l="l" r="r" t="t"/>
                  <a:pathLst>
                    <a:path extrusionOk="0" h="431" w="346">
                      <a:moveTo>
                        <a:pt x="269" y="1"/>
                      </a:moveTo>
                      <a:cubicBezTo>
                        <a:pt x="246" y="1"/>
                        <a:pt x="221" y="18"/>
                        <a:pt x="221" y="36"/>
                      </a:cubicBezTo>
                      <a:cubicBezTo>
                        <a:pt x="148" y="135"/>
                        <a:pt x="99" y="233"/>
                        <a:pt x="24" y="332"/>
                      </a:cubicBezTo>
                      <a:cubicBezTo>
                        <a:pt x="0" y="356"/>
                        <a:pt x="24" y="405"/>
                        <a:pt x="49" y="431"/>
                      </a:cubicBezTo>
                      <a:cubicBezTo>
                        <a:pt x="99" y="431"/>
                        <a:pt x="122" y="431"/>
                        <a:pt x="148" y="405"/>
                      </a:cubicBezTo>
                      <a:cubicBezTo>
                        <a:pt x="197" y="306"/>
                        <a:pt x="270" y="208"/>
                        <a:pt x="320" y="109"/>
                      </a:cubicBezTo>
                      <a:cubicBezTo>
                        <a:pt x="345" y="85"/>
                        <a:pt x="345" y="36"/>
                        <a:pt x="296" y="10"/>
                      </a:cubicBezTo>
                      <a:cubicBezTo>
                        <a:pt x="289" y="3"/>
                        <a:pt x="279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8" name="Google Shape;3738;g303e823a111_0_116"/>
                <p:cNvSpPr/>
                <p:nvPr/>
              </p:nvSpPr>
              <p:spPr>
                <a:xfrm>
                  <a:off x="-7674325" y="1877500"/>
                  <a:ext cx="6200" cy="9875"/>
                </a:xfrm>
                <a:custGeom>
                  <a:rect b="b" l="l" r="r" t="t"/>
                  <a:pathLst>
                    <a:path extrusionOk="0" h="395" w="248">
                      <a:moveTo>
                        <a:pt x="50" y="0"/>
                      </a:moveTo>
                      <a:cubicBezTo>
                        <a:pt x="26" y="0"/>
                        <a:pt x="1" y="50"/>
                        <a:pt x="26" y="75"/>
                      </a:cubicBezTo>
                      <a:cubicBezTo>
                        <a:pt x="50" y="174"/>
                        <a:pt x="99" y="247"/>
                        <a:pt x="125" y="346"/>
                      </a:cubicBezTo>
                      <a:cubicBezTo>
                        <a:pt x="125" y="371"/>
                        <a:pt x="149" y="371"/>
                        <a:pt x="149" y="371"/>
                      </a:cubicBezTo>
                      <a:cubicBezTo>
                        <a:pt x="174" y="395"/>
                        <a:pt x="198" y="395"/>
                        <a:pt x="198" y="395"/>
                      </a:cubicBezTo>
                      <a:cubicBezTo>
                        <a:pt x="224" y="371"/>
                        <a:pt x="247" y="346"/>
                        <a:pt x="247" y="322"/>
                      </a:cubicBezTo>
                      <a:cubicBezTo>
                        <a:pt x="198" y="223"/>
                        <a:pt x="174" y="125"/>
                        <a:pt x="125" y="50"/>
                      </a:cubicBezTo>
                      <a:cubicBezTo>
                        <a:pt x="125" y="26"/>
                        <a:pt x="125" y="26"/>
                        <a:pt x="99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9" name="Google Shape;3739;g303e823a111_0_116"/>
                <p:cNvSpPr/>
                <p:nvPr/>
              </p:nvSpPr>
              <p:spPr>
                <a:xfrm>
                  <a:off x="-7665700" y="1858225"/>
                  <a:ext cx="9900" cy="25450"/>
                </a:xfrm>
                <a:custGeom>
                  <a:rect b="b" l="l" r="r" t="t"/>
                  <a:pathLst>
                    <a:path extrusionOk="0" h="1018" w="396">
                      <a:moveTo>
                        <a:pt x="139" y="1"/>
                      </a:moveTo>
                      <a:cubicBezTo>
                        <a:pt x="127" y="1"/>
                        <a:pt x="114" y="3"/>
                        <a:pt x="100" y="8"/>
                      </a:cubicBezTo>
                      <a:cubicBezTo>
                        <a:pt x="50" y="31"/>
                        <a:pt x="1" y="81"/>
                        <a:pt x="27" y="156"/>
                      </a:cubicBezTo>
                      <a:cubicBezTo>
                        <a:pt x="100" y="402"/>
                        <a:pt x="149" y="649"/>
                        <a:pt x="149" y="896"/>
                      </a:cubicBezTo>
                      <a:cubicBezTo>
                        <a:pt x="149" y="969"/>
                        <a:pt x="198" y="1018"/>
                        <a:pt x="273" y="1018"/>
                      </a:cubicBezTo>
                      <a:cubicBezTo>
                        <a:pt x="346" y="1018"/>
                        <a:pt x="396" y="969"/>
                        <a:pt x="396" y="896"/>
                      </a:cubicBezTo>
                      <a:cubicBezTo>
                        <a:pt x="396" y="623"/>
                        <a:pt x="346" y="353"/>
                        <a:pt x="248" y="81"/>
                      </a:cubicBezTo>
                      <a:cubicBezTo>
                        <a:pt x="228" y="41"/>
                        <a:pt x="192" y="1"/>
                        <a:pt x="139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0" name="Google Shape;3740;g303e823a111_0_116"/>
                <p:cNvSpPr/>
                <p:nvPr/>
              </p:nvSpPr>
              <p:spPr>
                <a:xfrm>
                  <a:off x="-7648425" y="1864575"/>
                  <a:ext cx="4375" cy="12950"/>
                </a:xfrm>
                <a:custGeom>
                  <a:rect b="b" l="l" r="r" t="t"/>
                  <a:pathLst>
                    <a:path extrusionOk="0" h="518" w="175">
                      <a:moveTo>
                        <a:pt x="125" y="0"/>
                      </a:moveTo>
                      <a:cubicBezTo>
                        <a:pt x="75" y="0"/>
                        <a:pt x="50" y="24"/>
                        <a:pt x="50" y="50"/>
                      </a:cubicBezTo>
                      <a:cubicBezTo>
                        <a:pt x="50" y="198"/>
                        <a:pt x="26" y="320"/>
                        <a:pt x="0" y="468"/>
                      </a:cubicBezTo>
                      <a:cubicBezTo>
                        <a:pt x="0" y="494"/>
                        <a:pt x="50" y="517"/>
                        <a:pt x="75" y="517"/>
                      </a:cubicBezTo>
                      <a:cubicBezTo>
                        <a:pt x="99" y="517"/>
                        <a:pt x="125" y="494"/>
                        <a:pt x="125" y="468"/>
                      </a:cubicBezTo>
                      <a:cubicBezTo>
                        <a:pt x="148" y="320"/>
                        <a:pt x="174" y="198"/>
                        <a:pt x="174" y="50"/>
                      </a:cubicBezTo>
                      <a:cubicBezTo>
                        <a:pt x="174" y="24"/>
                        <a:pt x="148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1" name="Google Shape;3741;g303e823a111_0_116"/>
                <p:cNvSpPr/>
                <p:nvPr/>
              </p:nvSpPr>
              <p:spPr>
                <a:xfrm>
                  <a:off x="-7639150" y="1864150"/>
                  <a:ext cx="13600" cy="17950"/>
                </a:xfrm>
                <a:custGeom>
                  <a:rect b="b" l="l" r="r" t="t"/>
                  <a:pathLst>
                    <a:path extrusionOk="0" h="718" w="544">
                      <a:moveTo>
                        <a:pt x="397" y="0"/>
                      </a:moveTo>
                      <a:cubicBezTo>
                        <a:pt x="362" y="0"/>
                        <a:pt x="325" y="12"/>
                        <a:pt x="296" y="41"/>
                      </a:cubicBezTo>
                      <a:cubicBezTo>
                        <a:pt x="221" y="215"/>
                        <a:pt x="123" y="386"/>
                        <a:pt x="24" y="534"/>
                      </a:cubicBezTo>
                      <a:cubicBezTo>
                        <a:pt x="0" y="584"/>
                        <a:pt x="24" y="682"/>
                        <a:pt x="73" y="708"/>
                      </a:cubicBezTo>
                      <a:cubicBezTo>
                        <a:pt x="87" y="714"/>
                        <a:pt x="102" y="717"/>
                        <a:pt x="117" y="717"/>
                      </a:cubicBezTo>
                      <a:cubicBezTo>
                        <a:pt x="161" y="717"/>
                        <a:pt x="211" y="695"/>
                        <a:pt x="247" y="659"/>
                      </a:cubicBezTo>
                      <a:cubicBezTo>
                        <a:pt x="320" y="485"/>
                        <a:pt x="419" y="337"/>
                        <a:pt x="517" y="165"/>
                      </a:cubicBezTo>
                      <a:cubicBezTo>
                        <a:pt x="543" y="116"/>
                        <a:pt x="517" y="41"/>
                        <a:pt x="468" y="17"/>
                      </a:cubicBezTo>
                      <a:cubicBezTo>
                        <a:pt x="447" y="7"/>
                        <a:pt x="423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2" name="Google Shape;3742;g303e823a111_0_116"/>
                <p:cNvSpPr/>
                <p:nvPr/>
              </p:nvSpPr>
              <p:spPr>
                <a:xfrm>
                  <a:off x="-7626825" y="1877875"/>
                  <a:ext cx="7425" cy="9350"/>
                </a:xfrm>
                <a:custGeom>
                  <a:rect b="b" l="l" r="r" t="t"/>
                  <a:pathLst>
                    <a:path extrusionOk="0" h="374" w="297">
                      <a:moveTo>
                        <a:pt x="245" y="0"/>
                      </a:moveTo>
                      <a:cubicBezTo>
                        <a:pt x="223" y="0"/>
                        <a:pt x="198" y="18"/>
                        <a:pt x="198" y="35"/>
                      </a:cubicBezTo>
                      <a:cubicBezTo>
                        <a:pt x="123" y="110"/>
                        <a:pt x="74" y="208"/>
                        <a:pt x="24" y="281"/>
                      </a:cubicBezTo>
                      <a:cubicBezTo>
                        <a:pt x="1" y="307"/>
                        <a:pt x="24" y="356"/>
                        <a:pt x="50" y="356"/>
                      </a:cubicBezTo>
                      <a:cubicBezTo>
                        <a:pt x="62" y="368"/>
                        <a:pt x="80" y="374"/>
                        <a:pt x="95" y="374"/>
                      </a:cubicBezTo>
                      <a:cubicBezTo>
                        <a:pt x="111" y="374"/>
                        <a:pt x="123" y="368"/>
                        <a:pt x="123" y="356"/>
                      </a:cubicBezTo>
                      <a:cubicBezTo>
                        <a:pt x="172" y="258"/>
                        <a:pt x="247" y="183"/>
                        <a:pt x="297" y="84"/>
                      </a:cubicBezTo>
                      <a:cubicBezTo>
                        <a:pt x="297" y="60"/>
                        <a:pt x="297" y="35"/>
                        <a:pt x="271" y="11"/>
                      </a:cubicBezTo>
                      <a:cubicBezTo>
                        <a:pt x="264" y="3"/>
                        <a:pt x="255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3" name="Google Shape;3743;g303e823a111_0_116"/>
                <p:cNvSpPr/>
                <p:nvPr/>
              </p:nvSpPr>
              <p:spPr>
                <a:xfrm>
                  <a:off x="-6843750" y="2139575"/>
                  <a:ext cx="5550" cy="8025"/>
                </a:xfrm>
                <a:custGeom>
                  <a:rect b="b" l="l" r="r" t="t"/>
                  <a:pathLst>
                    <a:path extrusionOk="0" h="321" w="222">
                      <a:moveTo>
                        <a:pt x="50" y="0"/>
                      </a:moveTo>
                      <a:cubicBezTo>
                        <a:pt x="24" y="0"/>
                        <a:pt x="1" y="24"/>
                        <a:pt x="1" y="50"/>
                      </a:cubicBezTo>
                      <a:cubicBezTo>
                        <a:pt x="50" y="123"/>
                        <a:pt x="74" y="198"/>
                        <a:pt x="99" y="296"/>
                      </a:cubicBezTo>
                      <a:cubicBezTo>
                        <a:pt x="99" y="296"/>
                        <a:pt x="123" y="296"/>
                        <a:pt x="123" y="320"/>
                      </a:cubicBezTo>
                      <a:lnTo>
                        <a:pt x="172" y="320"/>
                      </a:lnTo>
                      <a:cubicBezTo>
                        <a:pt x="198" y="320"/>
                        <a:pt x="222" y="296"/>
                        <a:pt x="198" y="247"/>
                      </a:cubicBezTo>
                      <a:cubicBezTo>
                        <a:pt x="172" y="172"/>
                        <a:pt x="149" y="99"/>
                        <a:pt x="99" y="24"/>
                      </a:cubicBezTo>
                      <a:cubicBezTo>
                        <a:pt x="99" y="24"/>
                        <a:pt x="99" y="0"/>
                        <a:pt x="74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4" name="Google Shape;3744;g303e823a111_0_116"/>
                <p:cNvSpPr/>
                <p:nvPr/>
              </p:nvSpPr>
              <p:spPr>
                <a:xfrm>
                  <a:off x="-6837000" y="2122900"/>
                  <a:ext cx="8675" cy="21625"/>
                </a:xfrm>
                <a:custGeom>
                  <a:rect b="b" l="l" r="r" t="t"/>
                  <a:pathLst>
                    <a:path extrusionOk="0" h="865" w="347">
                      <a:moveTo>
                        <a:pt x="100" y="1"/>
                      </a:moveTo>
                      <a:cubicBezTo>
                        <a:pt x="50" y="26"/>
                        <a:pt x="1" y="75"/>
                        <a:pt x="27" y="125"/>
                      </a:cubicBezTo>
                      <a:cubicBezTo>
                        <a:pt x="100" y="346"/>
                        <a:pt x="149" y="543"/>
                        <a:pt x="149" y="766"/>
                      </a:cubicBezTo>
                      <a:cubicBezTo>
                        <a:pt x="149" y="815"/>
                        <a:pt x="198" y="865"/>
                        <a:pt x="248" y="865"/>
                      </a:cubicBezTo>
                      <a:cubicBezTo>
                        <a:pt x="297" y="865"/>
                        <a:pt x="346" y="815"/>
                        <a:pt x="346" y="766"/>
                      </a:cubicBezTo>
                      <a:cubicBezTo>
                        <a:pt x="346" y="543"/>
                        <a:pt x="297" y="296"/>
                        <a:pt x="224" y="75"/>
                      </a:cubicBezTo>
                      <a:cubicBezTo>
                        <a:pt x="198" y="26"/>
                        <a:pt x="149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5" name="Google Shape;3745;g303e823a111_0_116"/>
                <p:cNvSpPr/>
                <p:nvPr/>
              </p:nvSpPr>
              <p:spPr>
                <a:xfrm>
                  <a:off x="-6822200" y="2128475"/>
                  <a:ext cx="3725" cy="11125"/>
                </a:xfrm>
                <a:custGeom>
                  <a:rect b="b" l="l" r="r" t="t"/>
                  <a:pathLst>
                    <a:path extrusionOk="0" h="445" w="149">
                      <a:moveTo>
                        <a:pt x="100" y="0"/>
                      </a:moveTo>
                      <a:cubicBezTo>
                        <a:pt x="76" y="0"/>
                        <a:pt x="50" y="24"/>
                        <a:pt x="50" y="50"/>
                      </a:cubicBezTo>
                      <a:cubicBezTo>
                        <a:pt x="50" y="172"/>
                        <a:pt x="27" y="271"/>
                        <a:pt x="27" y="395"/>
                      </a:cubicBezTo>
                      <a:cubicBezTo>
                        <a:pt x="1" y="419"/>
                        <a:pt x="50" y="444"/>
                        <a:pt x="76" y="444"/>
                      </a:cubicBezTo>
                      <a:cubicBezTo>
                        <a:pt x="100" y="444"/>
                        <a:pt x="125" y="419"/>
                        <a:pt x="125" y="395"/>
                      </a:cubicBezTo>
                      <a:cubicBezTo>
                        <a:pt x="125" y="271"/>
                        <a:pt x="149" y="172"/>
                        <a:pt x="149" y="50"/>
                      </a:cubicBezTo>
                      <a:cubicBezTo>
                        <a:pt x="149" y="24"/>
                        <a:pt x="125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6" name="Google Shape;3746;g303e823a111_0_116"/>
                <p:cNvSpPr/>
                <p:nvPr/>
              </p:nvSpPr>
              <p:spPr>
                <a:xfrm>
                  <a:off x="-6814150" y="2128050"/>
                  <a:ext cx="11125" cy="15025"/>
                </a:xfrm>
                <a:custGeom>
                  <a:rect b="b" l="l" r="r" t="t"/>
                  <a:pathLst>
                    <a:path extrusionOk="0" h="601" w="445">
                      <a:moveTo>
                        <a:pt x="325" y="0"/>
                      </a:moveTo>
                      <a:cubicBezTo>
                        <a:pt x="292" y="0"/>
                        <a:pt x="261" y="12"/>
                        <a:pt x="247" y="41"/>
                      </a:cubicBezTo>
                      <a:cubicBezTo>
                        <a:pt x="172" y="189"/>
                        <a:pt x="99" y="313"/>
                        <a:pt x="24" y="461"/>
                      </a:cubicBezTo>
                      <a:cubicBezTo>
                        <a:pt x="1" y="511"/>
                        <a:pt x="1" y="560"/>
                        <a:pt x="50" y="584"/>
                      </a:cubicBezTo>
                      <a:cubicBezTo>
                        <a:pt x="71" y="594"/>
                        <a:pt x="95" y="601"/>
                        <a:pt x="119" y="601"/>
                      </a:cubicBezTo>
                      <a:cubicBezTo>
                        <a:pt x="152" y="601"/>
                        <a:pt x="183" y="589"/>
                        <a:pt x="198" y="560"/>
                      </a:cubicBezTo>
                      <a:cubicBezTo>
                        <a:pt x="271" y="412"/>
                        <a:pt x="346" y="288"/>
                        <a:pt x="419" y="140"/>
                      </a:cubicBezTo>
                      <a:cubicBezTo>
                        <a:pt x="444" y="116"/>
                        <a:pt x="444" y="41"/>
                        <a:pt x="395" y="17"/>
                      </a:cubicBezTo>
                      <a:cubicBezTo>
                        <a:pt x="374" y="7"/>
                        <a:pt x="349" y="0"/>
                        <a:pt x="3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7" name="Google Shape;3747;g303e823a111_0_116"/>
                <p:cNvSpPr/>
                <p:nvPr/>
              </p:nvSpPr>
              <p:spPr>
                <a:xfrm>
                  <a:off x="-6803700" y="2139725"/>
                  <a:ext cx="6200" cy="7875"/>
                </a:xfrm>
                <a:custGeom>
                  <a:rect b="b" l="l" r="r" t="t"/>
                  <a:pathLst>
                    <a:path extrusionOk="0" h="315" w="248">
                      <a:moveTo>
                        <a:pt x="186" y="0"/>
                      </a:moveTo>
                      <a:cubicBezTo>
                        <a:pt x="174" y="0"/>
                        <a:pt x="162" y="6"/>
                        <a:pt x="149" y="18"/>
                      </a:cubicBezTo>
                      <a:cubicBezTo>
                        <a:pt x="99" y="93"/>
                        <a:pt x="50" y="166"/>
                        <a:pt x="26" y="241"/>
                      </a:cubicBezTo>
                      <a:cubicBezTo>
                        <a:pt x="1" y="265"/>
                        <a:pt x="1" y="290"/>
                        <a:pt x="26" y="314"/>
                      </a:cubicBezTo>
                      <a:cubicBezTo>
                        <a:pt x="50" y="314"/>
                        <a:pt x="99" y="314"/>
                        <a:pt x="99" y="290"/>
                      </a:cubicBezTo>
                      <a:lnTo>
                        <a:pt x="247" y="67"/>
                      </a:lnTo>
                      <a:cubicBezTo>
                        <a:pt x="247" y="44"/>
                        <a:pt x="247" y="18"/>
                        <a:pt x="224" y="18"/>
                      </a:cubicBezTo>
                      <a:cubicBezTo>
                        <a:pt x="211" y="6"/>
                        <a:pt x="199" y="0"/>
                        <a:pt x="186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8" name="Google Shape;3748;g303e823a111_0_116"/>
                <p:cNvSpPr/>
                <p:nvPr/>
              </p:nvSpPr>
              <p:spPr>
                <a:xfrm>
                  <a:off x="-5949100" y="1941350"/>
                  <a:ext cx="4975" cy="8325"/>
                </a:xfrm>
                <a:custGeom>
                  <a:rect b="b" l="l" r="r" t="t"/>
                  <a:pathLst>
                    <a:path extrusionOk="0" h="333" w="199">
                      <a:moveTo>
                        <a:pt x="57" y="1"/>
                      </a:moveTo>
                      <a:cubicBezTo>
                        <a:pt x="53" y="1"/>
                        <a:pt x="50" y="3"/>
                        <a:pt x="50" y="11"/>
                      </a:cubicBezTo>
                      <a:cubicBezTo>
                        <a:pt x="26" y="11"/>
                        <a:pt x="1" y="37"/>
                        <a:pt x="1" y="61"/>
                      </a:cubicBezTo>
                      <a:cubicBezTo>
                        <a:pt x="26" y="136"/>
                        <a:pt x="76" y="209"/>
                        <a:pt x="99" y="284"/>
                      </a:cubicBezTo>
                      <a:cubicBezTo>
                        <a:pt x="99" y="307"/>
                        <a:pt x="99" y="307"/>
                        <a:pt x="125" y="333"/>
                      </a:cubicBezTo>
                      <a:lnTo>
                        <a:pt x="149" y="333"/>
                      </a:lnTo>
                      <a:cubicBezTo>
                        <a:pt x="174" y="307"/>
                        <a:pt x="198" y="284"/>
                        <a:pt x="198" y="258"/>
                      </a:cubicBezTo>
                      <a:cubicBezTo>
                        <a:pt x="174" y="185"/>
                        <a:pt x="125" y="110"/>
                        <a:pt x="99" y="37"/>
                      </a:cubicBezTo>
                      <a:cubicBezTo>
                        <a:pt x="99" y="11"/>
                        <a:pt x="99" y="11"/>
                        <a:pt x="76" y="11"/>
                      </a:cubicBezTo>
                      <a:cubicBezTo>
                        <a:pt x="76" y="11"/>
                        <a:pt x="64" y="1"/>
                        <a:pt x="57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9" name="Google Shape;3749;g303e823a111_0_116"/>
                <p:cNvSpPr/>
                <p:nvPr/>
              </p:nvSpPr>
              <p:spPr>
                <a:xfrm>
                  <a:off x="-5942275" y="1924825"/>
                  <a:ext cx="8650" cy="21750"/>
                </a:xfrm>
                <a:custGeom>
                  <a:rect b="b" l="l" r="r" t="t"/>
                  <a:pathLst>
                    <a:path extrusionOk="0" h="870" w="346">
                      <a:moveTo>
                        <a:pt x="126" y="0"/>
                      </a:moveTo>
                      <a:cubicBezTo>
                        <a:pt x="117" y="0"/>
                        <a:pt x="108" y="3"/>
                        <a:pt x="99" y="7"/>
                      </a:cubicBezTo>
                      <a:cubicBezTo>
                        <a:pt x="49" y="31"/>
                        <a:pt x="0" y="80"/>
                        <a:pt x="24" y="130"/>
                      </a:cubicBezTo>
                      <a:cubicBezTo>
                        <a:pt x="99" y="353"/>
                        <a:pt x="122" y="550"/>
                        <a:pt x="122" y="771"/>
                      </a:cubicBezTo>
                      <a:cubicBezTo>
                        <a:pt x="122" y="820"/>
                        <a:pt x="172" y="870"/>
                        <a:pt x="247" y="870"/>
                      </a:cubicBezTo>
                      <a:cubicBezTo>
                        <a:pt x="296" y="870"/>
                        <a:pt x="345" y="820"/>
                        <a:pt x="345" y="771"/>
                      </a:cubicBezTo>
                      <a:cubicBezTo>
                        <a:pt x="345" y="524"/>
                        <a:pt x="296" y="303"/>
                        <a:pt x="221" y="80"/>
                      </a:cubicBezTo>
                      <a:cubicBezTo>
                        <a:pt x="202" y="40"/>
                        <a:pt x="166" y="0"/>
                        <a:pt x="126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0" name="Google Shape;3750;g303e823a111_0_116"/>
                <p:cNvSpPr/>
                <p:nvPr/>
              </p:nvSpPr>
              <p:spPr>
                <a:xfrm>
                  <a:off x="-5927500" y="1930525"/>
                  <a:ext cx="3725" cy="11125"/>
                </a:xfrm>
                <a:custGeom>
                  <a:rect b="b" l="l" r="r" t="t"/>
                  <a:pathLst>
                    <a:path extrusionOk="0" h="445" w="149">
                      <a:moveTo>
                        <a:pt x="100" y="0"/>
                      </a:moveTo>
                      <a:cubicBezTo>
                        <a:pt x="74" y="0"/>
                        <a:pt x="50" y="26"/>
                        <a:pt x="50" y="50"/>
                      </a:cubicBezTo>
                      <a:cubicBezTo>
                        <a:pt x="25" y="148"/>
                        <a:pt x="25" y="273"/>
                        <a:pt x="1" y="395"/>
                      </a:cubicBezTo>
                      <a:cubicBezTo>
                        <a:pt x="1" y="421"/>
                        <a:pt x="25" y="444"/>
                        <a:pt x="50" y="444"/>
                      </a:cubicBezTo>
                      <a:cubicBezTo>
                        <a:pt x="100" y="444"/>
                        <a:pt x="100" y="421"/>
                        <a:pt x="100" y="395"/>
                      </a:cubicBezTo>
                      <a:cubicBezTo>
                        <a:pt x="123" y="273"/>
                        <a:pt x="123" y="148"/>
                        <a:pt x="149" y="50"/>
                      </a:cubicBezTo>
                      <a:cubicBezTo>
                        <a:pt x="149" y="26"/>
                        <a:pt x="123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1" name="Google Shape;3751;g303e823a111_0_116"/>
                <p:cNvSpPr/>
                <p:nvPr/>
              </p:nvSpPr>
              <p:spPr>
                <a:xfrm>
                  <a:off x="-5919500" y="1930125"/>
                  <a:ext cx="11125" cy="15025"/>
                </a:xfrm>
                <a:custGeom>
                  <a:rect b="b" l="l" r="r" t="t"/>
                  <a:pathLst>
                    <a:path extrusionOk="0" h="601" w="445">
                      <a:moveTo>
                        <a:pt x="328" y="1"/>
                      </a:moveTo>
                      <a:cubicBezTo>
                        <a:pt x="294" y="1"/>
                        <a:pt x="262" y="13"/>
                        <a:pt x="247" y="42"/>
                      </a:cubicBezTo>
                      <a:cubicBezTo>
                        <a:pt x="174" y="190"/>
                        <a:pt x="99" y="312"/>
                        <a:pt x="26" y="460"/>
                      </a:cubicBezTo>
                      <a:cubicBezTo>
                        <a:pt x="1" y="486"/>
                        <a:pt x="1" y="559"/>
                        <a:pt x="50" y="585"/>
                      </a:cubicBezTo>
                      <a:cubicBezTo>
                        <a:pt x="70" y="594"/>
                        <a:pt x="95" y="600"/>
                        <a:pt x="118" y="600"/>
                      </a:cubicBezTo>
                      <a:cubicBezTo>
                        <a:pt x="152" y="600"/>
                        <a:pt x="184" y="588"/>
                        <a:pt x="198" y="559"/>
                      </a:cubicBezTo>
                      <a:cubicBezTo>
                        <a:pt x="273" y="411"/>
                        <a:pt x="346" y="289"/>
                        <a:pt x="421" y="141"/>
                      </a:cubicBezTo>
                      <a:cubicBezTo>
                        <a:pt x="445" y="91"/>
                        <a:pt x="445" y="42"/>
                        <a:pt x="395" y="16"/>
                      </a:cubicBezTo>
                      <a:cubicBezTo>
                        <a:pt x="375" y="7"/>
                        <a:pt x="351" y="1"/>
                        <a:pt x="328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2" name="Google Shape;3752;g303e823a111_0_116"/>
                <p:cNvSpPr/>
                <p:nvPr/>
              </p:nvSpPr>
              <p:spPr>
                <a:xfrm>
                  <a:off x="-5909000" y="1941625"/>
                  <a:ext cx="6200" cy="7900"/>
                </a:xfrm>
                <a:custGeom>
                  <a:rect b="b" l="l" r="r" t="t"/>
                  <a:pathLst>
                    <a:path extrusionOk="0" h="316" w="248">
                      <a:moveTo>
                        <a:pt x="222" y="0"/>
                      </a:moveTo>
                      <a:cubicBezTo>
                        <a:pt x="198" y="0"/>
                        <a:pt x="149" y="0"/>
                        <a:pt x="149" y="26"/>
                      </a:cubicBezTo>
                      <a:lnTo>
                        <a:pt x="1" y="247"/>
                      </a:lnTo>
                      <a:cubicBezTo>
                        <a:pt x="1" y="273"/>
                        <a:pt x="1" y="296"/>
                        <a:pt x="25" y="296"/>
                      </a:cubicBezTo>
                      <a:cubicBezTo>
                        <a:pt x="37" y="309"/>
                        <a:pt x="50" y="316"/>
                        <a:pt x="62" y="316"/>
                      </a:cubicBezTo>
                      <a:cubicBezTo>
                        <a:pt x="74" y="316"/>
                        <a:pt x="87" y="309"/>
                        <a:pt x="100" y="296"/>
                      </a:cubicBezTo>
                      <a:cubicBezTo>
                        <a:pt x="149" y="223"/>
                        <a:pt x="198" y="148"/>
                        <a:pt x="222" y="75"/>
                      </a:cubicBezTo>
                      <a:cubicBezTo>
                        <a:pt x="248" y="50"/>
                        <a:pt x="248" y="26"/>
                        <a:pt x="222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3" name="Google Shape;3753;g303e823a111_0_116"/>
                <p:cNvSpPr/>
                <p:nvPr/>
              </p:nvSpPr>
              <p:spPr>
                <a:xfrm>
                  <a:off x="-7058950" y="2418600"/>
                  <a:ext cx="17925" cy="27425"/>
                </a:xfrm>
                <a:custGeom>
                  <a:rect b="b" l="l" r="r" t="t"/>
                  <a:pathLst>
                    <a:path extrusionOk="0" h="1097" w="717">
                      <a:moveTo>
                        <a:pt x="205" y="1"/>
                      </a:moveTo>
                      <a:cubicBezTo>
                        <a:pt x="192" y="1"/>
                        <a:pt x="182" y="3"/>
                        <a:pt x="174" y="11"/>
                      </a:cubicBezTo>
                      <a:cubicBezTo>
                        <a:pt x="75" y="37"/>
                        <a:pt x="0" y="135"/>
                        <a:pt x="49" y="208"/>
                      </a:cubicBezTo>
                      <a:cubicBezTo>
                        <a:pt x="148" y="455"/>
                        <a:pt x="247" y="727"/>
                        <a:pt x="345" y="974"/>
                      </a:cubicBezTo>
                      <a:cubicBezTo>
                        <a:pt x="371" y="1023"/>
                        <a:pt x="395" y="1047"/>
                        <a:pt x="444" y="1073"/>
                      </a:cubicBezTo>
                      <a:cubicBezTo>
                        <a:pt x="470" y="1096"/>
                        <a:pt x="519" y="1096"/>
                        <a:pt x="568" y="1096"/>
                      </a:cubicBezTo>
                      <a:cubicBezTo>
                        <a:pt x="641" y="1073"/>
                        <a:pt x="716" y="974"/>
                        <a:pt x="691" y="875"/>
                      </a:cubicBezTo>
                      <a:cubicBezTo>
                        <a:pt x="568" y="629"/>
                        <a:pt x="470" y="382"/>
                        <a:pt x="371" y="135"/>
                      </a:cubicBezTo>
                      <a:cubicBezTo>
                        <a:pt x="345" y="86"/>
                        <a:pt x="345" y="37"/>
                        <a:pt x="296" y="11"/>
                      </a:cubicBezTo>
                      <a:cubicBezTo>
                        <a:pt x="263" y="11"/>
                        <a:pt x="230" y="1"/>
                        <a:pt x="2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4" name="Google Shape;3754;g303e823a111_0_116"/>
                <p:cNvSpPr/>
                <p:nvPr/>
              </p:nvSpPr>
              <p:spPr>
                <a:xfrm>
                  <a:off x="-7035525" y="2364325"/>
                  <a:ext cx="28375" cy="71300"/>
                </a:xfrm>
                <a:custGeom>
                  <a:rect b="b" l="l" r="r" t="t"/>
                  <a:pathLst>
                    <a:path extrusionOk="0" h="2852" w="1135">
                      <a:moveTo>
                        <a:pt x="382" y="1"/>
                      </a:moveTo>
                      <a:cubicBezTo>
                        <a:pt x="354" y="1"/>
                        <a:pt x="326" y="4"/>
                        <a:pt x="296" y="12"/>
                      </a:cubicBezTo>
                      <a:cubicBezTo>
                        <a:pt x="125" y="61"/>
                        <a:pt x="0" y="258"/>
                        <a:pt x="50" y="432"/>
                      </a:cubicBezTo>
                      <a:cubicBezTo>
                        <a:pt x="322" y="1123"/>
                        <a:pt x="444" y="1788"/>
                        <a:pt x="444" y="2504"/>
                      </a:cubicBezTo>
                      <a:cubicBezTo>
                        <a:pt x="444" y="2689"/>
                        <a:pt x="574" y="2851"/>
                        <a:pt x="753" y="2851"/>
                      </a:cubicBezTo>
                      <a:cubicBezTo>
                        <a:pt x="765" y="2851"/>
                        <a:pt x="777" y="2851"/>
                        <a:pt x="789" y="2849"/>
                      </a:cubicBezTo>
                      <a:cubicBezTo>
                        <a:pt x="963" y="2849"/>
                        <a:pt x="1135" y="2701"/>
                        <a:pt x="1135" y="2504"/>
                      </a:cubicBezTo>
                      <a:cubicBezTo>
                        <a:pt x="1135" y="1738"/>
                        <a:pt x="987" y="975"/>
                        <a:pt x="716" y="258"/>
                      </a:cubicBezTo>
                      <a:cubicBezTo>
                        <a:pt x="653" y="113"/>
                        <a:pt x="536" y="1"/>
                        <a:pt x="3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5" name="Google Shape;3755;g303e823a111_0_116"/>
                <p:cNvSpPr/>
                <p:nvPr/>
              </p:nvSpPr>
              <p:spPr>
                <a:xfrm>
                  <a:off x="-6986200" y="2381875"/>
                  <a:ext cx="12350" cy="37025"/>
                </a:xfrm>
                <a:custGeom>
                  <a:rect b="b" l="l" r="r" t="t"/>
                  <a:pathLst>
                    <a:path extrusionOk="0" h="1481" w="494">
                      <a:moveTo>
                        <a:pt x="322" y="0"/>
                      </a:moveTo>
                      <a:cubicBezTo>
                        <a:pt x="223" y="0"/>
                        <a:pt x="148" y="75"/>
                        <a:pt x="148" y="174"/>
                      </a:cubicBezTo>
                      <a:cubicBezTo>
                        <a:pt x="99" y="543"/>
                        <a:pt x="50" y="938"/>
                        <a:pt x="26" y="1332"/>
                      </a:cubicBezTo>
                      <a:cubicBezTo>
                        <a:pt x="0" y="1407"/>
                        <a:pt x="99" y="1480"/>
                        <a:pt x="174" y="1480"/>
                      </a:cubicBezTo>
                      <a:cubicBezTo>
                        <a:pt x="273" y="1480"/>
                        <a:pt x="346" y="1407"/>
                        <a:pt x="346" y="1332"/>
                      </a:cubicBezTo>
                      <a:cubicBezTo>
                        <a:pt x="395" y="938"/>
                        <a:pt x="444" y="543"/>
                        <a:pt x="494" y="174"/>
                      </a:cubicBezTo>
                      <a:cubicBezTo>
                        <a:pt x="494" y="75"/>
                        <a:pt x="395" y="0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6" name="Google Shape;3756;g303e823a111_0_116"/>
                <p:cNvSpPr/>
                <p:nvPr/>
              </p:nvSpPr>
              <p:spPr>
                <a:xfrm>
                  <a:off x="-6960300" y="2380625"/>
                  <a:ext cx="37650" cy="50850"/>
                </a:xfrm>
                <a:custGeom>
                  <a:rect b="b" l="l" r="r" t="t"/>
                  <a:pathLst>
                    <a:path extrusionOk="0" h="2034" w="1506">
                      <a:moveTo>
                        <a:pt x="1126" y="0"/>
                      </a:moveTo>
                      <a:cubicBezTo>
                        <a:pt x="1011" y="0"/>
                        <a:pt x="904" y="61"/>
                        <a:pt x="839" y="175"/>
                      </a:cubicBezTo>
                      <a:cubicBezTo>
                        <a:pt x="592" y="619"/>
                        <a:pt x="346" y="1063"/>
                        <a:pt x="75" y="1530"/>
                      </a:cubicBezTo>
                      <a:cubicBezTo>
                        <a:pt x="0" y="1678"/>
                        <a:pt x="50" y="1901"/>
                        <a:pt x="198" y="2000"/>
                      </a:cubicBezTo>
                      <a:cubicBezTo>
                        <a:pt x="251" y="2022"/>
                        <a:pt x="307" y="2033"/>
                        <a:pt x="361" y="2033"/>
                      </a:cubicBezTo>
                      <a:cubicBezTo>
                        <a:pt x="483" y="2033"/>
                        <a:pt x="599" y="1978"/>
                        <a:pt x="667" y="1875"/>
                      </a:cubicBezTo>
                      <a:cubicBezTo>
                        <a:pt x="914" y="1408"/>
                        <a:pt x="1184" y="964"/>
                        <a:pt x="1431" y="520"/>
                      </a:cubicBezTo>
                      <a:cubicBezTo>
                        <a:pt x="1506" y="346"/>
                        <a:pt x="1480" y="125"/>
                        <a:pt x="1308" y="50"/>
                      </a:cubicBezTo>
                      <a:cubicBezTo>
                        <a:pt x="1249" y="17"/>
                        <a:pt x="1187" y="0"/>
                        <a:pt x="11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7" name="Google Shape;3757;g303e823a111_0_116"/>
                <p:cNvSpPr/>
                <p:nvPr/>
              </p:nvSpPr>
              <p:spPr>
                <a:xfrm>
                  <a:off x="-6925125" y="2419500"/>
                  <a:ext cx="20975" cy="26150"/>
                </a:xfrm>
                <a:custGeom>
                  <a:rect b="b" l="l" r="r" t="t"/>
                  <a:pathLst>
                    <a:path extrusionOk="0" h="1046" w="839">
                      <a:moveTo>
                        <a:pt x="636" y="0"/>
                      </a:moveTo>
                      <a:cubicBezTo>
                        <a:pt x="582" y="0"/>
                        <a:pt x="526" y="33"/>
                        <a:pt x="493" y="99"/>
                      </a:cubicBezTo>
                      <a:cubicBezTo>
                        <a:pt x="345" y="320"/>
                        <a:pt x="197" y="567"/>
                        <a:pt x="49" y="790"/>
                      </a:cubicBezTo>
                      <a:cubicBezTo>
                        <a:pt x="0" y="863"/>
                        <a:pt x="24" y="987"/>
                        <a:pt x="99" y="1037"/>
                      </a:cubicBezTo>
                      <a:cubicBezTo>
                        <a:pt x="123" y="1043"/>
                        <a:pt x="146" y="1046"/>
                        <a:pt x="168" y="1046"/>
                      </a:cubicBezTo>
                      <a:cubicBezTo>
                        <a:pt x="234" y="1046"/>
                        <a:pt x="289" y="1018"/>
                        <a:pt x="345" y="962"/>
                      </a:cubicBezTo>
                      <a:cubicBezTo>
                        <a:pt x="493" y="741"/>
                        <a:pt x="641" y="494"/>
                        <a:pt x="789" y="247"/>
                      </a:cubicBezTo>
                      <a:cubicBezTo>
                        <a:pt x="839" y="172"/>
                        <a:pt x="789" y="74"/>
                        <a:pt x="714" y="24"/>
                      </a:cubicBezTo>
                      <a:cubicBezTo>
                        <a:pt x="690" y="8"/>
                        <a:pt x="663" y="0"/>
                        <a:pt x="63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8" name="Google Shape;3758;g303e823a111_0_116"/>
                <p:cNvSpPr/>
                <p:nvPr/>
              </p:nvSpPr>
              <p:spPr>
                <a:xfrm>
                  <a:off x="-7507200" y="2216550"/>
                  <a:ext cx="266400" cy="96750"/>
                </a:xfrm>
                <a:custGeom>
                  <a:rect b="b" l="l" r="r" t="t"/>
                  <a:pathLst>
                    <a:path extrusionOk="0" h="3870" w="10656">
                      <a:moveTo>
                        <a:pt x="3802" y="0"/>
                      </a:moveTo>
                      <a:cubicBezTo>
                        <a:pt x="3587" y="0"/>
                        <a:pt x="3371" y="17"/>
                        <a:pt x="3157" y="53"/>
                      </a:cubicBezTo>
                      <a:cubicBezTo>
                        <a:pt x="1530" y="325"/>
                        <a:pt x="320" y="1854"/>
                        <a:pt x="0" y="3456"/>
                      </a:cubicBezTo>
                      <a:cubicBezTo>
                        <a:pt x="890" y="3742"/>
                        <a:pt x="1789" y="3870"/>
                        <a:pt x="2677" y="3870"/>
                      </a:cubicBezTo>
                      <a:cubicBezTo>
                        <a:pt x="4324" y="3870"/>
                        <a:pt x="5932" y="3430"/>
                        <a:pt x="7374" y="2742"/>
                      </a:cubicBezTo>
                      <a:cubicBezTo>
                        <a:pt x="7764" y="2862"/>
                        <a:pt x="8231" y="2925"/>
                        <a:pt x="8707" y="2925"/>
                      </a:cubicBezTo>
                      <a:cubicBezTo>
                        <a:pt x="9407" y="2925"/>
                        <a:pt x="10127" y="2789"/>
                        <a:pt x="10655" y="2495"/>
                      </a:cubicBezTo>
                      <a:cubicBezTo>
                        <a:pt x="10531" y="1779"/>
                        <a:pt x="9939" y="1187"/>
                        <a:pt x="9225" y="1065"/>
                      </a:cubicBezTo>
                      <a:cubicBezTo>
                        <a:pt x="9136" y="1050"/>
                        <a:pt x="9046" y="1042"/>
                        <a:pt x="8956" y="1042"/>
                      </a:cubicBezTo>
                      <a:cubicBezTo>
                        <a:pt x="8319" y="1042"/>
                        <a:pt x="7676" y="1412"/>
                        <a:pt x="7374" y="1953"/>
                      </a:cubicBezTo>
                      <a:cubicBezTo>
                        <a:pt x="6625" y="753"/>
                        <a:pt x="5224" y="0"/>
                        <a:pt x="38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9" name="Google Shape;3759;g303e823a111_0_116"/>
                <p:cNvSpPr/>
                <p:nvPr/>
              </p:nvSpPr>
              <p:spPr>
                <a:xfrm>
                  <a:off x="-7472075" y="2277650"/>
                  <a:ext cx="9875" cy="12000"/>
                </a:xfrm>
                <a:custGeom>
                  <a:rect b="b" l="l" r="r" t="t"/>
                  <a:pathLst>
                    <a:path extrusionOk="0" h="480" w="395">
                      <a:moveTo>
                        <a:pt x="270" y="0"/>
                      </a:moveTo>
                      <a:cubicBezTo>
                        <a:pt x="226" y="0"/>
                        <a:pt x="189" y="28"/>
                        <a:pt x="174" y="75"/>
                      </a:cubicBezTo>
                      <a:lnTo>
                        <a:pt x="26" y="298"/>
                      </a:lnTo>
                      <a:cubicBezTo>
                        <a:pt x="0" y="322"/>
                        <a:pt x="0" y="371"/>
                        <a:pt x="0" y="397"/>
                      </a:cubicBezTo>
                      <a:lnTo>
                        <a:pt x="75" y="470"/>
                      </a:lnTo>
                      <a:cubicBezTo>
                        <a:pt x="89" y="477"/>
                        <a:pt x="104" y="480"/>
                        <a:pt x="119" y="480"/>
                      </a:cubicBezTo>
                      <a:cubicBezTo>
                        <a:pt x="161" y="480"/>
                        <a:pt x="205" y="456"/>
                        <a:pt x="223" y="420"/>
                      </a:cubicBezTo>
                      <a:lnTo>
                        <a:pt x="371" y="199"/>
                      </a:lnTo>
                      <a:cubicBezTo>
                        <a:pt x="395" y="150"/>
                        <a:pt x="395" y="124"/>
                        <a:pt x="395" y="101"/>
                      </a:cubicBezTo>
                      <a:cubicBezTo>
                        <a:pt x="395" y="75"/>
                        <a:pt x="371" y="26"/>
                        <a:pt x="346" y="26"/>
                      </a:cubicBezTo>
                      <a:cubicBezTo>
                        <a:pt x="320" y="8"/>
                        <a:pt x="294" y="0"/>
                        <a:pt x="270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0" name="Google Shape;3760;g303e823a111_0_116"/>
                <p:cNvSpPr/>
                <p:nvPr/>
              </p:nvSpPr>
              <p:spPr>
                <a:xfrm>
                  <a:off x="-7450475" y="2263475"/>
                  <a:ext cx="4950" cy="5600"/>
                </a:xfrm>
                <a:custGeom>
                  <a:rect b="b" l="l" r="r" t="t"/>
                  <a:pathLst>
                    <a:path extrusionOk="0" h="224" w="198">
                      <a:moveTo>
                        <a:pt x="123" y="1"/>
                      </a:moveTo>
                      <a:cubicBezTo>
                        <a:pt x="99" y="1"/>
                        <a:pt x="74" y="27"/>
                        <a:pt x="74" y="27"/>
                      </a:cubicBezTo>
                      <a:cubicBezTo>
                        <a:pt x="50" y="76"/>
                        <a:pt x="24" y="100"/>
                        <a:pt x="1" y="149"/>
                      </a:cubicBezTo>
                      <a:lnTo>
                        <a:pt x="1" y="198"/>
                      </a:lnTo>
                      <a:lnTo>
                        <a:pt x="24" y="224"/>
                      </a:lnTo>
                      <a:lnTo>
                        <a:pt x="74" y="224"/>
                      </a:lnTo>
                      <a:cubicBezTo>
                        <a:pt x="99" y="224"/>
                        <a:pt x="99" y="224"/>
                        <a:pt x="123" y="198"/>
                      </a:cubicBezTo>
                      <a:cubicBezTo>
                        <a:pt x="149" y="174"/>
                        <a:pt x="149" y="125"/>
                        <a:pt x="172" y="100"/>
                      </a:cubicBezTo>
                      <a:cubicBezTo>
                        <a:pt x="198" y="76"/>
                        <a:pt x="198" y="50"/>
                        <a:pt x="198" y="50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1" name="Google Shape;3761;g303e823a111_0_116"/>
                <p:cNvSpPr/>
                <p:nvPr/>
              </p:nvSpPr>
              <p:spPr>
                <a:xfrm>
                  <a:off x="-7462225" y="2241275"/>
                  <a:ext cx="9900" cy="10550"/>
                </a:xfrm>
                <a:custGeom>
                  <a:rect b="b" l="l" r="r" t="t"/>
                  <a:pathLst>
                    <a:path extrusionOk="0" h="422" w="396">
                      <a:moveTo>
                        <a:pt x="273" y="1"/>
                      </a:moveTo>
                      <a:cubicBezTo>
                        <a:pt x="248" y="1"/>
                        <a:pt x="198" y="27"/>
                        <a:pt x="198" y="50"/>
                      </a:cubicBezTo>
                      <a:cubicBezTo>
                        <a:pt x="149" y="100"/>
                        <a:pt x="76" y="149"/>
                        <a:pt x="27" y="224"/>
                      </a:cubicBezTo>
                      <a:cubicBezTo>
                        <a:pt x="27" y="224"/>
                        <a:pt x="27" y="248"/>
                        <a:pt x="1" y="248"/>
                      </a:cubicBezTo>
                      <a:lnTo>
                        <a:pt x="1" y="297"/>
                      </a:lnTo>
                      <a:cubicBezTo>
                        <a:pt x="1" y="323"/>
                        <a:pt x="27" y="372"/>
                        <a:pt x="27" y="396"/>
                      </a:cubicBezTo>
                      <a:cubicBezTo>
                        <a:pt x="50" y="396"/>
                        <a:pt x="100" y="421"/>
                        <a:pt x="125" y="421"/>
                      </a:cubicBezTo>
                      <a:cubicBezTo>
                        <a:pt x="149" y="421"/>
                        <a:pt x="198" y="421"/>
                        <a:pt x="198" y="396"/>
                      </a:cubicBezTo>
                      <a:cubicBezTo>
                        <a:pt x="248" y="323"/>
                        <a:pt x="297" y="273"/>
                        <a:pt x="372" y="224"/>
                      </a:cubicBezTo>
                      <a:cubicBezTo>
                        <a:pt x="372" y="198"/>
                        <a:pt x="372" y="198"/>
                        <a:pt x="396" y="175"/>
                      </a:cubicBezTo>
                      <a:lnTo>
                        <a:pt x="396" y="125"/>
                      </a:lnTo>
                      <a:cubicBezTo>
                        <a:pt x="396" y="100"/>
                        <a:pt x="372" y="50"/>
                        <a:pt x="372" y="50"/>
                      </a:cubicBezTo>
                      <a:cubicBezTo>
                        <a:pt x="346" y="27"/>
                        <a:pt x="297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2" name="Google Shape;3762;g303e823a111_0_116"/>
                <p:cNvSpPr/>
                <p:nvPr/>
              </p:nvSpPr>
              <p:spPr>
                <a:xfrm>
                  <a:off x="-7306825" y="2264125"/>
                  <a:ext cx="4350" cy="4800"/>
                </a:xfrm>
                <a:custGeom>
                  <a:rect b="b" l="l" r="r" t="t"/>
                  <a:pathLst>
                    <a:path extrusionOk="0" h="192" w="174">
                      <a:moveTo>
                        <a:pt x="75" y="1"/>
                      </a:moveTo>
                      <a:cubicBezTo>
                        <a:pt x="75" y="24"/>
                        <a:pt x="75" y="24"/>
                        <a:pt x="50" y="24"/>
                      </a:cubicBezTo>
                      <a:cubicBezTo>
                        <a:pt x="50" y="50"/>
                        <a:pt x="26" y="74"/>
                        <a:pt x="26" y="99"/>
                      </a:cubicBezTo>
                      <a:cubicBezTo>
                        <a:pt x="0" y="99"/>
                        <a:pt x="0" y="99"/>
                        <a:pt x="0" y="123"/>
                      </a:cubicBezTo>
                      <a:lnTo>
                        <a:pt x="0" y="148"/>
                      </a:lnTo>
                      <a:lnTo>
                        <a:pt x="26" y="172"/>
                      </a:lnTo>
                      <a:cubicBezTo>
                        <a:pt x="38" y="185"/>
                        <a:pt x="50" y="191"/>
                        <a:pt x="59" y="191"/>
                      </a:cubicBezTo>
                      <a:cubicBezTo>
                        <a:pt x="69" y="191"/>
                        <a:pt x="75" y="185"/>
                        <a:pt x="75" y="172"/>
                      </a:cubicBezTo>
                      <a:lnTo>
                        <a:pt x="99" y="172"/>
                      </a:lnTo>
                      <a:cubicBezTo>
                        <a:pt x="99" y="172"/>
                        <a:pt x="125" y="172"/>
                        <a:pt x="125" y="148"/>
                      </a:cubicBezTo>
                      <a:cubicBezTo>
                        <a:pt x="125" y="123"/>
                        <a:pt x="148" y="123"/>
                        <a:pt x="174" y="99"/>
                      </a:cubicBezTo>
                      <a:lnTo>
                        <a:pt x="174" y="74"/>
                      </a:lnTo>
                      <a:lnTo>
                        <a:pt x="174" y="50"/>
                      </a:lnTo>
                      <a:cubicBezTo>
                        <a:pt x="174" y="50"/>
                        <a:pt x="174" y="24"/>
                        <a:pt x="148" y="24"/>
                      </a:cubicBezTo>
                      <a:lnTo>
                        <a:pt x="148" y="1"/>
                      </a:ln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3" name="Google Shape;3763;g303e823a111_0_116"/>
                <p:cNvSpPr/>
                <p:nvPr/>
              </p:nvSpPr>
              <p:spPr>
                <a:xfrm>
                  <a:off x="-7298800" y="2249925"/>
                  <a:ext cx="8675" cy="9300"/>
                </a:xfrm>
                <a:custGeom>
                  <a:rect b="b" l="l" r="r" t="t"/>
                  <a:pathLst>
                    <a:path extrusionOk="0" h="372" w="347">
                      <a:moveTo>
                        <a:pt x="198" y="0"/>
                      </a:moveTo>
                      <a:cubicBezTo>
                        <a:pt x="172" y="26"/>
                        <a:pt x="149" y="26"/>
                        <a:pt x="123" y="50"/>
                      </a:cubicBezTo>
                      <a:cubicBezTo>
                        <a:pt x="99" y="75"/>
                        <a:pt x="74" y="125"/>
                        <a:pt x="50" y="148"/>
                      </a:cubicBezTo>
                      <a:cubicBezTo>
                        <a:pt x="25" y="174"/>
                        <a:pt x="25" y="174"/>
                        <a:pt x="25" y="198"/>
                      </a:cubicBezTo>
                      <a:cubicBezTo>
                        <a:pt x="25" y="198"/>
                        <a:pt x="1" y="223"/>
                        <a:pt x="1" y="247"/>
                      </a:cubicBezTo>
                      <a:lnTo>
                        <a:pt x="25" y="273"/>
                      </a:lnTo>
                      <a:cubicBezTo>
                        <a:pt x="25" y="296"/>
                        <a:pt x="25" y="322"/>
                        <a:pt x="50" y="322"/>
                      </a:cubicBezTo>
                      <a:lnTo>
                        <a:pt x="74" y="346"/>
                      </a:lnTo>
                      <a:cubicBezTo>
                        <a:pt x="99" y="346"/>
                        <a:pt x="123" y="371"/>
                        <a:pt x="123" y="371"/>
                      </a:cubicBezTo>
                      <a:lnTo>
                        <a:pt x="172" y="346"/>
                      </a:lnTo>
                      <a:cubicBezTo>
                        <a:pt x="198" y="346"/>
                        <a:pt x="198" y="346"/>
                        <a:pt x="222" y="322"/>
                      </a:cubicBezTo>
                      <a:cubicBezTo>
                        <a:pt x="247" y="296"/>
                        <a:pt x="271" y="247"/>
                        <a:pt x="297" y="223"/>
                      </a:cubicBezTo>
                      <a:cubicBezTo>
                        <a:pt x="320" y="198"/>
                        <a:pt x="320" y="198"/>
                        <a:pt x="320" y="174"/>
                      </a:cubicBezTo>
                      <a:cubicBezTo>
                        <a:pt x="346" y="148"/>
                        <a:pt x="346" y="148"/>
                        <a:pt x="346" y="125"/>
                      </a:cubicBezTo>
                      <a:cubicBezTo>
                        <a:pt x="346" y="125"/>
                        <a:pt x="346" y="99"/>
                        <a:pt x="320" y="75"/>
                      </a:cubicBezTo>
                      <a:cubicBezTo>
                        <a:pt x="320" y="75"/>
                        <a:pt x="320" y="50"/>
                        <a:pt x="297" y="50"/>
                      </a:cubicBezTo>
                      <a:cubicBezTo>
                        <a:pt x="297" y="26"/>
                        <a:pt x="297" y="26"/>
                        <a:pt x="271" y="26"/>
                      </a:cubicBezTo>
                      <a:cubicBezTo>
                        <a:pt x="271" y="0"/>
                        <a:pt x="247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4" name="Google Shape;3764;g303e823a111_0_116"/>
                <p:cNvSpPr/>
                <p:nvPr/>
              </p:nvSpPr>
              <p:spPr>
                <a:xfrm>
                  <a:off x="-7293850" y="2264125"/>
                  <a:ext cx="4950" cy="5550"/>
                </a:xfrm>
                <a:custGeom>
                  <a:rect b="b" l="l" r="r" t="t"/>
                  <a:pathLst>
                    <a:path extrusionOk="0" h="222" w="198">
                      <a:moveTo>
                        <a:pt x="122" y="1"/>
                      </a:moveTo>
                      <a:cubicBezTo>
                        <a:pt x="99" y="1"/>
                        <a:pt x="99" y="24"/>
                        <a:pt x="73" y="24"/>
                      </a:cubicBezTo>
                      <a:cubicBezTo>
                        <a:pt x="49" y="74"/>
                        <a:pt x="24" y="99"/>
                        <a:pt x="24" y="148"/>
                      </a:cubicBezTo>
                      <a:cubicBezTo>
                        <a:pt x="0" y="148"/>
                        <a:pt x="0" y="172"/>
                        <a:pt x="0" y="172"/>
                      </a:cubicBezTo>
                      <a:cubicBezTo>
                        <a:pt x="0" y="198"/>
                        <a:pt x="24" y="222"/>
                        <a:pt x="24" y="222"/>
                      </a:cubicBezTo>
                      <a:lnTo>
                        <a:pt x="73" y="222"/>
                      </a:lnTo>
                      <a:cubicBezTo>
                        <a:pt x="99" y="222"/>
                        <a:pt x="99" y="222"/>
                        <a:pt x="122" y="198"/>
                      </a:cubicBezTo>
                      <a:cubicBezTo>
                        <a:pt x="148" y="172"/>
                        <a:pt x="172" y="123"/>
                        <a:pt x="172" y="99"/>
                      </a:cubicBezTo>
                      <a:cubicBezTo>
                        <a:pt x="197" y="74"/>
                        <a:pt x="197" y="50"/>
                        <a:pt x="197" y="50"/>
                      </a:cubicBezTo>
                      <a:cubicBezTo>
                        <a:pt x="197" y="24"/>
                        <a:pt x="172" y="24"/>
                        <a:pt x="172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5" name="Google Shape;3765;g303e823a111_0_116"/>
                <p:cNvSpPr/>
                <p:nvPr/>
              </p:nvSpPr>
              <p:spPr>
                <a:xfrm>
                  <a:off x="-7459750" y="2288525"/>
                  <a:ext cx="5600" cy="6850"/>
                </a:xfrm>
                <a:custGeom>
                  <a:rect b="b" l="l" r="r" t="t"/>
                  <a:pathLst>
                    <a:path extrusionOk="0" h="274" w="224">
                      <a:moveTo>
                        <a:pt x="152" y="0"/>
                      </a:moveTo>
                      <a:cubicBezTo>
                        <a:pt x="134" y="0"/>
                        <a:pt x="117" y="18"/>
                        <a:pt x="99" y="35"/>
                      </a:cubicBezTo>
                      <a:lnTo>
                        <a:pt x="26" y="183"/>
                      </a:lnTo>
                      <a:cubicBezTo>
                        <a:pt x="1" y="183"/>
                        <a:pt x="1" y="208"/>
                        <a:pt x="1" y="232"/>
                      </a:cubicBezTo>
                      <a:lnTo>
                        <a:pt x="26" y="258"/>
                      </a:lnTo>
                      <a:cubicBezTo>
                        <a:pt x="46" y="267"/>
                        <a:pt x="62" y="273"/>
                        <a:pt x="76" y="273"/>
                      </a:cubicBezTo>
                      <a:cubicBezTo>
                        <a:pt x="95" y="273"/>
                        <a:pt x="110" y="261"/>
                        <a:pt x="125" y="232"/>
                      </a:cubicBezTo>
                      <a:lnTo>
                        <a:pt x="198" y="84"/>
                      </a:lnTo>
                      <a:cubicBezTo>
                        <a:pt x="224" y="84"/>
                        <a:pt x="224" y="60"/>
                        <a:pt x="224" y="35"/>
                      </a:cubicBezTo>
                      <a:cubicBezTo>
                        <a:pt x="198" y="35"/>
                        <a:pt x="198" y="11"/>
                        <a:pt x="174" y="11"/>
                      </a:cubicBezTo>
                      <a:cubicBezTo>
                        <a:pt x="167" y="3"/>
                        <a:pt x="159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6" name="Google Shape;3766;g303e823a111_0_116"/>
                <p:cNvSpPr/>
                <p:nvPr/>
              </p:nvSpPr>
              <p:spPr>
                <a:xfrm>
                  <a:off x="-7494275" y="2285850"/>
                  <a:ext cx="7425" cy="8350"/>
                </a:xfrm>
                <a:custGeom>
                  <a:rect b="b" l="l" r="r" t="t"/>
                  <a:pathLst>
                    <a:path extrusionOk="0" h="334" w="297">
                      <a:moveTo>
                        <a:pt x="226" y="0"/>
                      </a:moveTo>
                      <a:cubicBezTo>
                        <a:pt x="210" y="0"/>
                        <a:pt x="198" y="7"/>
                        <a:pt x="198" y="19"/>
                      </a:cubicBezTo>
                      <a:cubicBezTo>
                        <a:pt x="125" y="92"/>
                        <a:pt x="75" y="167"/>
                        <a:pt x="0" y="217"/>
                      </a:cubicBezTo>
                      <a:lnTo>
                        <a:pt x="0" y="266"/>
                      </a:lnTo>
                      <a:lnTo>
                        <a:pt x="0" y="315"/>
                      </a:lnTo>
                      <a:cubicBezTo>
                        <a:pt x="13" y="327"/>
                        <a:pt x="32" y="333"/>
                        <a:pt x="51" y="333"/>
                      </a:cubicBezTo>
                      <a:cubicBezTo>
                        <a:pt x="69" y="333"/>
                        <a:pt x="87" y="327"/>
                        <a:pt x="99" y="315"/>
                      </a:cubicBezTo>
                      <a:cubicBezTo>
                        <a:pt x="148" y="240"/>
                        <a:pt x="223" y="167"/>
                        <a:pt x="273" y="92"/>
                      </a:cubicBezTo>
                      <a:cubicBezTo>
                        <a:pt x="273" y="92"/>
                        <a:pt x="296" y="69"/>
                        <a:pt x="296" y="43"/>
                      </a:cubicBezTo>
                      <a:lnTo>
                        <a:pt x="273" y="19"/>
                      </a:lnTo>
                      <a:cubicBezTo>
                        <a:pt x="260" y="7"/>
                        <a:pt x="241" y="0"/>
                        <a:pt x="226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7" name="Google Shape;3767;g303e823a111_0_116"/>
                <p:cNvSpPr/>
                <p:nvPr/>
              </p:nvSpPr>
              <p:spPr>
                <a:xfrm>
                  <a:off x="-7440025" y="2230975"/>
                  <a:ext cx="9900" cy="8350"/>
                </a:xfrm>
                <a:custGeom>
                  <a:rect b="b" l="l" r="r" t="t"/>
                  <a:pathLst>
                    <a:path extrusionOk="0" h="334" w="396">
                      <a:moveTo>
                        <a:pt x="322" y="1"/>
                      </a:moveTo>
                      <a:cubicBezTo>
                        <a:pt x="303" y="1"/>
                        <a:pt x="285" y="7"/>
                        <a:pt x="273" y="18"/>
                      </a:cubicBezTo>
                      <a:cubicBezTo>
                        <a:pt x="198" y="93"/>
                        <a:pt x="99" y="166"/>
                        <a:pt x="26" y="241"/>
                      </a:cubicBezTo>
                      <a:cubicBezTo>
                        <a:pt x="1" y="265"/>
                        <a:pt x="1" y="291"/>
                        <a:pt x="26" y="314"/>
                      </a:cubicBezTo>
                      <a:cubicBezTo>
                        <a:pt x="38" y="327"/>
                        <a:pt x="51" y="334"/>
                        <a:pt x="63" y="334"/>
                      </a:cubicBezTo>
                      <a:cubicBezTo>
                        <a:pt x="75" y="334"/>
                        <a:pt x="88" y="327"/>
                        <a:pt x="99" y="314"/>
                      </a:cubicBezTo>
                      <a:cubicBezTo>
                        <a:pt x="198" y="241"/>
                        <a:pt x="273" y="166"/>
                        <a:pt x="372" y="117"/>
                      </a:cubicBezTo>
                      <a:cubicBezTo>
                        <a:pt x="395" y="93"/>
                        <a:pt x="395" y="44"/>
                        <a:pt x="372" y="18"/>
                      </a:cubicBezTo>
                      <a:cubicBezTo>
                        <a:pt x="359" y="7"/>
                        <a:pt x="340" y="1"/>
                        <a:pt x="322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8" name="Google Shape;3768;g303e823a111_0_116"/>
                <p:cNvSpPr/>
                <p:nvPr/>
              </p:nvSpPr>
              <p:spPr>
                <a:xfrm>
                  <a:off x="-7304375" y="2273350"/>
                  <a:ext cx="6200" cy="6825"/>
                </a:xfrm>
                <a:custGeom>
                  <a:rect b="b" l="l" r="r" t="t"/>
                  <a:pathLst>
                    <a:path extrusionOk="0" h="273" w="248">
                      <a:moveTo>
                        <a:pt x="175" y="0"/>
                      </a:moveTo>
                      <a:cubicBezTo>
                        <a:pt x="175" y="0"/>
                        <a:pt x="149" y="0"/>
                        <a:pt x="149" y="26"/>
                      </a:cubicBezTo>
                      <a:lnTo>
                        <a:pt x="1" y="174"/>
                      </a:lnTo>
                      <a:lnTo>
                        <a:pt x="1" y="223"/>
                      </a:lnTo>
                      <a:lnTo>
                        <a:pt x="1" y="247"/>
                      </a:lnTo>
                      <a:cubicBezTo>
                        <a:pt x="27" y="273"/>
                        <a:pt x="50" y="273"/>
                        <a:pt x="50" y="273"/>
                      </a:cubicBezTo>
                      <a:cubicBezTo>
                        <a:pt x="76" y="273"/>
                        <a:pt x="100" y="273"/>
                        <a:pt x="100" y="247"/>
                      </a:cubicBezTo>
                      <a:cubicBezTo>
                        <a:pt x="149" y="198"/>
                        <a:pt x="175" y="148"/>
                        <a:pt x="224" y="99"/>
                      </a:cubicBezTo>
                      <a:cubicBezTo>
                        <a:pt x="248" y="99"/>
                        <a:pt x="248" y="75"/>
                        <a:pt x="248" y="50"/>
                      </a:cubicBezTo>
                      <a:cubicBezTo>
                        <a:pt x="248" y="50"/>
                        <a:pt x="248" y="26"/>
                        <a:pt x="224" y="26"/>
                      </a:cubicBezTo>
                      <a:cubicBezTo>
                        <a:pt x="224" y="0"/>
                        <a:pt x="198" y="0"/>
                        <a:pt x="175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9" name="Google Shape;3769;g303e823a111_0_116"/>
                <p:cNvSpPr/>
                <p:nvPr/>
              </p:nvSpPr>
              <p:spPr>
                <a:xfrm>
                  <a:off x="-6325225" y="2165650"/>
                  <a:ext cx="210325" cy="96175"/>
                </a:xfrm>
                <a:custGeom>
                  <a:rect b="b" l="l" r="r" t="t"/>
                  <a:pathLst>
                    <a:path extrusionOk="0" h="3847" w="8413">
                      <a:moveTo>
                        <a:pt x="4274" y="0"/>
                      </a:moveTo>
                      <a:cubicBezTo>
                        <a:pt x="3760" y="0"/>
                        <a:pt x="3246" y="82"/>
                        <a:pt x="2763" y="240"/>
                      </a:cubicBezTo>
                      <a:cubicBezTo>
                        <a:pt x="1629" y="609"/>
                        <a:pt x="642" y="1398"/>
                        <a:pt x="1" y="2385"/>
                      </a:cubicBezTo>
                      <a:cubicBezTo>
                        <a:pt x="1468" y="3343"/>
                        <a:pt x="3272" y="3847"/>
                        <a:pt x="5059" y="3847"/>
                      </a:cubicBezTo>
                      <a:cubicBezTo>
                        <a:pt x="6215" y="3847"/>
                        <a:pt x="7365" y="3635"/>
                        <a:pt x="8412" y="3200"/>
                      </a:cubicBezTo>
                      <a:cubicBezTo>
                        <a:pt x="8166" y="2039"/>
                        <a:pt x="7327" y="1004"/>
                        <a:pt x="6265" y="461"/>
                      </a:cubicBezTo>
                      <a:cubicBezTo>
                        <a:pt x="5657" y="149"/>
                        <a:pt x="4966" y="0"/>
                        <a:pt x="42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0" name="Google Shape;3770;g303e823a111_0_116"/>
                <p:cNvSpPr/>
                <p:nvPr/>
              </p:nvSpPr>
              <p:spPr>
                <a:xfrm>
                  <a:off x="-6299900" y="2202050"/>
                  <a:ext cx="9250" cy="8725"/>
                </a:xfrm>
                <a:custGeom>
                  <a:rect b="b" l="l" r="r" t="t"/>
                  <a:pathLst>
                    <a:path extrusionOk="0" h="349" w="370">
                      <a:moveTo>
                        <a:pt x="286" y="0"/>
                      </a:moveTo>
                      <a:cubicBezTo>
                        <a:pt x="271" y="0"/>
                        <a:pt x="257" y="6"/>
                        <a:pt x="247" y="17"/>
                      </a:cubicBezTo>
                      <a:cubicBezTo>
                        <a:pt x="148" y="66"/>
                        <a:pt x="73" y="139"/>
                        <a:pt x="24" y="238"/>
                      </a:cubicBezTo>
                      <a:cubicBezTo>
                        <a:pt x="0" y="238"/>
                        <a:pt x="0" y="264"/>
                        <a:pt x="24" y="287"/>
                      </a:cubicBezTo>
                      <a:cubicBezTo>
                        <a:pt x="24" y="313"/>
                        <a:pt x="24" y="337"/>
                        <a:pt x="49" y="337"/>
                      </a:cubicBezTo>
                      <a:cubicBezTo>
                        <a:pt x="65" y="337"/>
                        <a:pt x="82" y="348"/>
                        <a:pt x="98" y="348"/>
                      </a:cubicBezTo>
                      <a:cubicBezTo>
                        <a:pt x="106" y="348"/>
                        <a:pt x="115" y="345"/>
                        <a:pt x="122" y="337"/>
                      </a:cubicBezTo>
                      <a:lnTo>
                        <a:pt x="148" y="313"/>
                      </a:lnTo>
                      <a:cubicBezTo>
                        <a:pt x="172" y="313"/>
                        <a:pt x="172" y="287"/>
                        <a:pt x="172" y="287"/>
                      </a:cubicBezTo>
                      <a:cubicBezTo>
                        <a:pt x="197" y="238"/>
                        <a:pt x="247" y="214"/>
                        <a:pt x="270" y="189"/>
                      </a:cubicBezTo>
                      <a:cubicBezTo>
                        <a:pt x="296" y="165"/>
                        <a:pt x="296" y="139"/>
                        <a:pt x="320" y="139"/>
                      </a:cubicBezTo>
                      <a:cubicBezTo>
                        <a:pt x="345" y="139"/>
                        <a:pt x="345" y="116"/>
                        <a:pt x="369" y="90"/>
                      </a:cubicBezTo>
                      <a:cubicBezTo>
                        <a:pt x="369" y="66"/>
                        <a:pt x="369" y="41"/>
                        <a:pt x="345" y="41"/>
                      </a:cubicBezTo>
                      <a:cubicBezTo>
                        <a:pt x="330" y="12"/>
                        <a:pt x="308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1" name="Google Shape;3771;g303e823a111_0_116"/>
                <p:cNvSpPr/>
                <p:nvPr/>
              </p:nvSpPr>
              <p:spPr>
                <a:xfrm>
                  <a:off x="-6282050" y="2199350"/>
                  <a:ext cx="9300" cy="8675"/>
                </a:xfrm>
                <a:custGeom>
                  <a:rect b="b" l="l" r="r" t="t"/>
                  <a:pathLst>
                    <a:path extrusionOk="0" h="347" w="372">
                      <a:moveTo>
                        <a:pt x="296" y="1"/>
                      </a:moveTo>
                      <a:cubicBezTo>
                        <a:pt x="273" y="1"/>
                        <a:pt x="273" y="1"/>
                        <a:pt x="247" y="26"/>
                      </a:cubicBezTo>
                      <a:cubicBezTo>
                        <a:pt x="148" y="76"/>
                        <a:pt x="75" y="149"/>
                        <a:pt x="26" y="224"/>
                      </a:cubicBezTo>
                      <a:cubicBezTo>
                        <a:pt x="0" y="247"/>
                        <a:pt x="0" y="273"/>
                        <a:pt x="0" y="297"/>
                      </a:cubicBezTo>
                      <a:cubicBezTo>
                        <a:pt x="26" y="297"/>
                        <a:pt x="26" y="322"/>
                        <a:pt x="50" y="346"/>
                      </a:cubicBezTo>
                      <a:lnTo>
                        <a:pt x="99" y="346"/>
                      </a:lnTo>
                      <a:cubicBezTo>
                        <a:pt x="125" y="346"/>
                        <a:pt x="148" y="322"/>
                        <a:pt x="148" y="297"/>
                      </a:cubicBezTo>
                      <a:lnTo>
                        <a:pt x="247" y="198"/>
                      </a:lnTo>
                      <a:cubicBezTo>
                        <a:pt x="273" y="198"/>
                        <a:pt x="296" y="174"/>
                        <a:pt x="322" y="149"/>
                      </a:cubicBezTo>
                      <a:cubicBezTo>
                        <a:pt x="346" y="149"/>
                        <a:pt x="371" y="125"/>
                        <a:pt x="371" y="99"/>
                      </a:cubicBezTo>
                      <a:cubicBezTo>
                        <a:pt x="371" y="76"/>
                        <a:pt x="371" y="50"/>
                        <a:pt x="346" y="50"/>
                      </a:cubicBezTo>
                      <a:cubicBezTo>
                        <a:pt x="346" y="26"/>
                        <a:pt x="322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2" name="Google Shape;3772;g303e823a111_0_116"/>
                <p:cNvSpPr/>
                <p:nvPr/>
              </p:nvSpPr>
              <p:spPr>
                <a:xfrm>
                  <a:off x="-6267850" y="2182100"/>
                  <a:ext cx="12350" cy="9875"/>
                </a:xfrm>
                <a:custGeom>
                  <a:rect b="b" l="l" r="r" t="t"/>
                  <a:pathLst>
                    <a:path extrusionOk="0" h="395" w="494">
                      <a:moveTo>
                        <a:pt x="320" y="0"/>
                      </a:moveTo>
                      <a:cubicBezTo>
                        <a:pt x="297" y="0"/>
                        <a:pt x="271" y="0"/>
                        <a:pt x="247" y="26"/>
                      </a:cubicBezTo>
                      <a:cubicBezTo>
                        <a:pt x="198" y="50"/>
                        <a:pt x="149" y="75"/>
                        <a:pt x="74" y="99"/>
                      </a:cubicBezTo>
                      <a:cubicBezTo>
                        <a:pt x="74" y="125"/>
                        <a:pt x="50" y="125"/>
                        <a:pt x="50" y="148"/>
                      </a:cubicBezTo>
                      <a:cubicBezTo>
                        <a:pt x="24" y="174"/>
                        <a:pt x="24" y="174"/>
                        <a:pt x="24" y="198"/>
                      </a:cubicBezTo>
                      <a:cubicBezTo>
                        <a:pt x="1" y="223"/>
                        <a:pt x="1" y="247"/>
                        <a:pt x="24" y="273"/>
                      </a:cubicBezTo>
                      <a:lnTo>
                        <a:pt x="24" y="322"/>
                      </a:lnTo>
                      <a:cubicBezTo>
                        <a:pt x="50" y="371"/>
                        <a:pt x="99" y="395"/>
                        <a:pt x="123" y="395"/>
                      </a:cubicBezTo>
                      <a:lnTo>
                        <a:pt x="172" y="395"/>
                      </a:lnTo>
                      <a:cubicBezTo>
                        <a:pt x="198" y="395"/>
                        <a:pt x="222" y="395"/>
                        <a:pt x="247" y="371"/>
                      </a:cubicBezTo>
                      <a:cubicBezTo>
                        <a:pt x="320" y="346"/>
                        <a:pt x="370" y="322"/>
                        <a:pt x="419" y="296"/>
                      </a:cubicBezTo>
                      <a:lnTo>
                        <a:pt x="468" y="247"/>
                      </a:lnTo>
                      <a:cubicBezTo>
                        <a:pt x="468" y="223"/>
                        <a:pt x="494" y="198"/>
                        <a:pt x="494" y="198"/>
                      </a:cubicBezTo>
                      <a:lnTo>
                        <a:pt x="494" y="125"/>
                      </a:lnTo>
                      <a:cubicBezTo>
                        <a:pt x="494" y="99"/>
                        <a:pt x="494" y="75"/>
                        <a:pt x="468" y="75"/>
                      </a:cubicBezTo>
                      <a:cubicBezTo>
                        <a:pt x="445" y="26"/>
                        <a:pt x="419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3" name="Google Shape;3773;g303e823a111_0_116"/>
                <p:cNvSpPr/>
                <p:nvPr/>
              </p:nvSpPr>
              <p:spPr>
                <a:xfrm>
                  <a:off x="-6260450" y="2197850"/>
                  <a:ext cx="6200" cy="5225"/>
                </a:xfrm>
                <a:custGeom>
                  <a:rect b="b" l="l" r="r" t="t"/>
                  <a:pathLst>
                    <a:path extrusionOk="0" h="209" w="248">
                      <a:moveTo>
                        <a:pt x="173" y="1"/>
                      </a:moveTo>
                      <a:cubicBezTo>
                        <a:pt x="156" y="1"/>
                        <a:pt x="140" y="11"/>
                        <a:pt x="123" y="11"/>
                      </a:cubicBezTo>
                      <a:cubicBezTo>
                        <a:pt x="99" y="37"/>
                        <a:pt x="74" y="61"/>
                        <a:pt x="24" y="86"/>
                      </a:cubicBezTo>
                      <a:lnTo>
                        <a:pt x="1" y="110"/>
                      </a:lnTo>
                      <a:lnTo>
                        <a:pt x="1" y="159"/>
                      </a:lnTo>
                      <a:cubicBezTo>
                        <a:pt x="1" y="159"/>
                        <a:pt x="1" y="185"/>
                        <a:pt x="24" y="185"/>
                      </a:cubicBezTo>
                      <a:cubicBezTo>
                        <a:pt x="24" y="209"/>
                        <a:pt x="50" y="209"/>
                        <a:pt x="50" y="209"/>
                      </a:cubicBezTo>
                      <a:lnTo>
                        <a:pt x="123" y="209"/>
                      </a:lnTo>
                      <a:cubicBezTo>
                        <a:pt x="149" y="185"/>
                        <a:pt x="172" y="159"/>
                        <a:pt x="222" y="136"/>
                      </a:cubicBezTo>
                      <a:cubicBezTo>
                        <a:pt x="222" y="136"/>
                        <a:pt x="247" y="110"/>
                        <a:pt x="247" y="86"/>
                      </a:cubicBezTo>
                      <a:lnTo>
                        <a:pt x="247" y="61"/>
                      </a:lnTo>
                      <a:lnTo>
                        <a:pt x="247" y="37"/>
                      </a:lnTo>
                      <a:cubicBezTo>
                        <a:pt x="222" y="11"/>
                        <a:pt x="198" y="11"/>
                        <a:pt x="198" y="11"/>
                      </a:cubicBezTo>
                      <a:cubicBezTo>
                        <a:pt x="189" y="4"/>
                        <a:pt x="181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4" name="Google Shape;3774;g303e823a111_0_116"/>
                <p:cNvSpPr/>
                <p:nvPr/>
              </p:nvSpPr>
              <p:spPr>
                <a:xfrm>
                  <a:off x="-6241950" y="2177950"/>
                  <a:ext cx="12950" cy="9100"/>
                </a:xfrm>
                <a:custGeom>
                  <a:rect b="b" l="l" r="r" t="t"/>
                  <a:pathLst>
                    <a:path extrusionOk="0" h="364" w="518">
                      <a:moveTo>
                        <a:pt x="367" y="0"/>
                      </a:moveTo>
                      <a:cubicBezTo>
                        <a:pt x="346" y="0"/>
                        <a:pt x="321" y="6"/>
                        <a:pt x="296" y="18"/>
                      </a:cubicBezTo>
                      <a:cubicBezTo>
                        <a:pt x="247" y="18"/>
                        <a:pt x="172" y="44"/>
                        <a:pt x="123" y="68"/>
                      </a:cubicBezTo>
                      <a:cubicBezTo>
                        <a:pt x="99" y="68"/>
                        <a:pt x="73" y="68"/>
                        <a:pt x="73" y="93"/>
                      </a:cubicBezTo>
                      <a:cubicBezTo>
                        <a:pt x="50" y="117"/>
                        <a:pt x="24" y="117"/>
                        <a:pt x="24" y="143"/>
                      </a:cubicBezTo>
                      <a:cubicBezTo>
                        <a:pt x="24" y="166"/>
                        <a:pt x="0" y="166"/>
                        <a:pt x="0" y="192"/>
                      </a:cubicBezTo>
                      <a:cubicBezTo>
                        <a:pt x="0" y="216"/>
                        <a:pt x="0" y="241"/>
                        <a:pt x="24" y="265"/>
                      </a:cubicBezTo>
                      <a:cubicBezTo>
                        <a:pt x="24" y="291"/>
                        <a:pt x="50" y="340"/>
                        <a:pt x="99" y="364"/>
                      </a:cubicBezTo>
                      <a:lnTo>
                        <a:pt x="221" y="364"/>
                      </a:lnTo>
                      <a:cubicBezTo>
                        <a:pt x="271" y="340"/>
                        <a:pt x="346" y="340"/>
                        <a:pt x="395" y="314"/>
                      </a:cubicBezTo>
                      <a:cubicBezTo>
                        <a:pt x="419" y="314"/>
                        <a:pt x="444" y="291"/>
                        <a:pt x="444" y="291"/>
                      </a:cubicBezTo>
                      <a:cubicBezTo>
                        <a:pt x="468" y="265"/>
                        <a:pt x="468" y="241"/>
                        <a:pt x="494" y="241"/>
                      </a:cubicBezTo>
                      <a:cubicBezTo>
                        <a:pt x="494" y="216"/>
                        <a:pt x="517" y="192"/>
                        <a:pt x="517" y="166"/>
                      </a:cubicBezTo>
                      <a:cubicBezTo>
                        <a:pt x="517" y="143"/>
                        <a:pt x="517" y="143"/>
                        <a:pt x="494" y="117"/>
                      </a:cubicBezTo>
                      <a:cubicBezTo>
                        <a:pt x="494" y="68"/>
                        <a:pt x="468" y="44"/>
                        <a:pt x="419" y="18"/>
                      </a:cubicBezTo>
                      <a:cubicBezTo>
                        <a:pt x="407" y="6"/>
                        <a:pt x="389" y="0"/>
                        <a:pt x="367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5" name="Google Shape;3775;g303e823a111_0_116"/>
                <p:cNvSpPr/>
                <p:nvPr/>
              </p:nvSpPr>
              <p:spPr>
                <a:xfrm>
                  <a:off x="-6299900" y="2220475"/>
                  <a:ext cx="8000" cy="6675"/>
                </a:xfrm>
                <a:custGeom>
                  <a:rect b="b" l="l" r="r" t="t"/>
                  <a:pathLst>
                    <a:path extrusionOk="0" h="267" w="320">
                      <a:moveTo>
                        <a:pt x="231" y="1"/>
                      </a:moveTo>
                      <a:cubicBezTo>
                        <a:pt x="222" y="1"/>
                        <a:pt x="209" y="7"/>
                        <a:pt x="197" y="20"/>
                      </a:cubicBezTo>
                      <a:cubicBezTo>
                        <a:pt x="148" y="44"/>
                        <a:pt x="99" y="93"/>
                        <a:pt x="49" y="119"/>
                      </a:cubicBezTo>
                      <a:cubicBezTo>
                        <a:pt x="24" y="142"/>
                        <a:pt x="24" y="168"/>
                        <a:pt x="24" y="168"/>
                      </a:cubicBezTo>
                      <a:cubicBezTo>
                        <a:pt x="0" y="192"/>
                        <a:pt x="24" y="217"/>
                        <a:pt x="24" y="241"/>
                      </a:cubicBezTo>
                      <a:cubicBezTo>
                        <a:pt x="24" y="267"/>
                        <a:pt x="49" y="267"/>
                        <a:pt x="73" y="267"/>
                      </a:cubicBezTo>
                      <a:lnTo>
                        <a:pt x="122" y="267"/>
                      </a:lnTo>
                      <a:cubicBezTo>
                        <a:pt x="172" y="217"/>
                        <a:pt x="221" y="192"/>
                        <a:pt x="270" y="142"/>
                      </a:cubicBezTo>
                      <a:cubicBezTo>
                        <a:pt x="296" y="142"/>
                        <a:pt x="320" y="119"/>
                        <a:pt x="320" y="93"/>
                      </a:cubicBezTo>
                      <a:cubicBezTo>
                        <a:pt x="320" y="93"/>
                        <a:pt x="320" y="69"/>
                        <a:pt x="296" y="44"/>
                      </a:cubicBezTo>
                      <a:cubicBezTo>
                        <a:pt x="296" y="20"/>
                        <a:pt x="270" y="20"/>
                        <a:pt x="247" y="20"/>
                      </a:cubicBezTo>
                      <a:cubicBezTo>
                        <a:pt x="247" y="7"/>
                        <a:pt x="240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6" name="Google Shape;3776;g303e823a111_0_116"/>
                <p:cNvSpPr/>
                <p:nvPr/>
              </p:nvSpPr>
              <p:spPr>
                <a:xfrm>
                  <a:off x="-7503500" y="1524200"/>
                  <a:ext cx="656675" cy="539200"/>
                </a:xfrm>
                <a:custGeom>
                  <a:rect b="b" l="l" r="r" t="t"/>
                  <a:pathLst>
                    <a:path extrusionOk="0" h="21568" w="26267">
                      <a:moveTo>
                        <a:pt x="26118" y="1"/>
                      </a:moveTo>
                      <a:cubicBezTo>
                        <a:pt x="17437" y="222"/>
                        <a:pt x="8731" y="271"/>
                        <a:pt x="0" y="370"/>
                      </a:cubicBezTo>
                      <a:lnTo>
                        <a:pt x="0" y="20446"/>
                      </a:lnTo>
                      <a:cubicBezTo>
                        <a:pt x="0" y="20693"/>
                        <a:pt x="0" y="20965"/>
                        <a:pt x="172" y="21137"/>
                      </a:cubicBezTo>
                      <a:cubicBezTo>
                        <a:pt x="346" y="21310"/>
                        <a:pt x="616" y="21334"/>
                        <a:pt x="839" y="21334"/>
                      </a:cubicBezTo>
                      <a:cubicBezTo>
                        <a:pt x="4404" y="21490"/>
                        <a:pt x="7969" y="21568"/>
                        <a:pt x="11534" y="21568"/>
                      </a:cubicBezTo>
                      <a:cubicBezTo>
                        <a:pt x="16429" y="21568"/>
                        <a:pt x="21323" y="21422"/>
                        <a:pt x="26217" y="21137"/>
                      </a:cubicBezTo>
                      <a:cubicBezTo>
                        <a:pt x="26243" y="14207"/>
                        <a:pt x="26266" y="7301"/>
                        <a:pt x="261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7" name="Google Shape;3777;g303e823a111_0_116"/>
                <p:cNvSpPr/>
                <p:nvPr/>
              </p:nvSpPr>
              <p:spPr>
                <a:xfrm>
                  <a:off x="-7503500" y="1525450"/>
                  <a:ext cx="583925" cy="57325"/>
                </a:xfrm>
                <a:custGeom>
                  <a:rect b="b" l="l" r="r" t="t"/>
                  <a:pathLst>
                    <a:path extrusionOk="0" h="2293" w="23357">
                      <a:moveTo>
                        <a:pt x="0" y="912"/>
                      </a:moveTo>
                      <a:lnTo>
                        <a:pt x="0" y="2293"/>
                      </a:lnTo>
                      <a:lnTo>
                        <a:pt x="0" y="912"/>
                      </a:lnTo>
                      <a:close/>
                      <a:moveTo>
                        <a:pt x="23356" y="0"/>
                      </a:moveTo>
                      <a:cubicBezTo>
                        <a:pt x="15588" y="172"/>
                        <a:pt x="7794" y="247"/>
                        <a:pt x="0" y="320"/>
                      </a:cubicBezTo>
                      <a:lnTo>
                        <a:pt x="0" y="320"/>
                      </a:lnTo>
                      <a:lnTo>
                        <a:pt x="0" y="320"/>
                      </a:lnTo>
                      <a:cubicBezTo>
                        <a:pt x="7794" y="247"/>
                        <a:pt x="15588" y="172"/>
                        <a:pt x="23356" y="0"/>
                      </a:cubicBezTo>
                      <a:close/>
                    </a:path>
                  </a:pathLst>
                </a:custGeom>
                <a:solidFill>
                  <a:srgbClr val="0097D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8" name="Google Shape;3778;g303e823a111_0_116"/>
                <p:cNvSpPr/>
                <p:nvPr/>
              </p:nvSpPr>
              <p:spPr>
                <a:xfrm>
                  <a:off x="-7503500" y="1524200"/>
                  <a:ext cx="644975" cy="59825"/>
                </a:xfrm>
                <a:custGeom>
                  <a:rect b="b" l="l" r="r" t="t"/>
                  <a:pathLst>
                    <a:path extrusionOk="0" h="2393" w="25799">
                      <a:moveTo>
                        <a:pt x="25799" y="1"/>
                      </a:moveTo>
                      <a:cubicBezTo>
                        <a:pt x="25651" y="1"/>
                        <a:pt x="25477" y="1"/>
                        <a:pt x="25305" y="25"/>
                      </a:cubicBezTo>
                      <a:cubicBezTo>
                        <a:pt x="24664" y="25"/>
                        <a:pt x="24023" y="50"/>
                        <a:pt x="23356" y="50"/>
                      </a:cubicBezTo>
                      <a:cubicBezTo>
                        <a:pt x="15588" y="222"/>
                        <a:pt x="7794" y="297"/>
                        <a:pt x="0" y="370"/>
                      </a:cubicBezTo>
                      <a:lnTo>
                        <a:pt x="0" y="962"/>
                      </a:lnTo>
                      <a:lnTo>
                        <a:pt x="0" y="2343"/>
                      </a:lnTo>
                      <a:lnTo>
                        <a:pt x="0" y="2392"/>
                      </a:lnTo>
                      <a:lnTo>
                        <a:pt x="25700" y="1307"/>
                      </a:lnTo>
                      <a:lnTo>
                        <a:pt x="25700" y="1086"/>
                      </a:lnTo>
                      <a:cubicBezTo>
                        <a:pt x="25700" y="715"/>
                        <a:pt x="25700" y="346"/>
                        <a:pt x="2579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9" name="Google Shape;3779;g303e823a111_0_116"/>
                <p:cNvSpPr/>
                <p:nvPr/>
              </p:nvSpPr>
              <p:spPr>
                <a:xfrm>
                  <a:off x="-7474550" y="1602500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1" y="0"/>
                      </a:moveTo>
                      <a:lnTo>
                        <a:pt x="1" y="1727"/>
                      </a:lnTo>
                      <a:lnTo>
                        <a:pt x="4243" y="1727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0" name="Google Shape;3780;g303e823a111_0_116"/>
                <p:cNvSpPr/>
                <p:nvPr/>
              </p:nvSpPr>
              <p:spPr>
                <a:xfrm>
                  <a:off x="-7009625" y="1754825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0" y="0"/>
                      </a:moveTo>
                      <a:lnTo>
                        <a:pt x="0" y="1727"/>
                      </a:lnTo>
                      <a:lnTo>
                        <a:pt x="4242" y="1727"/>
                      </a:lnTo>
                      <a:lnTo>
                        <a:pt x="42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1" name="Google Shape;3781;g303e823a111_0_116"/>
                <p:cNvSpPr/>
                <p:nvPr/>
              </p:nvSpPr>
              <p:spPr>
                <a:xfrm>
                  <a:off x="-7417825" y="1945950"/>
                  <a:ext cx="106075" cy="43800"/>
                </a:xfrm>
                <a:custGeom>
                  <a:rect b="b" l="l" r="r" t="t"/>
                  <a:pathLst>
                    <a:path extrusionOk="0" h="1752" w="4243">
                      <a:moveTo>
                        <a:pt x="1" y="1"/>
                      </a:moveTo>
                      <a:lnTo>
                        <a:pt x="1" y="1751"/>
                      </a:lnTo>
                      <a:lnTo>
                        <a:pt x="4243" y="1751"/>
                      </a:lnTo>
                      <a:lnTo>
                        <a:pt x="424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2" name="Google Shape;3782;g303e823a111_0_116"/>
                <p:cNvSpPr/>
                <p:nvPr/>
              </p:nvSpPr>
              <p:spPr>
                <a:xfrm>
                  <a:off x="-7066350" y="1851600"/>
                  <a:ext cx="106700" cy="43825"/>
                </a:xfrm>
                <a:custGeom>
                  <a:rect b="b" l="l" r="r" t="t"/>
                  <a:pathLst>
                    <a:path extrusionOk="0" h="1753" w="4268">
                      <a:moveTo>
                        <a:pt x="0" y="0"/>
                      </a:moveTo>
                      <a:lnTo>
                        <a:pt x="0" y="1753"/>
                      </a:lnTo>
                      <a:lnTo>
                        <a:pt x="4268" y="1753"/>
                      </a:lnTo>
                      <a:lnTo>
                        <a:pt x="42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3" name="Google Shape;3783;g303e823a111_0_116"/>
                <p:cNvSpPr/>
                <p:nvPr/>
              </p:nvSpPr>
              <p:spPr>
                <a:xfrm>
                  <a:off x="-7113225" y="1565500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1" y="0"/>
                      </a:moveTo>
                      <a:lnTo>
                        <a:pt x="1" y="1727"/>
                      </a:lnTo>
                      <a:lnTo>
                        <a:pt x="4243" y="1727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4" name="Google Shape;3784;g303e823a111_0_116"/>
                <p:cNvSpPr/>
                <p:nvPr/>
              </p:nvSpPr>
              <p:spPr>
                <a:xfrm>
                  <a:off x="-7419650" y="1647800"/>
                  <a:ext cx="464300" cy="129725"/>
                </a:xfrm>
                <a:custGeom>
                  <a:rect b="b" l="l" r="r" t="t"/>
                  <a:pathLst>
                    <a:path extrusionOk="0" h="5189" w="18572">
                      <a:moveTo>
                        <a:pt x="7336" y="1"/>
                      </a:moveTo>
                      <a:cubicBezTo>
                        <a:pt x="5021" y="1"/>
                        <a:pt x="2706" y="62"/>
                        <a:pt x="395" y="187"/>
                      </a:cubicBezTo>
                      <a:cubicBezTo>
                        <a:pt x="271" y="187"/>
                        <a:pt x="149" y="211"/>
                        <a:pt x="74" y="286"/>
                      </a:cubicBezTo>
                      <a:cubicBezTo>
                        <a:pt x="1" y="384"/>
                        <a:pt x="1" y="507"/>
                        <a:pt x="1" y="631"/>
                      </a:cubicBezTo>
                      <a:cubicBezTo>
                        <a:pt x="24" y="1888"/>
                        <a:pt x="74" y="3170"/>
                        <a:pt x="99" y="4453"/>
                      </a:cubicBezTo>
                      <a:cubicBezTo>
                        <a:pt x="99" y="4528"/>
                        <a:pt x="99" y="4626"/>
                        <a:pt x="149" y="4699"/>
                      </a:cubicBezTo>
                      <a:cubicBezTo>
                        <a:pt x="247" y="4972"/>
                        <a:pt x="593" y="5021"/>
                        <a:pt x="889" y="5021"/>
                      </a:cubicBezTo>
                      <a:cubicBezTo>
                        <a:pt x="4924" y="5122"/>
                        <a:pt x="8948" y="5189"/>
                        <a:pt x="12968" y="5189"/>
                      </a:cubicBezTo>
                      <a:cubicBezTo>
                        <a:pt x="14820" y="5189"/>
                        <a:pt x="16671" y="5175"/>
                        <a:pt x="18522" y="5143"/>
                      </a:cubicBezTo>
                      <a:cubicBezTo>
                        <a:pt x="18548" y="3689"/>
                        <a:pt x="18548" y="2209"/>
                        <a:pt x="18572" y="753"/>
                      </a:cubicBezTo>
                      <a:cubicBezTo>
                        <a:pt x="18572" y="680"/>
                        <a:pt x="18572" y="582"/>
                        <a:pt x="18522" y="532"/>
                      </a:cubicBezTo>
                      <a:cubicBezTo>
                        <a:pt x="18473" y="483"/>
                        <a:pt x="18400" y="457"/>
                        <a:pt x="18325" y="457"/>
                      </a:cubicBezTo>
                      <a:cubicBezTo>
                        <a:pt x="14667" y="155"/>
                        <a:pt x="11001" y="1"/>
                        <a:pt x="73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5" name="Google Shape;3785;g303e823a111_0_116"/>
                <p:cNvSpPr/>
                <p:nvPr/>
              </p:nvSpPr>
              <p:spPr>
                <a:xfrm>
                  <a:off x="-7209400" y="1640725"/>
                  <a:ext cx="39475" cy="163450"/>
                </a:xfrm>
                <a:custGeom>
                  <a:rect b="b" l="l" r="r" t="t"/>
                  <a:pathLst>
                    <a:path extrusionOk="0" h="6538" w="1579">
                      <a:moveTo>
                        <a:pt x="371" y="0"/>
                      </a:moveTo>
                      <a:cubicBezTo>
                        <a:pt x="124" y="2171"/>
                        <a:pt x="0" y="4367"/>
                        <a:pt x="26" y="6537"/>
                      </a:cubicBezTo>
                      <a:lnTo>
                        <a:pt x="1259" y="6537"/>
                      </a:lnTo>
                      <a:cubicBezTo>
                        <a:pt x="1233" y="4391"/>
                        <a:pt x="1358" y="2246"/>
                        <a:pt x="1579" y="125"/>
                      </a:cubicBez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6" name="Google Shape;3786;g303e823a111_0_116"/>
                <p:cNvSpPr/>
                <p:nvPr/>
              </p:nvSpPr>
              <p:spPr>
                <a:xfrm>
                  <a:off x="-7443725" y="1692525"/>
                  <a:ext cx="523550" cy="43175"/>
                </a:xfrm>
                <a:custGeom>
                  <a:rect b="b" l="l" r="r" t="t"/>
                  <a:pathLst>
                    <a:path extrusionOk="0" h="1727" w="20942">
                      <a:moveTo>
                        <a:pt x="27" y="0"/>
                      </a:moveTo>
                      <a:lnTo>
                        <a:pt x="1" y="1233"/>
                      </a:lnTo>
                      <a:lnTo>
                        <a:pt x="20916" y="1727"/>
                      </a:lnTo>
                      <a:lnTo>
                        <a:pt x="20941" y="519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7" name="Google Shape;3787;g303e823a111_0_116"/>
                <p:cNvSpPr/>
                <p:nvPr/>
              </p:nvSpPr>
              <p:spPr>
                <a:xfrm>
                  <a:off x="-6862250" y="1108525"/>
                  <a:ext cx="780650" cy="942900"/>
                </a:xfrm>
                <a:custGeom>
                  <a:rect b="b" l="l" r="r" t="t"/>
                  <a:pathLst>
                    <a:path extrusionOk="0" h="37716" w="31226">
                      <a:moveTo>
                        <a:pt x="15614" y="1"/>
                      </a:moveTo>
                      <a:cubicBezTo>
                        <a:pt x="14886" y="1"/>
                        <a:pt x="14241" y="589"/>
                        <a:pt x="13714" y="1139"/>
                      </a:cubicBezTo>
                      <a:cubicBezTo>
                        <a:pt x="12850" y="2051"/>
                        <a:pt x="12011" y="2964"/>
                        <a:pt x="11149" y="3876"/>
                      </a:cubicBezTo>
                      <a:cubicBezTo>
                        <a:pt x="7647" y="7650"/>
                        <a:pt x="4243" y="11521"/>
                        <a:pt x="912" y="15444"/>
                      </a:cubicBezTo>
                      <a:cubicBezTo>
                        <a:pt x="616" y="15789"/>
                        <a:pt x="297" y="16158"/>
                        <a:pt x="172" y="16602"/>
                      </a:cubicBezTo>
                      <a:cubicBezTo>
                        <a:pt x="50" y="16948"/>
                        <a:pt x="50" y="17342"/>
                        <a:pt x="50" y="17713"/>
                      </a:cubicBezTo>
                      <a:cubicBezTo>
                        <a:pt x="24" y="24347"/>
                        <a:pt x="1" y="30982"/>
                        <a:pt x="1" y="37616"/>
                      </a:cubicBezTo>
                      <a:cubicBezTo>
                        <a:pt x="2659" y="37682"/>
                        <a:pt x="5329" y="37715"/>
                        <a:pt x="8002" y="37715"/>
                      </a:cubicBezTo>
                      <a:cubicBezTo>
                        <a:pt x="9322" y="37715"/>
                        <a:pt x="10642" y="37707"/>
                        <a:pt x="11962" y="37691"/>
                      </a:cubicBezTo>
                      <a:cubicBezTo>
                        <a:pt x="12702" y="37691"/>
                        <a:pt x="13442" y="37665"/>
                        <a:pt x="14181" y="37665"/>
                      </a:cubicBezTo>
                      <a:cubicBezTo>
                        <a:pt x="14256" y="37665"/>
                        <a:pt x="14306" y="37665"/>
                        <a:pt x="14379" y="37641"/>
                      </a:cubicBezTo>
                      <a:cubicBezTo>
                        <a:pt x="14898" y="37641"/>
                        <a:pt x="15440" y="37641"/>
                        <a:pt x="15957" y="37616"/>
                      </a:cubicBezTo>
                      <a:lnTo>
                        <a:pt x="16155" y="37616"/>
                      </a:lnTo>
                      <a:cubicBezTo>
                        <a:pt x="16673" y="37616"/>
                        <a:pt x="17190" y="37592"/>
                        <a:pt x="17709" y="37567"/>
                      </a:cubicBezTo>
                      <a:lnTo>
                        <a:pt x="17907" y="37567"/>
                      </a:lnTo>
                      <a:cubicBezTo>
                        <a:pt x="18473" y="37567"/>
                        <a:pt x="19041" y="37543"/>
                        <a:pt x="19607" y="37517"/>
                      </a:cubicBezTo>
                      <a:lnTo>
                        <a:pt x="19805" y="37517"/>
                      </a:lnTo>
                      <a:cubicBezTo>
                        <a:pt x="20126" y="37517"/>
                        <a:pt x="20422" y="37494"/>
                        <a:pt x="20742" y="37468"/>
                      </a:cubicBezTo>
                      <a:cubicBezTo>
                        <a:pt x="23727" y="37369"/>
                        <a:pt x="26711" y="37221"/>
                        <a:pt x="29670" y="37050"/>
                      </a:cubicBezTo>
                      <a:cubicBezTo>
                        <a:pt x="30041" y="37024"/>
                        <a:pt x="30410" y="37000"/>
                        <a:pt x="30706" y="36777"/>
                      </a:cubicBezTo>
                      <a:cubicBezTo>
                        <a:pt x="31225" y="36432"/>
                        <a:pt x="30732" y="36211"/>
                        <a:pt x="30732" y="35570"/>
                      </a:cubicBezTo>
                      <a:cubicBezTo>
                        <a:pt x="30584" y="29502"/>
                        <a:pt x="30732" y="23040"/>
                        <a:pt x="30459" y="16898"/>
                      </a:cubicBezTo>
                      <a:cubicBezTo>
                        <a:pt x="30410" y="16036"/>
                        <a:pt x="30361" y="15172"/>
                        <a:pt x="30312" y="14333"/>
                      </a:cubicBezTo>
                      <a:cubicBezTo>
                        <a:pt x="26046" y="9351"/>
                        <a:pt x="21630" y="4937"/>
                        <a:pt x="17019" y="719"/>
                      </a:cubicBezTo>
                      <a:cubicBezTo>
                        <a:pt x="16673" y="423"/>
                        <a:pt x="16328" y="103"/>
                        <a:pt x="15884" y="28"/>
                      </a:cubicBezTo>
                      <a:cubicBezTo>
                        <a:pt x="15793" y="9"/>
                        <a:pt x="15703" y="1"/>
                        <a:pt x="156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8" name="Google Shape;3788;g303e823a111_0_116"/>
                <p:cNvSpPr/>
                <p:nvPr/>
              </p:nvSpPr>
              <p:spPr>
                <a:xfrm>
                  <a:off x="-6590950" y="1108625"/>
                  <a:ext cx="490200" cy="477850"/>
                </a:xfrm>
                <a:custGeom>
                  <a:rect b="b" l="l" r="r" t="t"/>
                  <a:pathLst>
                    <a:path extrusionOk="0" h="19114" w="19608">
                      <a:moveTo>
                        <a:pt x="4661" y="0"/>
                      </a:moveTo>
                      <a:lnTo>
                        <a:pt x="4661" y="0"/>
                      </a:lnTo>
                      <a:cubicBezTo>
                        <a:pt x="4569" y="7"/>
                        <a:pt x="4478" y="22"/>
                        <a:pt x="4389" y="45"/>
                      </a:cubicBezTo>
                      <a:lnTo>
                        <a:pt x="4389" y="45"/>
                      </a:lnTo>
                      <a:cubicBezTo>
                        <a:pt x="4479" y="22"/>
                        <a:pt x="4569" y="7"/>
                        <a:pt x="4661" y="0"/>
                      </a:cubicBezTo>
                      <a:close/>
                      <a:moveTo>
                        <a:pt x="16279" y="10728"/>
                      </a:moveTo>
                      <a:lnTo>
                        <a:pt x="16279" y="10728"/>
                      </a:lnTo>
                      <a:cubicBezTo>
                        <a:pt x="16288" y="10738"/>
                        <a:pt x="16296" y="10747"/>
                        <a:pt x="16305" y="10757"/>
                      </a:cubicBezTo>
                      <a:lnTo>
                        <a:pt x="16305" y="10757"/>
                      </a:lnTo>
                      <a:cubicBezTo>
                        <a:pt x="16297" y="10747"/>
                        <a:pt x="16288" y="10738"/>
                        <a:pt x="16279" y="10728"/>
                      </a:cubicBezTo>
                      <a:close/>
                      <a:moveTo>
                        <a:pt x="16305" y="10757"/>
                      </a:moveTo>
                      <a:cubicBezTo>
                        <a:pt x="16338" y="10797"/>
                        <a:pt x="16361" y="10836"/>
                        <a:pt x="16401" y="10876"/>
                      </a:cubicBezTo>
                      <a:cubicBezTo>
                        <a:pt x="16651" y="11144"/>
                        <a:pt x="16899" y="11414"/>
                        <a:pt x="17145" y="11686"/>
                      </a:cubicBezTo>
                      <a:lnTo>
                        <a:pt x="17145" y="11686"/>
                      </a:lnTo>
                      <a:cubicBezTo>
                        <a:pt x="16865" y="11374"/>
                        <a:pt x="16585" y="11064"/>
                        <a:pt x="16305" y="10757"/>
                      </a:cubicBezTo>
                      <a:close/>
                      <a:moveTo>
                        <a:pt x="17145" y="11686"/>
                      </a:moveTo>
                      <a:cubicBezTo>
                        <a:pt x="17540" y="12126"/>
                        <a:pt x="17935" y="12571"/>
                        <a:pt x="18329" y="13019"/>
                      </a:cubicBezTo>
                      <a:lnTo>
                        <a:pt x="18329" y="13019"/>
                      </a:lnTo>
                      <a:cubicBezTo>
                        <a:pt x="17937" y="12569"/>
                        <a:pt x="17542" y="12125"/>
                        <a:pt x="17145" y="11686"/>
                      </a:cubicBezTo>
                      <a:close/>
                      <a:moveTo>
                        <a:pt x="18329" y="13019"/>
                      </a:moveTo>
                      <a:lnTo>
                        <a:pt x="18329" y="13019"/>
                      </a:lnTo>
                      <a:cubicBezTo>
                        <a:pt x="18703" y="13447"/>
                        <a:pt x="19076" y="13880"/>
                        <a:pt x="19449" y="14316"/>
                      </a:cubicBezTo>
                      <a:lnTo>
                        <a:pt x="19449" y="14316"/>
                      </a:lnTo>
                      <a:cubicBezTo>
                        <a:pt x="19452" y="14313"/>
                        <a:pt x="19455" y="14310"/>
                        <a:pt x="19460" y="14305"/>
                      </a:cubicBezTo>
                      <a:cubicBezTo>
                        <a:pt x="19083" y="13876"/>
                        <a:pt x="18706" y="13446"/>
                        <a:pt x="18329" y="13019"/>
                      </a:cubicBezTo>
                      <a:close/>
                      <a:moveTo>
                        <a:pt x="4389" y="45"/>
                      </a:moveTo>
                      <a:cubicBezTo>
                        <a:pt x="3809" y="194"/>
                        <a:pt x="3289" y="665"/>
                        <a:pt x="2862" y="1135"/>
                      </a:cubicBezTo>
                      <a:cubicBezTo>
                        <a:pt x="1998" y="2047"/>
                        <a:pt x="1159" y="2960"/>
                        <a:pt x="297" y="3872"/>
                      </a:cubicBezTo>
                      <a:cubicBezTo>
                        <a:pt x="99" y="4760"/>
                        <a:pt x="1" y="5673"/>
                        <a:pt x="1" y="6634"/>
                      </a:cubicBezTo>
                      <a:cubicBezTo>
                        <a:pt x="1" y="13540"/>
                        <a:pt x="5598" y="19114"/>
                        <a:pt x="12481" y="19114"/>
                      </a:cubicBezTo>
                      <a:cubicBezTo>
                        <a:pt x="15119" y="19114"/>
                        <a:pt x="17585" y="18301"/>
                        <a:pt x="19607" y="16894"/>
                      </a:cubicBezTo>
                      <a:cubicBezTo>
                        <a:pt x="19558" y="16032"/>
                        <a:pt x="19509" y="15168"/>
                        <a:pt x="19460" y="14329"/>
                      </a:cubicBezTo>
                      <a:cubicBezTo>
                        <a:pt x="19456" y="14325"/>
                        <a:pt x="19452" y="14321"/>
                        <a:pt x="19449" y="14316"/>
                      </a:cubicBezTo>
                      <a:lnTo>
                        <a:pt x="19449" y="14316"/>
                      </a:lnTo>
                      <a:cubicBezTo>
                        <a:pt x="19436" y="14330"/>
                        <a:pt x="19436" y="14334"/>
                        <a:pt x="19436" y="14355"/>
                      </a:cubicBezTo>
                      <a:lnTo>
                        <a:pt x="3700" y="395"/>
                      </a:lnTo>
                      <a:cubicBezTo>
                        <a:pt x="3917" y="232"/>
                        <a:pt x="4146" y="109"/>
                        <a:pt x="4389" y="45"/>
                      </a:cubicBez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9" name="Google Shape;3789;g303e823a111_0_116"/>
                <p:cNvSpPr/>
                <p:nvPr/>
              </p:nvSpPr>
              <p:spPr>
                <a:xfrm>
                  <a:off x="-6465150" y="1108625"/>
                  <a:ext cx="14175" cy="6775"/>
                </a:xfrm>
                <a:custGeom>
                  <a:rect b="b" l="l" r="r" t="t"/>
                  <a:pathLst>
                    <a:path extrusionOk="0" h="271" w="567">
                      <a:moveTo>
                        <a:pt x="0" y="0"/>
                      </a:moveTo>
                      <a:lnTo>
                        <a:pt x="0" y="24"/>
                      </a:lnTo>
                      <a:cubicBezTo>
                        <a:pt x="198" y="50"/>
                        <a:pt x="395" y="148"/>
                        <a:pt x="566" y="271"/>
                      </a:cubicBezTo>
                      <a:cubicBezTo>
                        <a:pt x="395" y="148"/>
                        <a:pt x="198" y="50"/>
                        <a:pt x="0" y="24"/>
                      </a:cubicBezTo>
                      <a:close/>
                    </a:path>
                  </a:pathLst>
                </a:custGeom>
                <a:solidFill>
                  <a:srgbClr val="EEB25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0" name="Google Shape;3790;g303e823a111_0_116"/>
                <p:cNvSpPr/>
                <p:nvPr/>
              </p:nvSpPr>
              <p:spPr>
                <a:xfrm>
                  <a:off x="-6451000" y="111537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EB25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1" name="Google Shape;3791;g303e823a111_0_116"/>
                <p:cNvSpPr/>
                <p:nvPr/>
              </p:nvSpPr>
              <p:spPr>
                <a:xfrm>
                  <a:off x="-6451000" y="1115375"/>
                  <a:ext cx="14225" cy="11125"/>
                </a:xfrm>
                <a:custGeom>
                  <a:rect b="b" l="l" r="r" t="t"/>
                  <a:pathLst>
                    <a:path extrusionOk="0" h="445" w="569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98" y="125"/>
                        <a:pt x="372" y="297"/>
                        <a:pt x="569" y="445"/>
                      </a:cubicBezTo>
                      <a:cubicBezTo>
                        <a:pt x="395" y="297"/>
                        <a:pt x="198" y="125"/>
                        <a:pt x="1" y="1"/>
                      </a:cubicBezTo>
                      <a:close/>
                    </a:path>
                  </a:pathLst>
                </a:custGeom>
                <a:solidFill>
                  <a:srgbClr val="03292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2" name="Google Shape;3792;g303e823a111_0_116"/>
                <p:cNvSpPr/>
                <p:nvPr/>
              </p:nvSpPr>
              <p:spPr>
                <a:xfrm>
                  <a:off x="-6498450" y="1107975"/>
                  <a:ext cx="394000" cy="359525"/>
                </a:xfrm>
                <a:custGeom>
                  <a:rect b="b" l="l" r="r" t="t"/>
                  <a:pathLst>
                    <a:path extrusionOk="0" h="14381" w="15760">
                      <a:moveTo>
                        <a:pt x="1060" y="1"/>
                      </a:moveTo>
                      <a:cubicBezTo>
                        <a:pt x="1036" y="1"/>
                        <a:pt x="987" y="26"/>
                        <a:pt x="961" y="26"/>
                      </a:cubicBezTo>
                      <a:cubicBezTo>
                        <a:pt x="616" y="50"/>
                        <a:pt x="296" y="198"/>
                        <a:pt x="0" y="421"/>
                      </a:cubicBezTo>
                      <a:lnTo>
                        <a:pt x="15736" y="14381"/>
                      </a:lnTo>
                      <a:cubicBezTo>
                        <a:pt x="15736" y="14355"/>
                        <a:pt x="15736" y="14355"/>
                        <a:pt x="15760" y="14331"/>
                      </a:cubicBezTo>
                      <a:cubicBezTo>
                        <a:pt x="14700" y="13122"/>
                        <a:pt x="13638" y="11914"/>
                        <a:pt x="12579" y="10754"/>
                      </a:cubicBezTo>
                      <a:cubicBezTo>
                        <a:pt x="9298" y="7203"/>
                        <a:pt x="5920" y="3923"/>
                        <a:pt x="2467" y="741"/>
                      </a:cubicBezTo>
                      <a:cubicBezTo>
                        <a:pt x="2293" y="593"/>
                        <a:pt x="2096" y="421"/>
                        <a:pt x="1898" y="297"/>
                      </a:cubicBezTo>
                      <a:cubicBezTo>
                        <a:pt x="1727" y="174"/>
                        <a:pt x="1530" y="76"/>
                        <a:pt x="1332" y="50"/>
                      </a:cubicBezTo>
                      <a:lnTo>
                        <a:pt x="1332" y="26"/>
                      </a:lnTo>
                      <a:cubicBezTo>
                        <a:pt x="1234" y="26"/>
                        <a:pt x="1159" y="1"/>
                        <a:pt x="106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3" name="Google Shape;3793;g303e823a111_0_116"/>
                <p:cNvSpPr/>
                <p:nvPr/>
              </p:nvSpPr>
              <p:spPr>
                <a:xfrm>
                  <a:off x="-6799350" y="1605600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0" y="1"/>
                      </a:moveTo>
                      <a:lnTo>
                        <a:pt x="0" y="1727"/>
                      </a:lnTo>
                      <a:lnTo>
                        <a:pt x="4243" y="1727"/>
                      </a:lnTo>
                      <a:lnTo>
                        <a:pt x="4243" y="1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4" name="Google Shape;3794;g303e823a111_0_116"/>
                <p:cNvSpPr/>
                <p:nvPr/>
              </p:nvSpPr>
              <p:spPr>
                <a:xfrm>
                  <a:off x="-6262325" y="1587700"/>
                  <a:ext cx="106075" cy="43825"/>
                </a:xfrm>
                <a:custGeom>
                  <a:rect b="b" l="l" r="r" t="t"/>
                  <a:pathLst>
                    <a:path extrusionOk="0" h="1753" w="4243">
                      <a:moveTo>
                        <a:pt x="1" y="0"/>
                      </a:moveTo>
                      <a:lnTo>
                        <a:pt x="1" y="1752"/>
                      </a:lnTo>
                      <a:lnTo>
                        <a:pt x="4243" y="1752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5" name="Google Shape;3795;g303e823a111_0_116"/>
                <p:cNvSpPr/>
                <p:nvPr/>
              </p:nvSpPr>
              <p:spPr>
                <a:xfrm>
                  <a:off x="-6699475" y="1938575"/>
                  <a:ext cx="106100" cy="43175"/>
                </a:xfrm>
                <a:custGeom>
                  <a:rect b="b" l="l" r="r" t="t"/>
                  <a:pathLst>
                    <a:path extrusionOk="0" h="1727" w="4244">
                      <a:moveTo>
                        <a:pt x="1" y="0"/>
                      </a:moveTo>
                      <a:lnTo>
                        <a:pt x="1" y="1726"/>
                      </a:lnTo>
                      <a:lnTo>
                        <a:pt x="4243" y="1726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6" name="Google Shape;3796;g303e823a111_0_116"/>
                <p:cNvSpPr/>
                <p:nvPr/>
              </p:nvSpPr>
              <p:spPr>
                <a:xfrm>
                  <a:off x="-6365900" y="1817075"/>
                  <a:ext cx="106700" cy="43825"/>
                </a:xfrm>
                <a:custGeom>
                  <a:rect b="b" l="l" r="r" t="t"/>
                  <a:pathLst>
                    <a:path extrusionOk="0" h="1753" w="4268">
                      <a:moveTo>
                        <a:pt x="0" y="0"/>
                      </a:moveTo>
                      <a:lnTo>
                        <a:pt x="0" y="1752"/>
                      </a:lnTo>
                      <a:lnTo>
                        <a:pt x="4268" y="1752"/>
                      </a:lnTo>
                      <a:lnTo>
                        <a:pt x="4268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7" name="Google Shape;3797;g303e823a111_0_116"/>
                <p:cNvSpPr/>
                <p:nvPr/>
              </p:nvSpPr>
              <p:spPr>
                <a:xfrm>
                  <a:off x="-6557050" y="1338600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0" y="0"/>
                      </a:moveTo>
                      <a:lnTo>
                        <a:pt x="0" y="1727"/>
                      </a:lnTo>
                      <a:lnTo>
                        <a:pt x="4242" y="1727"/>
                      </a:lnTo>
                      <a:lnTo>
                        <a:pt x="4242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8" name="Google Shape;3798;g303e823a111_0_116"/>
                <p:cNvSpPr/>
                <p:nvPr/>
              </p:nvSpPr>
              <p:spPr>
                <a:xfrm>
                  <a:off x="-6563225" y="1715950"/>
                  <a:ext cx="219525" cy="334850"/>
                </a:xfrm>
                <a:custGeom>
                  <a:rect b="b" l="l" r="r" t="t"/>
                  <a:pathLst>
                    <a:path extrusionOk="0" h="13394" w="8781">
                      <a:moveTo>
                        <a:pt x="4367" y="0"/>
                      </a:moveTo>
                      <a:cubicBezTo>
                        <a:pt x="3479" y="0"/>
                        <a:pt x="2615" y="273"/>
                        <a:pt x="1924" y="766"/>
                      </a:cubicBezTo>
                      <a:cubicBezTo>
                        <a:pt x="1901" y="766"/>
                        <a:pt x="1901" y="766"/>
                        <a:pt x="1875" y="790"/>
                      </a:cubicBezTo>
                      <a:cubicBezTo>
                        <a:pt x="1654" y="938"/>
                        <a:pt x="1457" y="1111"/>
                        <a:pt x="1283" y="1283"/>
                      </a:cubicBezTo>
                      <a:cubicBezTo>
                        <a:pt x="494" y="2098"/>
                        <a:pt x="1" y="3183"/>
                        <a:pt x="1" y="4391"/>
                      </a:cubicBezTo>
                      <a:lnTo>
                        <a:pt x="1" y="13394"/>
                      </a:lnTo>
                      <a:cubicBezTo>
                        <a:pt x="741" y="13394"/>
                        <a:pt x="1481" y="13368"/>
                        <a:pt x="2220" y="13368"/>
                      </a:cubicBezTo>
                      <a:cubicBezTo>
                        <a:pt x="2295" y="13368"/>
                        <a:pt x="2345" y="13368"/>
                        <a:pt x="2418" y="13344"/>
                      </a:cubicBezTo>
                      <a:cubicBezTo>
                        <a:pt x="2937" y="13344"/>
                        <a:pt x="3479" y="13344"/>
                        <a:pt x="3996" y="13319"/>
                      </a:cubicBezTo>
                      <a:lnTo>
                        <a:pt x="4194" y="13319"/>
                      </a:lnTo>
                      <a:cubicBezTo>
                        <a:pt x="4712" y="13319"/>
                        <a:pt x="5229" y="13295"/>
                        <a:pt x="5748" y="13270"/>
                      </a:cubicBezTo>
                      <a:lnTo>
                        <a:pt x="5946" y="13270"/>
                      </a:lnTo>
                      <a:cubicBezTo>
                        <a:pt x="6512" y="13270"/>
                        <a:pt x="7080" y="13246"/>
                        <a:pt x="7646" y="13220"/>
                      </a:cubicBezTo>
                      <a:lnTo>
                        <a:pt x="7844" y="13220"/>
                      </a:lnTo>
                      <a:cubicBezTo>
                        <a:pt x="8165" y="13220"/>
                        <a:pt x="8461" y="13197"/>
                        <a:pt x="8781" y="13171"/>
                      </a:cubicBezTo>
                      <a:lnTo>
                        <a:pt x="8757" y="4391"/>
                      </a:lnTo>
                      <a:cubicBezTo>
                        <a:pt x="8757" y="3305"/>
                        <a:pt x="8363" y="2319"/>
                        <a:pt x="7721" y="1555"/>
                      </a:cubicBezTo>
                      <a:cubicBezTo>
                        <a:pt x="7252" y="1013"/>
                        <a:pt x="6660" y="592"/>
                        <a:pt x="5995" y="322"/>
                      </a:cubicBezTo>
                      <a:cubicBezTo>
                        <a:pt x="5502" y="99"/>
                        <a:pt x="4959" y="0"/>
                        <a:pt x="43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9" name="Google Shape;3799;g303e823a111_0_116"/>
                <p:cNvSpPr/>
                <p:nvPr/>
              </p:nvSpPr>
              <p:spPr>
                <a:xfrm>
                  <a:off x="-6463325" y="1715950"/>
                  <a:ext cx="13000" cy="332975"/>
                </a:xfrm>
                <a:custGeom>
                  <a:rect b="b" l="l" r="r" t="t"/>
                  <a:pathLst>
                    <a:path extrusionOk="0" h="13319" w="520">
                      <a:moveTo>
                        <a:pt x="322" y="0"/>
                      </a:moveTo>
                      <a:lnTo>
                        <a:pt x="0" y="13319"/>
                      </a:lnTo>
                      <a:lnTo>
                        <a:pt x="198" y="13319"/>
                      </a:lnTo>
                      <a:lnTo>
                        <a:pt x="51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0" name="Google Shape;3800;g303e823a111_0_116"/>
                <p:cNvSpPr/>
                <p:nvPr/>
              </p:nvSpPr>
              <p:spPr>
                <a:xfrm>
                  <a:off x="-6419525" y="1723975"/>
                  <a:ext cx="11125" cy="323725"/>
                </a:xfrm>
                <a:custGeom>
                  <a:rect b="b" l="l" r="r" t="t"/>
                  <a:pathLst>
                    <a:path extrusionOk="0" h="12949" w="445">
                      <a:moveTo>
                        <a:pt x="247" y="1"/>
                      </a:moveTo>
                      <a:lnTo>
                        <a:pt x="0" y="12949"/>
                      </a:lnTo>
                      <a:lnTo>
                        <a:pt x="198" y="12949"/>
                      </a:lnTo>
                      <a:lnTo>
                        <a:pt x="444" y="74"/>
                      </a:lnTo>
                      <a:cubicBezTo>
                        <a:pt x="395" y="50"/>
                        <a:pt x="320" y="25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1" name="Google Shape;3801;g303e823a111_0_116"/>
                <p:cNvSpPr/>
                <p:nvPr/>
              </p:nvSpPr>
              <p:spPr>
                <a:xfrm>
                  <a:off x="-6372075" y="1754825"/>
                  <a:ext cx="6200" cy="291650"/>
                </a:xfrm>
                <a:custGeom>
                  <a:rect b="b" l="l" r="r" t="t"/>
                  <a:pathLst>
                    <a:path extrusionOk="0" h="11666" w="248">
                      <a:moveTo>
                        <a:pt x="75" y="0"/>
                      </a:moveTo>
                      <a:lnTo>
                        <a:pt x="0" y="11665"/>
                      </a:lnTo>
                      <a:lnTo>
                        <a:pt x="198" y="11665"/>
                      </a:lnTo>
                      <a:lnTo>
                        <a:pt x="247" y="247"/>
                      </a:lnTo>
                      <a:cubicBezTo>
                        <a:pt x="198" y="148"/>
                        <a:pt x="125" y="73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2" name="Google Shape;3802;g303e823a111_0_116"/>
                <p:cNvSpPr/>
                <p:nvPr/>
              </p:nvSpPr>
              <p:spPr>
                <a:xfrm>
                  <a:off x="-6520050" y="1735075"/>
                  <a:ext cx="17275" cy="315100"/>
                </a:xfrm>
                <a:custGeom>
                  <a:rect b="b" l="l" r="r" t="t"/>
                  <a:pathLst>
                    <a:path extrusionOk="0" h="12604" w="691">
                      <a:moveTo>
                        <a:pt x="197" y="1"/>
                      </a:moveTo>
                      <a:cubicBezTo>
                        <a:pt x="174" y="1"/>
                        <a:pt x="174" y="1"/>
                        <a:pt x="148" y="25"/>
                      </a:cubicBezTo>
                      <a:cubicBezTo>
                        <a:pt x="99" y="50"/>
                        <a:pt x="49" y="100"/>
                        <a:pt x="0" y="123"/>
                      </a:cubicBezTo>
                      <a:lnTo>
                        <a:pt x="493" y="12603"/>
                      </a:lnTo>
                      <a:cubicBezTo>
                        <a:pt x="568" y="12603"/>
                        <a:pt x="618" y="12603"/>
                        <a:pt x="691" y="12579"/>
                      </a:cubicBezTo>
                      <a:lnTo>
                        <a:pt x="19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3" name="Google Shape;3803;g303e823a111_0_116"/>
                <p:cNvSpPr/>
                <p:nvPr/>
              </p:nvSpPr>
              <p:spPr>
                <a:xfrm>
                  <a:off x="-6532975" y="1408875"/>
                  <a:ext cx="162150" cy="162225"/>
                </a:xfrm>
                <a:custGeom>
                  <a:rect b="b" l="l" r="r" t="t"/>
                  <a:pathLst>
                    <a:path extrusionOk="0" h="6489" w="6486">
                      <a:moveTo>
                        <a:pt x="3256" y="1"/>
                      </a:moveTo>
                      <a:cubicBezTo>
                        <a:pt x="1454" y="1"/>
                        <a:pt x="0" y="1457"/>
                        <a:pt x="0" y="3256"/>
                      </a:cubicBezTo>
                      <a:cubicBezTo>
                        <a:pt x="0" y="5058"/>
                        <a:pt x="1454" y="6488"/>
                        <a:pt x="3256" y="6488"/>
                      </a:cubicBezTo>
                      <a:cubicBezTo>
                        <a:pt x="5032" y="6488"/>
                        <a:pt x="6486" y="5058"/>
                        <a:pt x="6486" y="3256"/>
                      </a:cubicBezTo>
                      <a:cubicBezTo>
                        <a:pt x="6486" y="1457"/>
                        <a:pt x="5032" y="1"/>
                        <a:pt x="32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4" name="Google Shape;3804;g303e823a111_0_116"/>
                <p:cNvSpPr/>
                <p:nvPr/>
              </p:nvSpPr>
              <p:spPr>
                <a:xfrm>
                  <a:off x="-6455925" y="1408875"/>
                  <a:ext cx="9875" cy="204150"/>
                </a:xfrm>
                <a:custGeom>
                  <a:rect b="b" l="l" r="r" t="t"/>
                  <a:pathLst>
                    <a:path extrusionOk="0" h="8166" w="395">
                      <a:moveTo>
                        <a:pt x="0" y="1"/>
                      </a:moveTo>
                      <a:lnTo>
                        <a:pt x="0" y="8165"/>
                      </a:lnTo>
                      <a:lnTo>
                        <a:pt x="395" y="8165"/>
                      </a:lnTo>
                      <a:lnTo>
                        <a:pt x="39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5" name="Google Shape;3805;g303e823a111_0_116"/>
                <p:cNvSpPr/>
                <p:nvPr/>
              </p:nvSpPr>
              <p:spPr>
                <a:xfrm>
                  <a:off x="-7547300" y="1038000"/>
                  <a:ext cx="1524250" cy="509225"/>
                </a:xfrm>
                <a:custGeom>
                  <a:rect b="b" l="l" r="r" t="t"/>
                  <a:pathLst>
                    <a:path extrusionOk="0" h="20369" w="60970">
                      <a:moveTo>
                        <a:pt x="24519" y="1"/>
                      </a:moveTo>
                      <a:cubicBezTo>
                        <a:pt x="20670" y="1"/>
                        <a:pt x="16796" y="28"/>
                        <a:pt x="12875" y="87"/>
                      </a:cubicBezTo>
                      <a:cubicBezTo>
                        <a:pt x="9126" y="4428"/>
                        <a:pt x="5772" y="9090"/>
                        <a:pt x="2417" y="13727"/>
                      </a:cubicBezTo>
                      <a:cubicBezTo>
                        <a:pt x="1677" y="14763"/>
                        <a:pt x="938" y="15799"/>
                        <a:pt x="444" y="16957"/>
                      </a:cubicBezTo>
                      <a:cubicBezTo>
                        <a:pt x="198" y="17525"/>
                        <a:pt x="0" y="18190"/>
                        <a:pt x="247" y="18758"/>
                      </a:cubicBezTo>
                      <a:cubicBezTo>
                        <a:pt x="444" y="19252"/>
                        <a:pt x="888" y="19597"/>
                        <a:pt x="1358" y="19818"/>
                      </a:cubicBezTo>
                      <a:cubicBezTo>
                        <a:pt x="2417" y="20311"/>
                        <a:pt x="3627" y="20311"/>
                        <a:pt x="4785" y="20311"/>
                      </a:cubicBezTo>
                      <a:cubicBezTo>
                        <a:pt x="9842" y="20311"/>
                        <a:pt x="14874" y="20311"/>
                        <a:pt x="19905" y="20287"/>
                      </a:cubicBezTo>
                      <a:cubicBezTo>
                        <a:pt x="20985" y="20287"/>
                        <a:pt x="22396" y="20369"/>
                        <a:pt x="23745" y="20369"/>
                      </a:cubicBezTo>
                      <a:cubicBezTo>
                        <a:pt x="25630" y="20369"/>
                        <a:pt x="27394" y="20210"/>
                        <a:pt x="27969" y="19449"/>
                      </a:cubicBezTo>
                      <a:cubicBezTo>
                        <a:pt x="31126" y="15256"/>
                        <a:pt x="38624" y="8177"/>
                        <a:pt x="43336" y="2973"/>
                      </a:cubicBezTo>
                      <a:cubicBezTo>
                        <a:pt x="47874" y="6993"/>
                        <a:pt x="57690" y="17180"/>
                        <a:pt x="57690" y="17180"/>
                      </a:cubicBezTo>
                      <a:lnTo>
                        <a:pt x="57838" y="19177"/>
                      </a:lnTo>
                      <a:cubicBezTo>
                        <a:pt x="58972" y="19127"/>
                        <a:pt x="60525" y="18930"/>
                        <a:pt x="60847" y="17845"/>
                      </a:cubicBezTo>
                      <a:cubicBezTo>
                        <a:pt x="60969" y="17499"/>
                        <a:pt x="60920" y="17130"/>
                        <a:pt x="60821" y="16785"/>
                      </a:cubicBezTo>
                      <a:cubicBezTo>
                        <a:pt x="60600" y="15996"/>
                        <a:pt x="60008" y="15378"/>
                        <a:pt x="59440" y="14786"/>
                      </a:cubicBezTo>
                      <a:cubicBezTo>
                        <a:pt x="54902" y="10077"/>
                        <a:pt x="50166" y="5588"/>
                        <a:pt x="45210" y="1320"/>
                      </a:cubicBezTo>
                      <a:cubicBezTo>
                        <a:pt x="44865" y="1000"/>
                        <a:pt x="44470" y="679"/>
                        <a:pt x="44026" y="481"/>
                      </a:cubicBezTo>
                      <a:cubicBezTo>
                        <a:pt x="43434" y="235"/>
                        <a:pt x="42767" y="211"/>
                        <a:pt x="42126" y="185"/>
                      </a:cubicBezTo>
                      <a:cubicBezTo>
                        <a:pt x="36271" y="66"/>
                        <a:pt x="30426" y="1"/>
                        <a:pt x="2451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6" name="Google Shape;3806;g303e823a111_0_116"/>
                <p:cNvSpPr/>
                <p:nvPr/>
              </p:nvSpPr>
              <p:spPr>
                <a:xfrm>
                  <a:off x="-6846850" y="1257850"/>
                  <a:ext cx="90050" cy="38225"/>
                </a:xfrm>
                <a:custGeom>
                  <a:rect b="b" l="l" r="r" t="t"/>
                  <a:pathLst>
                    <a:path extrusionOk="0" h="1529" w="3602">
                      <a:moveTo>
                        <a:pt x="494" y="0"/>
                      </a:moveTo>
                      <a:cubicBezTo>
                        <a:pt x="494" y="0"/>
                        <a:pt x="1" y="1184"/>
                        <a:pt x="1628" y="1480"/>
                      </a:cubicBezTo>
                      <a:cubicBezTo>
                        <a:pt x="1800" y="1514"/>
                        <a:pt x="1957" y="1529"/>
                        <a:pt x="2102" y="1529"/>
                      </a:cubicBezTo>
                      <a:cubicBezTo>
                        <a:pt x="3325" y="1529"/>
                        <a:pt x="3601" y="444"/>
                        <a:pt x="3601" y="444"/>
                      </a:cubicBezTo>
                      <a:lnTo>
                        <a:pt x="3601" y="444"/>
                      </a:lnTo>
                      <a:cubicBezTo>
                        <a:pt x="3601" y="444"/>
                        <a:pt x="3151" y="1169"/>
                        <a:pt x="2144" y="1169"/>
                      </a:cubicBezTo>
                      <a:cubicBezTo>
                        <a:pt x="2021" y="1169"/>
                        <a:pt x="1891" y="1159"/>
                        <a:pt x="1752" y="1135"/>
                      </a:cubicBezTo>
                      <a:cubicBezTo>
                        <a:pt x="494" y="912"/>
                        <a:pt x="494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7" name="Google Shape;3807;g303e823a111_0_116"/>
                <p:cNvSpPr/>
                <p:nvPr/>
              </p:nvSpPr>
              <p:spPr>
                <a:xfrm>
                  <a:off x="-7063900" y="1082725"/>
                  <a:ext cx="90050" cy="38250"/>
                </a:xfrm>
                <a:custGeom>
                  <a:rect b="b" l="l" r="r" t="t"/>
                  <a:pathLst>
                    <a:path extrusionOk="0" h="1530" w="3602">
                      <a:moveTo>
                        <a:pt x="470" y="1"/>
                      </a:moveTo>
                      <a:cubicBezTo>
                        <a:pt x="470" y="1"/>
                        <a:pt x="1" y="1184"/>
                        <a:pt x="1629" y="1480"/>
                      </a:cubicBezTo>
                      <a:cubicBezTo>
                        <a:pt x="1800" y="1514"/>
                        <a:pt x="1958" y="1529"/>
                        <a:pt x="2102" y="1529"/>
                      </a:cubicBezTo>
                      <a:cubicBezTo>
                        <a:pt x="3325" y="1529"/>
                        <a:pt x="3602" y="445"/>
                        <a:pt x="3602" y="445"/>
                      </a:cubicBezTo>
                      <a:lnTo>
                        <a:pt x="3602" y="445"/>
                      </a:lnTo>
                      <a:cubicBezTo>
                        <a:pt x="3602" y="445"/>
                        <a:pt x="3151" y="1170"/>
                        <a:pt x="2144" y="1170"/>
                      </a:cubicBezTo>
                      <a:cubicBezTo>
                        <a:pt x="2022" y="1170"/>
                        <a:pt x="1891" y="1159"/>
                        <a:pt x="1753" y="1135"/>
                      </a:cubicBezTo>
                      <a:cubicBezTo>
                        <a:pt x="470" y="912"/>
                        <a:pt x="470" y="1"/>
                        <a:pt x="4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8" name="Google Shape;3808;g303e823a111_0_116"/>
                <p:cNvSpPr/>
                <p:nvPr/>
              </p:nvSpPr>
              <p:spPr>
                <a:xfrm>
                  <a:off x="-6927000" y="1162250"/>
                  <a:ext cx="90025" cy="38700"/>
                </a:xfrm>
                <a:custGeom>
                  <a:rect b="b" l="l" r="r" t="t"/>
                  <a:pathLst>
                    <a:path extrusionOk="0" h="1548" w="3601">
                      <a:moveTo>
                        <a:pt x="493" y="0"/>
                      </a:moveTo>
                      <a:lnTo>
                        <a:pt x="493" y="0"/>
                      </a:lnTo>
                      <a:cubicBezTo>
                        <a:pt x="493" y="0"/>
                        <a:pt x="0" y="1184"/>
                        <a:pt x="1628" y="1506"/>
                      </a:cubicBezTo>
                      <a:cubicBezTo>
                        <a:pt x="1788" y="1535"/>
                        <a:pt x="1936" y="1548"/>
                        <a:pt x="2072" y="1548"/>
                      </a:cubicBezTo>
                      <a:cubicBezTo>
                        <a:pt x="3320" y="1548"/>
                        <a:pt x="3601" y="444"/>
                        <a:pt x="3601" y="444"/>
                      </a:cubicBezTo>
                      <a:lnTo>
                        <a:pt x="3601" y="444"/>
                      </a:lnTo>
                      <a:cubicBezTo>
                        <a:pt x="3601" y="444"/>
                        <a:pt x="3151" y="1170"/>
                        <a:pt x="2145" y="1170"/>
                      </a:cubicBezTo>
                      <a:cubicBezTo>
                        <a:pt x="2023" y="1170"/>
                        <a:pt x="1892" y="1159"/>
                        <a:pt x="1752" y="1135"/>
                      </a:cubicBezTo>
                      <a:cubicBezTo>
                        <a:pt x="493" y="914"/>
                        <a:pt x="493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9" name="Google Shape;3809;g303e823a111_0_116"/>
                <p:cNvSpPr/>
                <p:nvPr/>
              </p:nvSpPr>
              <p:spPr>
                <a:xfrm>
                  <a:off x="-6738325" y="1116625"/>
                  <a:ext cx="90050" cy="38700"/>
                </a:xfrm>
                <a:custGeom>
                  <a:rect b="b" l="l" r="r" t="t"/>
                  <a:pathLst>
                    <a:path extrusionOk="0" h="1548" w="3602">
                      <a:moveTo>
                        <a:pt x="493" y="0"/>
                      </a:moveTo>
                      <a:lnTo>
                        <a:pt x="493" y="0"/>
                      </a:lnTo>
                      <a:cubicBezTo>
                        <a:pt x="493" y="0"/>
                        <a:pt x="0" y="1184"/>
                        <a:pt x="1628" y="1506"/>
                      </a:cubicBezTo>
                      <a:cubicBezTo>
                        <a:pt x="1788" y="1535"/>
                        <a:pt x="1936" y="1548"/>
                        <a:pt x="2072" y="1548"/>
                      </a:cubicBezTo>
                      <a:cubicBezTo>
                        <a:pt x="3320" y="1548"/>
                        <a:pt x="3601" y="444"/>
                        <a:pt x="3601" y="444"/>
                      </a:cubicBezTo>
                      <a:lnTo>
                        <a:pt x="3601" y="444"/>
                      </a:lnTo>
                      <a:cubicBezTo>
                        <a:pt x="3601" y="444"/>
                        <a:pt x="3140" y="1188"/>
                        <a:pt x="2124" y="1188"/>
                      </a:cubicBezTo>
                      <a:cubicBezTo>
                        <a:pt x="2015" y="1188"/>
                        <a:pt x="1899" y="1180"/>
                        <a:pt x="1776" y="1160"/>
                      </a:cubicBezTo>
                      <a:cubicBezTo>
                        <a:pt x="494" y="937"/>
                        <a:pt x="493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0" name="Google Shape;3810;g303e823a111_0_116"/>
                <p:cNvSpPr/>
                <p:nvPr/>
              </p:nvSpPr>
              <p:spPr>
                <a:xfrm>
                  <a:off x="-7119375" y="1315150"/>
                  <a:ext cx="59200" cy="25425"/>
                </a:xfrm>
                <a:custGeom>
                  <a:rect b="b" l="l" r="r" t="t"/>
                  <a:pathLst>
                    <a:path extrusionOk="0" h="1017" w="2368">
                      <a:moveTo>
                        <a:pt x="322" y="1"/>
                      </a:moveTo>
                      <a:cubicBezTo>
                        <a:pt x="322" y="1"/>
                        <a:pt x="0" y="790"/>
                        <a:pt x="1062" y="987"/>
                      </a:cubicBezTo>
                      <a:cubicBezTo>
                        <a:pt x="1170" y="1007"/>
                        <a:pt x="1270" y="1016"/>
                        <a:pt x="1362" y="1016"/>
                      </a:cubicBezTo>
                      <a:cubicBezTo>
                        <a:pt x="2189" y="1016"/>
                        <a:pt x="2368" y="297"/>
                        <a:pt x="2368" y="297"/>
                      </a:cubicBezTo>
                      <a:lnTo>
                        <a:pt x="2368" y="297"/>
                      </a:lnTo>
                      <a:cubicBezTo>
                        <a:pt x="2368" y="297"/>
                        <a:pt x="2065" y="783"/>
                        <a:pt x="1384" y="783"/>
                      </a:cubicBezTo>
                      <a:cubicBezTo>
                        <a:pt x="1313" y="783"/>
                        <a:pt x="1239" y="778"/>
                        <a:pt x="1160" y="766"/>
                      </a:cubicBezTo>
                      <a:cubicBezTo>
                        <a:pt x="322" y="618"/>
                        <a:pt x="322" y="1"/>
                        <a:pt x="3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1" name="Google Shape;3811;g303e823a111_0_116"/>
                <p:cNvSpPr/>
                <p:nvPr/>
              </p:nvSpPr>
              <p:spPr>
                <a:xfrm>
                  <a:off x="-7029950" y="1362650"/>
                  <a:ext cx="59200" cy="25425"/>
                </a:xfrm>
                <a:custGeom>
                  <a:rect b="b" l="l" r="r" t="t"/>
                  <a:pathLst>
                    <a:path extrusionOk="0" h="1017" w="2368">
                      <a:moveTo>
                        <a:pt x="320" y="1"/>
                      </a:moveTo>
                      <a:cubicBezTo>
                        <a:pt x="320" y="1"/>
                        <a:pt x="0" y="790"/>
                        <a:pt x="1085" y="988"/>
                      </a:cubicBezTo>
                      <a:cubicBezTo>
                        <a:pt x="1191" y="1007"/>
                        <a:pt x="1289" y="1016"/>
                        <a:pt x="1379" y="1016"/>
                      </a:cubicBezTo>
                      <a:cubicBezTo>
                        <a:pt x="2187" y="1016"/>
                        <a:pt x="2368" y="297"/>
                        <a:pt x="2368" y="297"/>
                      </a:cubicBezTo>
                      <a:lnTo>
                        <a:pt x="2368" y="297"/>
                      </a:lnTo>
                      <a:cubicBezTo>
                        <a:pt x="2368" y="297"/>
                        <a:pt x="2075" y="765"/>
                        <a:pt x="1421" y="765"/>
                      </a:cubicBezTo>
                      <a:cubicBezTo>
                        <a:pt x="1339" y="765"/>
                        <a:pt x="1252" y="757"/>
                        <a:pt x="1158" y="741"/>
                      </a:cubicBezTo>
                      <a:cubicBezTo>
                        <a:pt x="320" y="617"/>
                        <a:pt x="320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2" name="Google Shape;3812;g303e823a111_0_116"/>
                <p:cNvSpPr/>
                <p:nvPr/>
              </p:nvSpPr>
              <p:spPr>
                <a:xfrm>
                  <a:off x="-7367850" y="1426150"/>
                  <a:ext cx="59225" cy="25375"/>
                </a:xfrm>
                <a:custGeom>
                  <a:rect b="b" l="l" r="r" t="t"/>
                  <a:pathLst>
                    <a:path extrusionOk="0" h="1015" w="2369">
                      <a:moveTo>
                        <a:pt x="320" y="0"/>
                      </a:moveTo>
                      <a:lnTo>
                        <a:pt x="320" y="0"/>
                      </a:lnTo>
                      <a:cubicBezTo>
                        <a:pt x="320" y="0"/>
                        <a:pt x="1" y="766"/>
                        <a:pt x="1086" y="987"/>
                      </a:cubicBezTo>
                      <a:cubicBezTo>
                        <a:pt x="1189" y="1006"/>
                        <a:pt x="1285" y="1015"/>
                        <a:pt x="1373" y="1015"/>
                      </a:cubicBezTo>
                      <a:cubicBezTo>
                        <a:pt x="2187" y="1015"/>
                        <a:pt x="2368" y="273"/>
                        <a:pt x="2368" y="273"/>
                      </a:cubicBezTo>
                      <a:lnTo>
                        <a:pt x="2368" y="273"/>
                      </a:lnTo>
                      <a:cubicBezTo>
                        <a:pt x="2368" y="273"/>
                        <a:pt x="2073" y="763"/>
                        <a:pt x="1413" y="763"/>
                      </a:cubicBezTo>
                      <a:cubicBezTo>
                        <a:pt x="1333" y="763"/>
                        <a:pt x="1249" y="756"/>
                        <a:pt x="1159" y="740"/>
                      </a:cubicBezTo>
                      <a:cubicBezTo>
                        <a:pt x="320" y="592"/>
                        <a:pt x="320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3" name="Google Shape;3813;g303e823a111_0_116"/>
                <p:cNvSpPr/>
                <p:nvPr/>
              </p:nvSpPr>
              <p:spPr>
                <a:xfrm>
                  <a:off x="-7335200" y="1120450"/>
                  <a:ext cx="150475" cy="187325"/>
                </a:xfrm>
                <a:custGeom>
                  <a:rect b="b" l="l" r="r" t="t"/>
                  <a:pathLst>
                    <a:path extrusionOk="0" h="7493" w="6019">
                      <a:moveTo>
                        <a:pt x="3858" y="0"/>
                      </a:moveTo>
                      <a:cubicBezTo>
                        <a:pt x="2651" y="0"/>
                        <a:pt x="1425" y="87"/>
                        <a:pt x="198" y="242"/>
                      </a:cubicBezTo>
                      <a:cubicBezTo>
                        <a:pt x="174" y="2659"/>
                        <a:pt x="125" y="5076"/>
                        <a:pt x="1" y="7493"/>
                      </a:cubicBezTo>
                      <a:cubicBezTo>
                        <a:pt x="2098" y="7124"/>
                        <a:pt x="4121" y="6457"/>
                        <a:pt x="6019" y="5520"/>
                      </a:cubicBezTo>
                      <a:cubicBezTo>
                        <a:pt x="5920" y="3720"/>
                        <a:pt x="5920" y="1895"/>
                        <a:pt x="5969" y="94"/>
                      </a:cubicBezTo>
                      <a:cubicBezTo>
                        <a:pt x="5274" y="30"/>
                        <a:pt x="4569" y="0"/>
                        <a:pt x="38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4" name="Google Shape;3814;g303e823a111_0_116"/>
                <p:cNvSpPr/>
                <p:nvPr/>
              </p:nvSpPr>
              <p:spPr>
                <a:xfrm>
                  <a:off x="-7365375" y="1087350"/>
                  <a:ext cx="204725" cy="86025"/>
                </a:xfrm>
                <a:custGeom>
                  <a:rect b="b" l="l" r="r" t="t"/>
                  <a:pathLst>
                    <a:path extrusionOk="0" h="3441" w="8189">
                      <a:moveTo>
                        <a:pt x="3672" y="1"/>
                      </a:moveTo>
                      <a:cubicBezTo>
                        <a:pt x="2450" y="1"/>
                        <a:pt x="1257" y="76"/>
                        <a:pt x="73" y="234"/>
                      </a:cubicBezTo>
                      <a:cubicBezTo>
                        <a:pt x="0" y="1220"/>
                        <a:pt x="99" y="2233"/>
                        <a:pt x="395" y="3194"/>
                      </a:cubicBezTo>
                      <a:cubicBezTo>
                        <a:pt x="2688" y="3269"/>
                        <a:pt x="4982" y="3342"/>
                        <a:pt x="7275" y="3440"/>
                      </a:cubicBezTo>
                      <a:cubicBezTo>
                        <a:pt x="7399" y="3440"/>
                        <a:pt x="7522" y="3440"/>
                        <a:pt x="7620" y="3367"/>
                      </a:cubicBezTo>
                      <a:cubicBezTo>
                        <a:pt x="7768" y="3292"/>
                        <a:pt x="7818" y="3121"/>
                        <a:pt x="7843" y="2947"/>
                      </a:cubicBezTo>
                      <a:cubicBezTo>
                        <a:pt x="8015" y="2085"/>
                        <a:pt x="8139" y="1197"/>
                        <a:pt x="8189" y="309"/>
                      </a:cubicBezTo>
                      <a:cubicBezTo>
                        <a:pt x="6620" y="107"/>
                        <a:pt x="5126" y="1"/>
                        <a:pt x="36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5" name="Google Shape;3815;g303e823a111_0_116"/>
                <p:cNvSpPr/>
                <p:nvPr/>
              </p:nvSpPr>
              <p:spPr>
                <a:xfrm>
                  <a:off x="-8166750" y="1690625"/>
                  <a:ext cx="37750" cy="15100"/>
                </a:xfrm>
                <a:custGeom>
                  <a:rect b="b" l="l" r="r" t="t"/>
                  <a:pathLst>
                    <a:path extrusionOk="0" h="604" w="1510">
                      <a:moveTo>
                        <a:pt x="118" y="0"/>
                      </a:moveTo>
                      <a:cubicBezTo>
                        <a:pt x="35" y="0"/>
                        <a:pt x="0" y="129"/>
                        <a:pt x="91" y="175"/>
                      </a:cubicBezTo>
                      <a:cubicBezTo>
                        <a:pt x="509" y="323"/>
                        <a:pt x="953" y="471"/>
                        <a:pt x="1373" y="595"/>
                      </a:cubicBezTo>
                      <a:cubicBezTo>
                        <a:pt x="1386" y="601"/>
                        <a:pt x="1397" y="604"/>
                        <a:pt x="1408" y="604"/>
                      </a:cubicBezTo>
                      <a:cubicBezTo>
                        <a:pt x="1482" y="604"/>
                        <a:pt x="1509" y="468"/>
                        <a:pt x="1423" y="447"/>
                      </a:cubicBezTo>
                      <a:cubicBezTo>
                        <a:pt x="1003" y="299"/>
                        <a:pt x="584" y="151"/>
                        <a:pt x="140" y="3"/>
                      </a:cubicBezTo>
                      <a:cubicBezTo>
                        <a:pt x="132" y="1"/>
                        <a:pt x="125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BAC4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6" name="Google Shape;3816;g303e823a111_0_116"/>
                <p:cNvSpPr/>
                <p:nvPr/>
              </p:nvSpPr>
              <p:spPr>
                <a:xfrm>
                  <a:off x="-8091725" y="937200"/>
                  <a:ext cx="291050" cy="626500"/>
                </a:xfrm>
                <a:custGeom>
                  <a:rect b="b" l="l" r="r" t="t"/>
                  <a:pathLst>
                    <a:path extrusionOk="0" h="25060" w="11642">
                      <a:moveTo>
                        <a:pt x="10481" y="1"/>
                      </a:moveTo>
                      <a:cubicBezTo>
                        <a:pt x="10063" y="691"/>
                        <a:pt x="9619" y="1382"/>
                        <a:pt x="9175" y="2073"/>
                      </a:cubicBezTo>
                      <a:cubicBezTo>
                        <a:pt x="9150" y="2122"/>
                        <a:pt x="9100" y="2195"/>
                        <a:pt x="9077" y="2244"/>
                      </a:cubicBezTo>
                      <a:cubicBezTo>
                        <a:pt x="8929" y="2467"/>
                        <a:pt x="8804" y="2688"/>
                        <a:pt x="8682" y="2886"/>
                      </a:cubicBezTo>
                      <a:cubicBezTo>
                        <a:pt x="8607" y="2984"/>
                        <a:pt x="8558" y="3083"/>
                        <a:pt x="8508" y="3182"/>
                      </a:cubicBezTo>
                      <a:cubicBezTo>
                        <a:pt x="8459" y="3231"/>
                        <a:pt x="8435" y="3280"/>
                        <a:pt x="8410" y="3330"/>
                      </a:cubicBezTo>
                      <a:cubicBezTo>
                        <a:pt x="8410" y="3330"/>
                        <a:pt x="8386" y="3330"/>
                        <a:pt x="8386" y="3355"/>
                      </a:cubicBezTo>
                      <a:cubicBezTo>
                        <a:pt x="8114" y="3799"/>
                        <a:pt x="7818" y="4267"/>
                        <a:pt x="7547" y="4736"/>
                      </a:cubicBezTo>
                      <a:cubicBezTo>
                        <a:pt x="5203" y="8608"/>
                        <a:pt x="2960" y="12554"/>
                        <a:pt x="839" y="16575"/>
                      </a:cubicBezTo>
                      <a:lnTo>
                        <a:pt x="839" y="22962"/>
                      </a:lnTo>
                      <a:cubicBezTo>
                        <a:pt x="592" y="22863"/>
                        <a:pt x="369" y="22765"/>
                        <a:pt x="123" y="22642"/>
                      </a:cubicBezTo>
                      <a:cubicBezTo>
                        <a:pt x="99" y="22642"/>
                        <a:pt x="24" y="22666"/>
                        <a:pt x="24" y="22715"/>
                      </a:cubicBezTo>
                      <a:cubicBezTo>
                        <a:pt x="0" y="22765"/>
                        <a:pt x="24" y="22790"/>
                        <a:pt x="73" y="22814"/>
                      </a:cubicBezTo>
                      <a:cubicBezTo>
                        <a:pt x="320" y="22938"/>
                        <a:pt x="567" y="23037"/>
                        <a:pt x="839" y="23159"/>
                      </a:cubicBezTo>
                      <a:lnTo>
                        <a:pt x="839" y="25059"/>
                      </a:lnTo>
                      <a:cubicBezTo>
                        <a:pt x="1701" y="22593"/>
                        <a:pt x="2638" y="20150"/>
                        <a:pt x="3650" y="17733"/>
                      </a:cubicBezTo>
                      <a:cubicBezTo>
                        <a:pt x="5328" y="13615"/>
                        <a:pt x="7153" y="9570"/>
                        <a:pt x="9126" y="5599"/>
                      </a:cubicBezTo>
                      <a:cubicBezTo>
                        <a:pt x="9347" y="5131"/>
                        <a:pt x="9570" y="4687"/>
                        <a:pt x="9791" y="4243"/>
                      </a:cubicBezTo>
                      <a:lnTo>
                        <a:pt x="10014" y="3848"/>
                      </a:lnTo>
                      <a:cubicBezTo>
                        <a:pt x="10037" y="3773"/>
                        <a:pt x="10063" y="3724"/>
                        <a:pt x="10087" y="3675"/>
                      </a:cubicBezTo>
                      <a:cubicBezTo>
                        <a:pt x="10112" y="3626"/>
                        <a:pt x="10136" y="3602"/>
                        <a:pt x="10136" y="3553"/>
                      </a:cubicBezTo>
                      <a:cubicBezTo>
                        <a:pt x="10260" y="3355"/>
                        <a:pt x="10359" y="3158"/>
                        <a:pt x="10458" y="2961"/>
                      </a:cubicBezTo>
                      <a:lnTo>
                        <a:pt x="11642" y="741"/>
                      </a:lnTo>
                      <a:cubicBezTo>
                        <a:pt x="11468" y="642"/>
                        <a:pt x="11296" y="518"/>
                        <a:pt x="11099" y="396"/>
                      </a:cubicBezTo>
                      <a:cubicBezTo>
                        <a:pt x="10876" y="248"/>
                        <a:pt x="10679" y="100"/>
                        <a:pt x="104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7" name="Google Shape;3817;g303e823a111_0_116"/>
                <p:cNvSpPr/>
                <p:nvPr/>
              </p:nvSpPr>
              <p:spPr>
                <a:xfrm>
                  <a:off x="-7904275" y="1108200"/>
                  <a:ext cx="12350" cy="8875"/>
                </a:xfrm>
                <a:custGeom>
                  <a:rect b="b" l="l" r="r" t="t"/>
                  <a:pathLst>
                    <a:path extrusionOk="0" h="355" w="494">
                      <a:moveTo>
                        <a:pt x="73" y="0"/>
                      </a:moveTo>
                      <a:cubicBezTo>
                        <a:pt x="45" y="0"/>
                        <a:pt x="14" y="12"/>
                        <a:pt x="0" y="41"/>
                      </a:cubicBezTo>
                      <a:cubicBezTo>
                        <a:pt x="0" y="90"/>
                        <a:pt x="0" y="140"/>
                        <a:pt x="24" y="165"/>
                      </a:cubicBezTo>
                      <a:cubicBezTo>
                        <a:pt x="148" y="215"/>
                        <a:pt x="247" y="288"/>
                        <a:pt x="369" y="337"/>
                      </a:cubicBezTo>
                      <a:cubicBezTo>
                        <a:pt x="380" y="348"/>
                        <a:pt x="395" y="354"/>
                        <a:pt x="410" y="354"/>
                      </a:cubicBezTo>
                      <a:cubicBezTo>
                        <a:pt x="431" y="354"/>
                        <a:pt x="454" y="342"/>
                        <a:pt x="468" y="313"/>
                      </a:cubicBezTo>
                      <a:cubicBezTo>
                        <a:pt x="493" y="288"/>
                        <a:pt x="493" y="215"/>
                        <a:pt x="444" y="189"/>
                      </a:cubicBezTo>
                      <a:cubicBezTo>
                        <a:pt x="345" y="140"/>
                        <a:pt x="247" y="67"/>
                        <a:pt x="122" y="17"/>
                      </a:cubicBezTo>
                      <a:cubicBezTo>
                        <a:pt x="112" y="7"/>
                        <a:pt x="94" y="0"/>
                        <a:pt x="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8" name="Google Shape;3818;g303e823a111_0_116"/>
                <p:cNvSpPr/>
                <p:nvPr/>
              </p:nvSpPr>
              <p:spPr>
                <a:xfrm>
                  <a:off x="-7929600" y="1156300"/>
                  <a:ext cx="14825" cy="10550"/>
                </a:xfrm>
                <a:custGeom>
                  <a:rect b="b" l="l" r="r" t="t"/>
                  <a:pathLst>
                    <a:path extrusionOk="0" h="422" w="593">
                      <a:moveTo>
                        <a:pt x="89" y="0"/>
                      </a:moveTo>
                      <a:cubicBezTo>
                        <a:pt x="63" y="0"/>
                        <a:pt x="40" y="12"/>
                        <a:pt x="26" y="41"/>
                      </a:cubicBezTo>
                      <a:cubicBezTo>
                        <a:pt x="1" y="67"/>
                        <a:pt x="1" y="140"/>
                        <a:pt x="50" y="165"/>
                      </a:cubicBezTo>
                      <a:cubicBezTo>
                        <a:pt x="174" y="238"/>
                        <a:pt x="322" y="313"/>
                        <a:pt x="445" y="412"/>
                      </a:cubicBezTo>
                      <a:cubicBezTo>
                        <a:pt x="459" y="419"/>
                        <a:pt x="473" y="422"/>
                        <a:pt x="487" y="422"/>
                      </a:cubicBezTo>
                      <a:cubicBezTo>
                        <a:pt x="521" y="422"/>
                        <a:pt x="551" y="404"/>
                        <a:pt x="569" y="386"/>
                      </a:cubicBezTo>
                      <a:cubicBezTo>
                        <a:pt x="593" y="337"/>
                        <a:pt x="593" y="288"/>
                        <a:pt x="543" y="264"/>
                      </a:cubicBezTo>
                      <a:cubicBezTo>
                        <a:pt x="421" y="165"/>
                        <a:pt x="273" y="90"/>
                        <a:pt x="149" y="17"/>
                      </a:cubicBezTo>
                      <a:cubicBezTo>
                        <a:pt x="128" y="6"/>
                        <a:pt x="107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9" name="Google Shape;3819;g303e823a111_0_116"/>
                <p:cNvSpPr/>
                <p:nvPr/>
              </p:nvSpPr>
              <p:spPr>
                <a:xfrm>
                  <a:off x="-7950550" y="1190225"/>
                  <a:ext cx="17275" cy="11775"/>
                </a:xfrm>
                <a:custGeom>
                  <a:rect b="b" l="l" r="r" t="t"/>
                  <a:pathLst>
                    <a:path extrusionOk="0" h="471" w="691">
                      <a:moveTo>
                        <a:pt x="100" y="0"/>
                      </a:moveTo>
                      <a:cubicBezTo>
                        <a:pt x="72" y="0"/>
                        <a:pt x="40" y="12"/>
                        <a:pt x="26" y="41"/>
                      </a:cubicBezTo>
                      <a:cubicBezTo>
                        <a:pt x="0" y="65"/>
                        <a:pt x="26" y="140"/>
                        <a:pt x="50" y="164"/>
                      </a:cubicBezTo>
                      <a:cubicBezTo>
                        <a:pt x="223" y="262"/>
                        <a:pt x="371" y="361"/>
                        <a:pt x="543" y="460"/>
                      </a:cubicBezTo>
                      <a:cubicBezTo>
                        <a:pt x="550" y="467"/>
                        <a:pt x="562" y="470"/>
                        <a:pt x="576" y="470"/>
                      </a:cubicBezTo>
                      <a:cubicBezTo>
                        <a:pt x="608" y="470"/>
                        <a:pt x="649" y="453"/>
                        <a:pt x="667" y="436"/>
                      </a:cubicBezTo>
                      <a:cubicBezTo>
                        <a:pt x="691" y="387"/>
                        <a:pt x="667" y="337"/>
                        <a:pt x="642" y="312"/>
                      </a:cubicBezTo>
                      <a:cubicBezTo>
                        <a:pt x="470" y="213"/>
                        <a:pt x="322" y="114"/>
                        <a:pt x="148" y="16"/>
                      </a:cubicBezTo>
                      <a:cubicBezTo>
                        <a:pt x="139" y="6"/>
                        <a:pt x="120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0" name="Google Shape;3820;g303e823a111_0_116"/>
                <p:cNvSpPr/>
                <p:nvPr/>
              </p:nvSpPr>
              <p:spPr>
                <a:xfrm>
                  <a:off x="-7975800" y="1247100"/>
                  <a:ext cx="20325" cy="11775"/>
                </a:xfrm>
                <a:custGeom>
                  <a:rect b="b" l="l" r="r" t="t"/>
                  <a:pathLst>
                    <a:path extrusionOk="0" h="471" w="813">
                      <a:moveTo>
                        <a:pt x="84" y="1"/>
                      </a:moveTo>
                      <a:cubicBezTo>
                        <a:pt x="50" y="1"/>
                        <a:pt x="24" y="23"/>
                        <a:pt x="24" y="59"/>
                      </a:cubicBezTo>
                      <a:cubicBezTo>
                        <a:pt x="0" y="108"/>
                        <a:pt x="24" y="158"/>
                        <a:pt x="73" y="158"/>
                      </a:cubicBezTo>
                      <a:lnTo>
                        <a:pt x="665" y="454"/>
                      </a:lnTo>
                      <a:cubicBezTo>
                        <a:pt x="686" y="465"/>
                        <a:pt x="706" y="471"/>
                        <a:pt x="725" y="471"/>
                      </a:cubicBezTo>
                      <a:cubicBezTo>
                        <a:pt x="751" y="471"/>
                        <a:pt x="774" y="459"/>
                        <a:pt x="789" y="430"/>
                      </a:cubicBezTo>
                      <a:cubicBezTo>
                        <a:pt x="813" y="404"/>
                        <a:pt x="789" y="331"/>
                        <a:pt x="764" y="306"/>
                      </a:cubicBezTo>
                      <a:cubicBezTo>
                        <a:pt x="566" y="183"/>
                        <a:pt x="345" y="85"/>
                        <a:pt x="122" y="10"/>
                      </a:cubicBezTo>
                      <a:cubicBezTo>
                        <a:pt x="109" y="4"/>
                        <a:pt x="96" y="1"/>
                        <a:pt x="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1" name="Google Shape;3821;g303e823a111_0_116"/>
                <p:cNvSpPr/>
                <p:nvPr/>
              </p:nvSpPr>
              <p:spPr>
                <a:xfrm>
                  <a:off x="-7995550" y="1289900"/>
                  <a:ext cx="21000" cy="11975"/>
                </a:xfrm>
                <a:custGeom>
                  <a:rect b="b" l="l" r="r" t="t"/>
                  <a:pathLst>
                    <a:path extrusionOk="0" h="479" w="840">
                      <a:moveTo>
                        <a:pt x="123" y="1"/>
                      </a:moveTo>
                      <a:cubicBezTo>
                        <a:pt x="74" y="1"/>
                        <a:pt x="24" y="24"/>
                        <a:pt x="24" y="74"/>
                      </a:cubicBezTo>
                      <a:cubicBezTo>
                        <a:pt x="1" y="123"/>
                        <a:pt x="24" y="149"/>
                        <a:pt x="74" y="172"/>
                      </a:cubicBezTo>
                      <a:cubicBezTo>
                        <a:pt x="297" y="271"/>
                        <a:pt x="494" y="370"/>
                        <a:pt x="715" y="468"/>
                      </a:cubicBezTo>
                      <a:cubicBezTo>
                        <a:pt x="722" y="475"/>
                        <a:pt x="732" y="478"/>
                        <a:pt x="744" y="478"/>
                      </a:cubicBezTo>
                      <a:cubicBezTo>
                        <a:pt x="775" y="478"/>
                        <a:pt x="814" y="455"/>
                        <a:pt x="814" y="419"/>
                      </a:cubicBezTo>
                      <a:cubicBezTo>
                        <a:pt x="839" y="370"/>
                        <a:pt x="814" y="320"/>
                        <a:pt x="764" y="320"/>
                      </a:cubicBezTo>
                      <a:cubicBezTo>
                        <a:pt x="543" y="198"/>
                        <a:pt x="346" y="99"/>
                        <a:pt x="12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2" name="Google Shape;3822;g303e823a111_0_116"/>
                <p:cNvSpPr/>
                <p:nvPr/>
              </p:nvSpPr>
              <p:spPr>
                <a:xfrm>
                  <a:off x="-8021450" y="1343750"/>
                  <a:ext cx="21600" cy="13625"/>
                </a:xfrm>
                <a:custGeom>
                  <a:rect b="b" l="l" r="r" t="t"/>
                  <a:pathLst>
                    <a:path extrusionOk="0" h="545" w="864">
                      <a:moveTo>
                        <a:pt x="106" y="0"/>
                      </a:moveTo>
                      <a:cubicBezTo>
                        <a:pt x="82" y="0"/>
                        <a:pt x="53" y="12"/>
                        <a:pt x="25" y="41"/>
                      </a:cubicBezTo>
                      <a:cubicBezTo>
                        <a:pt x="1" y="66"/>
                        <a:pt x="25" y="139"/>
                        <a:pt x="50" y="165"/>
                      </a:cubicBezTo>
                      <a:lnTo>
                        <a:pt x="715" y="534"/>
                      </a:lnTo>
                      <a:cubicBezTo>
                        <a:pt x="730" y="542"/>
                        <a:pt x="744" y="545"/>
                        <a:pt x="758" y="545"/>
                      </a:cubicBezTo>
                      <a:cubicBezTo>
                        <a:pt x="792" y="545"/>
                        <a:pt x="821" y="527"/>
                        <a:pt x="839" y="510"/>
                      </a:cubicBezTo>
                      <a:cubicBezTo>
                        <a:pt x="863" y="461"/>
                        <a:pt x="863" y="412"/>
                        <a:pt x="814" y="386"/>
                      </a:cubicBezTo>
                      <a:lnTo>
                        <a:pt x="149" y="17"/>
                      </a:lnTo>
                      <a:cubicBezTo>
                        <a:pt x="138" y="6"/>
                        <a:pt x="123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3" name="Google Shape;3823;g303e823a111_0_116"/>
                <p:cNvSpPr/>
                <p:nvPr/>
              </p:nvSpPr>
              <p:spPr>
                <a:xfrm>
                  <a:off x="-8045500" y="1394475"/>
                  <a:ext cx="25900" cy="14075"/>
                </a:xfrm>
                <a:custGeom>
                  <a:rect b="b" l="l" r="r" t="t"/>
                  <a:pathLst>
                    <a:path extrusionOk="0" h="563" w="1036">
                      <a:moveTo>
                        <a:pt x="96" y="0"/>
                      </a:moveTo>
                      <a:cubicBezTo>
                        <a:pt x="65" y="0"/>
                        <a:pt x="26" y="24"/>
                        <a:pt x="26" y="60"/>
                      </a:cubicBezTo>
                      <a:cubicBezTo>
                        <a:pt x="0" y="109"/>
                        <a:pt x="26" y="158"/>
                        <a:pt x="75" y="158"/>
                      </a:cubicBezTo>
                      <a:cubicBezTo>
                        <a:pt x="345" y="306"/>
                        <a:pt x="618" y="429"/>
                        <a:pt x="888" y="553"/>
                      </a:cubicBezTo>
                      <a:cubicBezTo>
                        <a:pt x="901" y="559"/>
                        <a:pt x="914" y="562"/>
                        <a:pt x="927" y="562"/>
                      </a:cubicBezTo>
                      <a:cubicBezTo>
                        <a:pt x="962" y="562"/>
                        <a:pt x="993" y="540"/>
                        <a:pt x="1012" y="504"/>
                      </a:cubicBezTo>
                      <a:cubicBezTo>
                        <a:pt x="1036" y="454"/>
                        <a:pt x="987" y="405"/>
                        <a:pt x="963" y="379"/>
                      </a:cubicBezTo>
                      <a:cubicBezTo>
                        <a:pt x="691" y="257"/>
                        <a:pt x="420" y="133"/>
                        <a:pt x="124" y="10"/>
                      </a:cubicBezTo>
                      <a:cubicBezTo>
                        <a:pt x="117" y="4"/>
                        <a:pt x="107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4" name="Google Shape;3824;g303e823a111_0_116"/>
                <p:cNvSpPr/>
                <p:nvPr/>
              </p:nvSpPr>
              <p:spPr>
                <a:xfrm>
                  <a:off x="-8068700" y="1445200"/>
                  <a:ext cx="31850" cy="13275"/>
                </a:xfrm>
                <a:custGeom>
                  <a:rect b="b" l="l" r="r" t="t"/>
                  <a:pathLst>
                    <a:path extrusionOk="0" h="531" w="1274">
                      <a:moveTo>
                        <a:pt x="137" y="1"/>
                      </a:moveTo>
                      <a:cubicBezTo>
                        <a:pt x="33" y="1"/>
                        <a:pt x="1" y="130"/>
                        <a:pt x="115" y="176"/>
                      </a:cubicBezTo>
                      <a:cubicBezTo>
                        <a:pt x="460" y="251"/>
                        <a:pt x="806" y="373"/>
                        <a:pt x="1125" y="521"/>
                      </a:cubicBezTo>
                      <a:cubicBezTo>
                        <a:pt x="1139" y="528"/>
                        <a:pt x="1152" y="531"/>
                        <a:pt x="1165" y="531"/>
                      </a:cubicBezTo>
                      <a:cubicBezTo>
                        <a:pt x="1200" y="531"/>
                        <a:pt x="1231" y="508"/>
                        <a:pt x="1250" y="472"/>
                      </a:cubicBezTo>
                      <a:cubicBezTo>
                        <a:pt x="1273" y="422"/>
                        <a:pt x="1224" y="373"/>
                        <a:pt x="1200" y="373"/>
                      </a:cubicBezTo>
                      <a:cubicBezTo>
                        <a:pt x="855" y="201"/>
                        <a:pt x="510" y="77"/>
                        <a:pt x="164" y="4"/>
                      </a:cubicBezTo>
                      <a:cubicBezTo>
                        <a:pt x="155" y="2"/>
                        <a:pt x="14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5" name="Google Shape;3825;g303e823a111_0_116"/>
                <p:cNvSpPr/>
                <p:nvPr/>
              </p:nvSpPr>
              <p:spPr>
                <a:xfrm>
                  <a:off x="-8091725" y="1503250"/>
                  <a:ext cx="32675" cy="16900"/>
                </a:xfrm>
                <a:custGeom>
                  <a:rect b="b" l="l" r="r" t="t"/>
                  <a:pathLst>
                    <a:path extrusionOk="0" h="676" w="1307">
                      <a:moveTo>
                        <a:pt x="123" y="0"/>
                      </a:moveTo>
                      <a:cubicBezTo>
                        <a:pt x="99" y="0"/>
                        <a:pt x="24" y="24"/>
                        <a:pt x="24" y="73"/>
                      </a:cubicBezTo>
                      <a:cubicBezTo>
                        <a:pt x="0" y="123"/>
                        <a:pt x="24" y="148"/>
                        <a:pt x="73" y="172"/>
                      </a:cubicBezTo>
                      <a:cubicBezTo>
                        <a:pt x="320" y="296"/>
                        <a:pt x="567" y="395"/>
                        <a:pt x="839" y="517"/>
                      </a:cubicBezTo>
                      <a:cubicBezTo>
                        <a:pt x="937" y="567"/>
                        <a:pt x="1060" y="616"/>
                        <a:pt x="1184" y="665"/>
                      </a:cubicBezTo>
                      <a:cubicBezTo>
                        <a:pt x="1197" y="672"/>
                        <a:pt x="1211" y="675"/>
                        <a:pt x="1223" y="675"/>
                      </a:cubicBezTo>
                      <a:cubicBezTo>
                        <a:pt x="1256" y="675"/>
                        <a:pt x="1283" y="652"/>
                        <a:pt x="1283" y="616"/>
                      </a:cubicBezTo>
                      <a:cubicBezTo>
                        <a:pt x="1306" y="567"/>
                        <a:pt x="1283" y="517"/>
                        <a:pt x="1233" y="494"/>
                      </a:cubicBezTo>
                      <a:cubicBezTo>
                        <a:pt x="1109" y="444"/>
                        <a:pt x="961" y="369"/>
                        <a:pt x="839" y="320"/>
                      </a:cubicBezTo>
                      <a:cubicBezTo>
                        <a:pt x="592" y="221"/>
                        <a:pt x="369" y="123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6" name="Google Shape;3826;g303e823a111_0_116"/>
                <p:cNvSpPr/>
                <p:nvPr/>
              </p:nvSpPr>
              <p:spPr>
                <a:xfrm>
                  <a:off x="-8166750" y="1690625"/>
                  <a:ext cx="37750" cy="15100"/>
                </a:xfrm>
                <a:custGeom>
                  <a:rect b="b" l="l" r="r" t="t"/>
                  <a:pathLst>
                    <a:path extrusionOk="0" h="604" w="1510">
                      <a:moveTo>
                        <a:pt x="118" y="0"/>
                      </a:moveTo>
                      <a:cubicBezTo>
                        <a:pt x="35" y="0"/>
                        <a:pt x="0" y="129"/>
                        <a:pt x="91" y="175"/>
                      </a:cubicBezTo>
                      <a:cubicBezTo>
                        <a:pt x="509" y="323"/>
                        <a:pt x="953" y="471"/>
                        <a:pt x="1373" y="595"/>
                      </a:cubicBezTo>
                      <a:cubicBezTo>
                        <a:pt x="1386" y="601"/>
                        <a:pt x="1397" y="604"/>
                        <a:pt x="1408" y="604"/>
                      </a:cubicBezTo>
                      <a:cubicBezTo>
                        <a:pt x="1482" y="604"/>
                        <a:pt x="1509" y="468"/>
                        <a:pt x="1423" y="447"/>
                      </a:cubicBezTo>
                      <a:cubicBezTo>
                        <a:pt x="1003" y="299"/>
                        <a:pt x="584" y="151"/>
                        <a:pt x="140" y="3"/>
                      </a:cubicBezTo>
                      <a:cubicBezTo>
                        <a:pt x="132" y="1"/>
                        <a:pt x="125" y="0"/>
                        <a:pt x="118" y="0"/>
                      </a:cubicBezTo>
                      <a:close/>
                    </a:path>
                  </a:pathLst>
                </a:custGeom>
                <a:solidFill>
                  <a:srgbClr val="EE7D0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7" name="Google Shape;3827;g303e823a111_0_116"/>
                <p:cNvSpPr/>
                <p:nvPr/>
              </p:nvSpPr>
              <p:spPr>
                <a:xfrm>
                  <a:off x="-7879625" y="798625"/>
                  <a:ext cx="1050050" cy="241550"/>
                </a:xfrm>
                <a:custGeom>
                  <a:rect b="b" l="l" r="r" t="t"/>
                  <a:pathLst>
                    <a:path extrusionOk="0" h="9662" w="42002">
                      <a:moveTo>
                        <a:pt x="20464" y="0"/>
                      </a:moveTo>
                      <a:cubicBezTo>
                        <a:pt x="19235" y="0"/>
                        <a:pt x="18003" y="83"/>
                        <a:pt x="16796" y="240"/>
                      </a:cubicBezTo>
                      <a:cubicBezTo>
                        <a:pt x="16697" y="240"/>
                        <a:pt x="16624" y="240"/>
                        <a:pt x="16525" y="266"/>
                      </a:cubicBezTo>
                      <a:cubicBezTo>
                        <a:pt x="15736" y="364"/>
                        <a:pt x="14947" y="487"/>
                        <a:pt x="14181" y="660"/>
                      </a:cubicBezTo>
                      <a:cubicBezTo>
                        <a:pt x="14108" y="660"/>
                        <a:pt x="14010" y="684"/>
                        <a:pt x="13935" y="710"/>
                      </a:cubicBezTo>
                      <a:cubicBezTo>
                        <a:pt x="13072" y="881"/>
                        <a:pt x="12208" y="1104"/>
                        <a:pt x="11346" y="1375"/>
                      </a:cubicBezTo>
                      <a:cubicBezTo>
                        <a:pt x="11271" y="1400"/>
                        <a:pt x="11198" y="1400"/>
                        <a:pt x="11123" y="1424"/>
                      </a:cubicBezTo>
                      <a:cubicBezTo>
                        <a:pt x="10063" y="1769"/>
                        <a:pt x="9051" y="2140"/>
                        <a:pt x="8041" y="2584"/>
                      </a:cubicBezTo>
                      <a:cubicBezTo>
                        <a:pt x="7992" y="2608"/>
                        <a:pt x="7942" y="2608"/>
                        <a:pt x="7893" y="2634"/>
                      </a:cubicBezTo>
                      <a:cubicBezTo>
                        <a:pt x="7818" y="2657"/>
                        <a:pt x="7745" y="2707"/>
                        <a:pt x="7670" y="2732"/>
                      </a:cubicBezTo>
                      <a:cubicBezTo>
                        <a:pt x="6683" y="3176"/>
                        <a:pt x="5673" y="3693"/>
                        <a:pt x="4760" y="4311"/>
                      </a:cubicBezTo>
                      <a:cubicBezTo>
                        <a:pt x="4687" y="4334"/>
                        <a:pt x="4637" y="4384"/>
                        <a:pt x="4588" y="4409"/>
                      </a:cubicBezTo>
                      <a:cubicBezTo>
                        <a:pt x="2664" y="5692"/>
                        <a:pt x="987" y="7320"/>
                        <a:pt x="1" y="9391"/>
                      </a:cubicBezTo>
                      <a:cubicBezTo>
                        <a:pt x="1726" y="9165"/>
                        <a:pt x="3479" y="9047"/>
                        <a:pt x="5231" y="9047"/>
                      </a:cubicBezTo>
                      <a:cubicBezTo>
                        <a:pt x="6734" y="9047"/>
                        <a:pt x="8237" y="9134"/>
                        <a:pt x="9718" y="9316"/>
                      </a:cubicBezTo>
                      <a:cubicBezTo>
                        <a:pt x="9791" y="9316"/>
                        <a:pt x="9866" y="9342"/>
                        <a:pt x="9939" y="9342"/>
                      </a:cubicBezTo>
                      <a:cubicBezTo>
                        <a:pt x="10606" y="9415"/>
                        <a:pt x="11247" y="9539"/>
                        <a:pt x="11889" y="9662"/>
                      </a:cubicBezTo>
                      <a:cubicBezTo>
                        <a:pt x="11074" y="9070"/>
                        <a:pt x="10211" y="8478"/>
                        <a:pt x="9298" y="8060"/>
                      </a:cubicBezTo>
                      <a:cubicBezTo>
                        <a:pt x="11024" y="7813"/>
                        <a:pt x="12800" y="7665"/>
                        <a:pt x="14602" y="7616"/>
                      </a:cubicBezTo>
                      <a:lnTo>
                        <a:pt x="14872" y="7616"/>
                      </a:lnTo>
                      <a:cubicBezTo>
                        <a:pt x="15304" y="7603"/>
                        <a:pt x="15742" y="7596"/>
                        <a:pt x="16180" y="7596"/>
                      </a:cubicBezTo>
                      <a:cubicBezTo>
                        <a:pt x="16618" y="7596"/>
                        <a:pt x="17055" y="7603"/>
                        <a:pt x="17486" y="7616"/>
                      </a:cubicBezTo>
                      <a:lnTo>
                        <a:pt x="17733" y="7616"/>
                      </a:lnTo>
                      <a:cubicBezTo>
                        <a:pt x="18769" y="7639"/>
                        <a:pt x="19805" y="7689"/>
                        <a:pt x="20840" y="7787"/>
                      </a:cubicBezTo>
                      <a:cubicBezTo>
                        <a:pt x="20915" y="7787"/>
                        <a:pt x="20988" y="7787"/>
                        <a:pt x="21087" y="7813"/>
                      </a:cubicBezTo>
                      <a:cubicBezTo>
                        <a:pt x="22297" y="7912"/>
                        <a:pt x="23504" y="8060"/>
                        <a:pt x="24714" y="8257"/>
                      </a:cubicBezTo>
                      <a:cubicBezTo>
                        <a:pt x="24787" y="8281"/>
                        <a:pt x="24885" y="8281"/>
                        <a:pt x="24984" y="8306"/>
                      </a:cubicBezTo>
                      <a:cubicBezTo>
                        <a:pt x="25996" y="8478"/>
                        <a:pt x="27006" y="8675"/>
                        <a:pt x="27993" y="8898"/>
                      </a:cubicBezTo>
                      <a:cubicBezTo>
                        <a:pt x="27180" y="8306"/>
                        <a:pt x="26391" y="7714"/>
                        <a:pt x="25602" y="7097"/>
                      </a:cubicBezTo>
                      <a:cubicBezTo>
                        <a:pt x="27069" y="6942"/>
                        <a:pt x="28576" y="6847"/>
                        <a:pt x="30104" y="6847"/>
                      </a:cubicBezTo>
                      <a:cubicBezTo>
                        <a:pt x="30272" y="6847"/>
                        <a:pt x="30439" y="6848"/>
                        <a:pt x="30607" y="6850"/>
                      </a:cubicBezTo>
                      <a:lnTo>
                        <a:pt x="30854" y="6850"/>
                      </a:lnTo>
                      <a:cubicBezTo>
                        <a:pt x="32284" y="6876"/>
                        <a:pt x="33715" y="6974"/>
                        <a:pt x="35122" y="7122"/>
                      </a:cubicBezTo>
                      <a:cubicBezTo>
                        <a:pt x="35220" y="7146"/>
                        <a:pt x="35319" y="7146"/>
                        <a:pt x="35392" y="7146"/>
                      </a:cubicBezTo>
                      <a:cubicBezTo>
                        <a:pt x="37637" y="7418"/>
                        <a:pt x="39857" y="7837"/>
                        <a:pt x="42002" y="8405"/>
                      </a:cubicBezTo>
                      <a:cubicBezTo>
                        <a:pt x="38032" y="4729"/>
                        <a:pt x="33123" y="2115"/>
                        <a:pt x="27871" y="858"/>
                      </a:cubicBezTo>
                      <a:cubicBezTo>
                        <a:pt x="27673" y="808"/>
                        <a:pt x="27476" y="759"/>
                        <a:pt x="27279" y="733"/>
                      </a:cubicBezTo>
                      <a:cubicBezTo>
                        <a:pt x="26809" y="611"/>
                        <a:pt x="26341" y="536"/>
                        <a:pt x="25872" y="438"/>
                      </a:cubicBezTo>
                      <a:cubicBezTo>
                        <a:pt x="24737" y="266"/>
                        <a:pt x="23579" y="118"/>
                        <a:pt x="22419" y="43"/>
                      </a:cubicBezTo>
                      <a:lnTo>
                        <a:pt x="21975" y="43"/>
                      </a:lnTo>
                      <a:cubicBezTo>
                        <a:pt x="21473" y="14"/>
                        <a:pt x="20969" y="0"/>
                        <a:pt x="204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8" name="Google Shape;3828;g303e823a111_0_116"/>
                <p:cNvSpPr/>
                <p:nvPr/>
              </p:nvSpPr>
              <p:spPr>
                <a:xfrm>
                  <a:off x="-7764925" y="799675"/>
                  <a:ext cx="770125" cy="232525"/>
                </a:xfrm>
                <a:custGeom>
                  <a:rect b="b" l="l" r="r" t="t"/>
                  <a:pathLst>
                    <a:path extrusionOk="0" h="9301" w="30805">
                      <a:moveTo>
                        <a:pt x="17387" y="1"/>
                      </a:moveTo>
                      <a:cubicBezTo>
                        <a:pt x="20619" y="1753"/>
                        <a:pt x="23579" y="4071"/>
                        <a:pt x="26019" y="6808"/>
                      </a:cubicBezTo>
                      <a:lnTo>
                        <a:pt x="26266" y="6808"/>
                      </a:lnTo>
                      <a:cubicBezTo>
                        <a:pt x="23875" y="4095"/>
                        <a:pt x="20988" y="1777"/>
                        <a:pt x="17831" y="1"/>
                      </a:cubicBezTo>
                      <a:close/>
                      <a:moveTo>
                        <a:pt x="22691" y="691"/>
                      </a:moveTo>
                      <a:lnTo>
                        <a:pt x="22691" y="691"/>
                      </a:lnTo>
                      <a:cubicBezTo>
                        <a:pt x="25601" y="2418"/>
                        <a:pt x="28265" y="4588"/>
                        <a:pt x="30534" y="7080"/>
                      </a:cubicBezTo>
                      <a:cubicBezTo>
                        <a:pt x="30632" y="7104"/>
                        <a:pt x="30731" y="7104"/>
                        <a:pt x="30804" y="7104"/>
                      </a:cubicBezTo>
                      <a:cubicBezTo>
                        <a:pt x="28634" y="4663"/>
                        <a:pt x="26069" y="2542"/>
                        <a:pt x="23283" y="816"/>
                      </a:cubicBezTo>
                      <a:cubicBezTo>
                        <a:pt x="23085" y="766"/>
                        <a:pt x="22888" y="717"/>
                        <a:pt x="22691" y="691"/>
                      </a:cubicBezTo>
                      <a:close/>
                      <a:moveTo>
                        <a:pt x="3305" y="2592"/>
                      </a:moveTo>
                      <a:cubicBezTo>
                        <a:pt x="3230" y="2615"/>
                        <a:pt x="3157" y="2665"/>
                        <a:pt x="3082" y="2690"/>
                      </a:cubicBezTo>
                      <a:cubicBezTo>
                        <a:pt x="5574" y="4071"/>
                        <a:pt x="7892" y="5699"/>
                        <a:pt x="10014" y="7574"/>
                      </a:cubicBezTo>
                      <a:lnTo>
                        <a:pt x="10284" y="7574"/>
                      </a:lnTo>
                      <a:cubicBezTo>
                        <a:pt x="8139" y="5674"/>
                        <a:pt x="5795" y="3996"/>
                        <a:pt x="3305" y="2592"/>
                      </a:cubicBezTo>
                      <a:close/>
                      <a:moveTo>
                        <a:pt x="6758" y="1333"/>
                      </a:moveTo>
                      <a:cubicBezTo>
                        <a:pt x="6683" y="1358"/>
                        <a:pt x="6610" y="1358"/>
                        <a:pt x="6535" y="1382"/>
                      </a:cubicBezTo>
                      <a:cubicBezTo>
                        <a:pt x="8978" y="3085"/>
                        <a:pt x="11148" y="5180"/>
                        <a:pt x="12898" y="7574"/>
                      </a:cubicBezTo>
                      <a:lnTo>
                        <a:pt x="13145" y="7574"/>
                      </a:lnTo>
                      <a:cubicBezTo>
                        <a:pt x="11369" y="5157"/>
                        <a:pt x="9224" y="3036"/>
                        <a:pt x="6758" y="1333"/>
                      </a:cubicBezTo>
                      <a:close/>
                      <a:moveTo>
                        <a:pt x="9593" y="618"/>
                      </a:moveTo>
                      <a:cubicBezTo>
                        <a:pt x="9520" y="618"/>
                        <a:pt x="9422" y="642"/>
                        <a:pt x="9347" y="668"/>
                      </a:cubicBezTo>
                      <a:cubicBezTo>
                        <a:pt x="11937" y="2714"/>
                        <a:pt x="14256" y="5082"/>
                        <a:pt x="16252" y="7745"/>
                      </a:cubicBezTo>
                      <a:cubicBezTo>
                        <a:pt x="16327" y="7745"/>
                        <a:pt x="16400" y="7745"/>
                        <a:pt x="16499" y="7771"/>
                      </a:cubicBezTo>
                      <a:cubicBezTo>
                        <a:pt x="14502" y="5082"/>
                        <a:pt x="12184" y="2690"/>
                        <a:pt x="9593" y="618"/>
                      </a:cubicBezTo>
                      <a:close/>
                      <a:moveTo>
                        <a:pt x="12208" y="198"/>
                      </a:moveTo>
                      <a:cubicBezTo>
                        <a:pt x="12109" y="198"/>
                        <a:pt x="12036" y="198"/>
                        <a:pt x="11937" y="224"/>
                      </a:cubicBezTo>
                      <a:cubicBezTo>
                        <a:pt x="14946" y="2592"/>
                        <a:pt x="17683" y="5255"/>
                        <a:pt x="20126" y="8215"/>
                      </a:cubicBezTo>
                      <a:cubicBezTo>
                        <a:pt x="20199" y="8239"/>
                        <a:pt x="20297" y="8239"/>
                        <a:pt x="20396" y="8264"/>
                      </a:cubicBezTo>
                      <a:cubicBezTo>
                        <a:pt x="17955" y="5279"/>
                        <a:pt x="15217" y="2566"/>
                        <a:pt x="12208" y="198"/>
                      </a:cubicBezTo>
                      <a:close/>
                      <a:moveTo>
                        <a:pt x="172" y="4269"/>
                      </a:moveTo>
                      <a:cubicBezTo>
                        <a:pt x="99" y="4292"/>
                        <a:pt x="49" y="4342"/>
                        <a:pt x="0" y="4367"/>
                      </a:cubicBezTo>
                      <a:lnTo>
                        <a:pt x="24" y="4391"/>
                      </a:lnTo>
                      <a:cubicBezTo>
                        <a:pt x="1898" y="5822"/>
                        <a:pt x="3601" y="7475"/>
                        <a:pt x="5130" y="9274"/>
                      </a:cubicBezTo>
                      <a:cubicBezTo>
                        <a:pt x="5203" y="9274"/>
                        <a:pt x="5278" y="9300"/>
                        <a:pt x="5351" y="9300"/>
                      </a:cubicBezTo>
                      <a:cubicBezTo>
                        <a:pt x="5351" y="9274"/>
                        <a:pt x="5351" y="9251"/>
                        <a:pt x="5327" y="9225"/>
                      </a:cubicBezTo>
                      <a:cubicBezTo>
                        <a:pt x="3798" y="7400"/>
                        <a:pt x="2072" y="5723"/>
                        <a:pt x="172" y="42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9" name="Google Shape;3829;g303e823a111_0_116"/>
                <p:cNvSpPr/>
                <p:nvPr/>
              </p:nvSpPr>
              <p:spPr>
                <a:xfrm>
                  <a:off x="-8093600" y="282975"/>
                  <a:ext cx="22850" cy="59850"/>
                </a:xfrm>
                <a:custGeom>
                  <a:rect b="b" l="l" r="r" t="t"/>
                  <a:pathLst>
                    <a:path extrusionOk="0" h="2394" w="914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22" y="790"/>
                        <a:pt x="618" y="1579"/>
                        <a:pt x="914" y="2394"/>
                      </a:cubicBezTo>
                      <a:lnTo>
                        <a:pt x="914" y="99"/>
                      </a:lnTo>
                      <a:cubicBezTo>
                        <a:pt x="618" y="50"/>
                        <a:pt x="296" y="26"/>
                        <a:pt x="0" y="1"/>
                      </a:cubicBezTo>
                      <a:close/>
                    </a:path>
                  </a:pathLst>
                </a:custGeom>
                <a:solidFill>
                  <a:srgbClr val="EED3D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0" name="Google Shape;3830;g303e823a111_0_116"/>
                <p:cNvSpPr/>
                <p:nvPr/>
              </p:nvSpPr>
              <p:spPr>
                <a:xfrm>
                  <a:off x="-8070775" y="285450"/>
                  <a:ext cx="236175" cy="755975"/>
                </a:xfrm>
                <a:custGeom>
                  <a:rect b="b" l="l" r="r" t="t"/>
                  <a:pathLst>
                    <a:path extrusionOk="0" h="30239" w="9447">
                      <a:moveTo>
                        <a:pt x="1" y="0"/>
                      </a:moveTo>
                      <a:lnTo>
                        <a:pt x="1" y="2295"/>
                      </a:lnTo>
                      <a:cubicBezTo>
                        <a:pt x="123" y="2640"/>
                        <a:pt x="247" y="3009"/>
                        <a:pt x="370" y="3355"/>
                      </a:cubicBezTo>
                      <a:cubicBezTo>
                        <a:pt x="395" y="3429"/>
                        <a:pt x="419" y="3479"/>
                        <a:pt x="445" y="3552"/>
                      </a:cubicBezTo>
                      <a:cubicBezTo>
                        <a:pt x="764" y="4440"/>
                        <a:pt x="1086" y="5304"/>
                        <a:pt x="1431" y="6166"/>
                      </a:cubicBezTo>
                      <a:cubicBezTo>
                        <a:pt x="1455" y="6241"/>
                        <a:pt x="1481" y="6314"/>
                        <a:pt x="1504" y="6364"/>
                      </a:cubicBezTo>
                      <a:cubicBezTo>
                        <a:pt x="1777" y="7054"/>
                        <a:pt x="2073" y="7721"/>
                        <a:pt x="2392" y="8362"/>
                      </a:cubicBezTo>
                      <a:cubicBezTo>
                        <a:pt x="1678" y="8214"/>
                        <a:pt x="962" y="8017"/>
                        <a:pt x="271" y="7869"/>
                      </a:cubicBezTo>
                      <a:lnTo>
                        <a:pt x="271" y="7869"/>
                      </a:lnTo>
                      <a:cubicBezTo>
                        <a:pt x="543" y="8337"/>
                        <a:pt x="814" y="8830"/>
                        <a:pt x="1060" y="9323"/>
                      </a:cubicBezTo>
                      <a:cubicBezTo>
                        <a:pt x="1110" y="9398"/>
                        <a:pt x="1135" y="9471"/>
                        <a:pt x="1185" y="9546"/>
                      </a:cubicBezTo>
                      <a:cubicBezTo>
                        <a:pt x="1826" y="10779"/>
                        <a:pt x="2442" y="12062"/>
                        <a:pt x="2984" y="13368"/>
                      </a:cubicBezTo>
                      <a:cubicBezTo>
                        <a:pt x="3033" y="13443"/>
                        <a:pt x="3059" y="13516"/>
                        <a:pt x="3083" y="13591"/>
                      </a:cubicBezTo>
                      <a:cubicBezTo>
                        <a:pt x="3503" y="14578"/>
                        <a:pt x="3872" y="15588"/>
                        <a:pt x="4217" y="16600"/>
                      </a:cubicBezTo>
                      <a:cubicBezTo>
                        <a:pt x="4243" y="16673"/>
                        <a:pt x="4292" y="16772"/>
                        <a:pt x="4316" y="16847"/>
                      </a:cubicBezTo>
                      <a:cubicBezTo>
                        <a:pt x="4563" y="17561"/>
                        <a:pt x="4786" y="18301"/>
                        <a:pt x="4983" y="19017"/>
                      </a:cubicBezTo>
                      <a:cubicBezTo>
                        <a:pt x="5032" y="19116"/>
                        <a:pt x="5056" y="19214"/>
                        <a:pt x="5082" y="19313"/>
                      </a:cubicBezTo>
                      <a:cubicBezTo>
                        <a:pt x="5230" y="19830"/>
                        <a:pt x="5378" y="20349"/>
                        <a:pt x="5500" y="20866"/>
                      </a:cubicBezTo>
                      <a:cubicBezTo>
                        <a:pt x="4892" y="20510"/>
                        <a:pt x="4282" y="20278"/>
                        <a:pt x="3627" y="20278"/>
                      </a:cubicBezTo>
                      <a:cubicBezTo>
                        <a:pt x="3513" y="20278"/>
                        <a:pt x="3397" y="20285"/>
                        <a:pt x="3280" y="20300"/>
                      </a:cubicBezTo>
                      <a:cubicBezTo>
                        <a:pt x="4736" y="22395"/>
                        <a:pt x="6019" y="24838"/>
                        <a:pt x="7029" y="27426"/>
                      </a:cubicBezTo>
                      <a:cubicBezTo>
                        <a:pt x="7252" y="28044"/>
                        <a:pt x="7473" y="28636"/>
                        <a:pt x="7670" y="29252"/>
                      </a:cubicBezTo>
                      <a:cubicBezTo>
                        <a:pt x="7696" y="29327"/>
                        <a:pt x="7720" y="29425"/>
                        <a:pt x="7745" y="29498"/>
                      </a:cubicBezTo>
                      <a:lnTo>
                        <a:pt x="7745" y="29548"/>
                      </a:lnTo>
                      <a:lnTo>
                        <a:pt x="7769" y="29548"/>
                      </a:lnTo>
                      <a:lnTo>
                        <a:pt x="7769" y="29573"/>
                      </a:lnTo>
                      <a:cubicBezTo>
                        <a:pt x="7769" y="29597"/>
                        <a:pt x="7769" y="29623"/>
                        <a:pt x="7795" y="29646"/>
                      </a:cubicBezTo>
                      <a:cubicBezTo>
                        <a:pt x="7818" y="29721"/>
                        <a:pt x="7844" y="29794"/>
                        <a:pt x="7868" y="29893"/>
                      </a:cubicBezTo>
                      <a:cubicBezTo>
                        <a:pt x="7893" y="29968"/>
                        <a:pt x="7917" y="30066"/>
                        <a:pt x="7943" y="30165"/>
                      </a:cubicBezTo>
                      <a:cubicBezTo>
                        <a:pt x="7943" y="30189"/>
                        <a:pt x="7943" y="30214"/>
                        <a:pt x="7966" y="30238"/>
                      </a:cubicBezTo>
                      <a:lnTo>
                        <a:pt x="7966" y="30139"/>
                      </a:lnTo>
                      <a:cubicBezTo>
                        <a:pt x="7992" y="30041"/>
                        <a:pt x="8016" y="29968"/>
                        <a:pt x="8041" y="29869"/>
                      </a:cubicBezTo>
                      <a:lnTo>
                        <a:pt x="8041" y="29794"/>
                      </a:lnTo>
                      <a:lnTo>
                        <a:pt x="8041" y="29745"/>
                      </a:lnTo>
                      <a:cubicBezTo>
                        <a:pt x="8041" y="29745"/>
                        <a:pt x="8065" y="29745"/>
                        <a:pt x="8065" y="29721"/>
                      </a:cubicBezTo>
                      <a:lnTo>
                        <a:pt x="8065" y="29623"/>
                      </a:lnTo>
                      <a:lnTo>
                        <a:pt x="8091" y="29597"/>
                      </a:lnTo>
                      <a:lnTo>
                        <a:pt x="8091" y="29475"/>
                      </a:lnTo>
                      <a:cubicBezTo>
                        <a:pt x="8140" y="29277"/>
                        <a:pt x="8164" y="29080"/>
                        <a:pt x="8213" y="28906"/>
                      </a:cubicBezTo>
                      <a:cubicBezTo>
                        <a:pt x="8262" y="28636"/>
                        <a:pt x="8312" y="28389"/>
                        <a:pt x="8337" y="28143"/>
                      </a:cubicBezTo>
                      <a:cubicBezTo>
                        <a:pt x="8633" y="26489"/>
                        <a:pt x="8903" y="24838"/>
                        <a:pt x="9101" y="23184"/>
                      </a:cubicBezTo>
                      <a:cubicBezTo>
                        <a:pt x="9101" y="23111"/>
                        <a:pt x="9101" y="23062"/>
                        <a:pt x="9126" y="23013"/>
                      </a:cubicBezTo>
                      <a:lnTo>
                        <a:pt x="9126" y="22987"/>
                      </a:lnTo>
                      <a:cubicBezTo>
                        <a:pt x="9126" y="22914"/>
                        <a:pt x="9126" y="22839"/>
                        <a:pt x="9150" y="22740"/>
                      </a:cubicBezTo>
                      <a:cubicBezTo>
                        <a:pt x="9176" y="22569"/>
                        <a:pt x="9176" y="22395"/>
                        <a:pt x="9199" y="22223"/>
                      </a:cubicBezTo>
                      <a:cubicBezTo>
                        <a:pt x="9274" y="21434"/>
                        <a:pt x="9347" y="20619"/>
                        <a:pt x="9373" y="19806"/>
                      </a:cubicBezTo>
                      <a:cubicBezTo>
                        <a:pt x="9397" y="19731"/>
                        <a:pt x="9397" y="19658"/>
                        <a:pt x="9397" y="19583"/>
                      </a:cubicBezTo>
                      <a:cubicBezTo>
                        <a:pt x="9422" y="19017"/>
                        <a:pt x="9446" y="18425"/>
                        <a:pt x="9446" y="17857"/>
                      </a:cubicBezTo>
                      <a:cubicBezTo>
                        <a:pt x="9446" y="17512"/>
                        <a:pt x="9446" y="17143"/>
                        <a:pt x="9422" y="16797"/>
                      </a:cubicBezTo>
                      <a:lnTo>
                        <a:pt x="9422" y="16551"/>
                      </a:lnTo>
                      <a:cubicBezTo>
                        <a:pt x="9373" y="15292"/>
                        <a:pt x="9274" y="14009"/>
                        <a:pt x="9077" y="12776"/>
                      </a:cubicBezTo>
                      <a:cubicBezTo>
                        <a:pt x="9077" y="12703"/>
                        <a:pt x="9051" y="12604"/>
                        <a:pt x="9051" y="12529"/>
                      </a:cubicBezTo>
                      <a:cubicBezTo>
                        <a:pt x="8830" y="11174"/>
                        <a:pt x="8509" y="9842"/>
                        <a:pt x="8065" y="8560"/>
                      </a:cubicBezTo>
                      <a:cubicBezTo>
                        <a:pt x="8065" y="8510"/>
                        <a:pt x="8041" y="8435"/>
                        <a:pt x="8016" y="8386"/>
                      </a:cubicBezTo>
                      <a:cubicBezTo>
                        <a:pt x="7992" y="8287"/>
                        <a:pt x="7943" y="8214"/>
                        <a:pt x="7917" y="8139"/>
                      </a:cubicBezTo>
                      <a:cubicBezTo>
                        <a:pt x="7670" y="7399"/>
                        <a:pt x="7351" y="6709"/>
                        <a:pt x="7005" y="6044"/>
                      </a:cubicBezTo>
                      <a:cubicBezTo>
                        <a:pt x="6881" y="5797"/>
                        <a:pt x="6759" y="5551"/>
                        <a:pt x="6611" y="5304"/>
                      </a:cubicBezTo>
                      <a:cubicBezTo>
                        <a:pt x="6585" y="5278"/>
                        <a:pt x="6585" y="5255"/>
                        <a:pt x="6561" y="5229"/>
                      </a:cubicBezTo>
                      <a:cubicBezTo>
                        <a:pt x="6512" y="5156"/>
                        <a:pt x="6463" y="5057"/>
                        <a:pt x="6413" y="4959"/>
                      </a:cubicBezTo>
                      <a:cubicBezTo>
                        <a:pt x="4809" y="2394"/>
                        <a:pt x="2517" y="49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1" name="Google Shape;3831;g303e823a111_0_116"/>
                <p:cNvSpPr/>
                <p:nvPr/>
              </p:nvSpPr>
              <p:spPr>
                <a:xfrm>
                  <a:off x="-8061550" y="369300"/>
                  <a:ext cx="154825" cy="46875"/>
                </a:xfrm>
                <a:custGeom>
                  <a:rect b="b" l="l" r="r" t="t"/>
                  <a:pathLst>
                    <a:path extrusionOk="0" h="1875" w="6193">
                      <a:moveTo>
                        <a:pt x="1" y="1"/>
                      </a:moveTo>
                      <a:cubicBezTo>
                        <a:pt x="26" y="75"/>
                        <a:pt x="50" y="125"/>
                        <a:pt x="76" y="198"/>
                      </a:cubicBezTo>
                      <a:cubicBezTo>
                        <a:pt x="2171" y="470"/>
                        <a:pt x="4243" y="1036"/>
                        <a:pt x="6192" y="1875"/>
                      </a:cubicBezTo>
                      <a:cubicBezTo>
                        <a:pt x="6143" y="1802"/>
                        <a:pt x="6094" y="1703"/>
                        <a:pt x="6044" y="1605"/>
                      </a:cubicBezTo>
                      <a:cubicBezTo>
                        <a:pt x="4121" y="790"/>
                        <a:pt x="2073" y="24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2" name="Google Shape;3832;g303e823a111_0_116"/>
                <p:cNvSpPr/>
                <p:nvPr/>
              </p:nvSpPr>
              <p:spPr>
                <a:xfrm>
                  <a:off x="-8035000" y="439600"/>
                  <a:ext cx="164625" cy="55500"/>
                </a:xfrm>
                <a:custGeom>
                  <a:rect b="b" l="l" r="r" t="t"/>
                  <a:pathLst>
                    <a:path extrusionOk="0" h="2220" w="6585">
                      <a:moveTo>
                        <a:pt x="0" y="0"/>
                      </a:moveTo>
                      <a:cubicBezTo>
                        <a:pt x="24" y="75"/>
                        <a:pt x="50" y="148"/>
                        <a:pt x="73" y="198"/>
                      </a:cubicBezTo>
                      <a:cubicBezTo>
                        <a:pt x="2319" y="592"/>
                        <a:pt x="4513" y="1283"/>
                        <a:pt x="6585" y="2220"/>
                      </a:cubicBezTo>
                      <a:cubicBezTo>
                        <a:pt x="6561" y="2121"/>
                        <a:pt x="6512" y="2048"/>
                        <a:pt x="6486" y="1973"/>
                      </a:cubicBezTo>
                      <a:cubicBezTo>
                        <a:pt x="4414" y="1036"/>
                        <a:pt x="2220" y="37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3" name="Google Shape;3833;g303e823a111_0_116"/>
                <p:cNvSpPr/>
                <p:nvPr/>
              </p:nvSpPr>
              <p:spPr>
                <a:xfrm>
                  <a:off x="-8044275" y="518525"/>
                  <a:ext cx="200450" cy="86350"/>
                </a:xfrm>
                <a:custGeom>
                  <a:rect b="b" l="l" r="r" t="t"/>
                  <a:pathLst>
                    <a:path extrusionOk="0" h="3454" w="801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0" y="75"/>
                        <a:pt x="75" y="148"/>
                        <a:pt x="125" y="223"/>
                      </a:cubicBezTo>
                      <a:cubicBezTo>
                        <a:pt x="2911" y="864"/>
                        <a:pt x="5574" y="1973"/>
                        <a:pt x="8017" y="3453"/>
                      </a:cubicBezTo>
                      <a:cubicBezTo>
                        <a:pt x="8017" y="3380"/>
                        <a:pt x="7991" y="3281"/>
                        <a:pt x="7991" y="3206"/>
                      </a:cubicBezTo>
                      <a:cubicBezTo>
                        <a:pt x="5525" y="1727"/>
                        <a:pt x="2812" y="64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4" name="Google Shape;3834;g303e823a111_0_116"/>
                <p:cNvSpPr/>
                <p:nvPr/>
              </p:nvSpPr>
              <p:spPr>
                <a:xfrm>
                  <a:off x="-7996175" y="619650"/>
                  <a:ext cx="160975" cy="85750"/>
                </a:xfrm>
                <a:custGeom>
                  <a:rect b="b" l="l" r="r" t="t"/>
                  <a:pathLst>
                    <a:path extrusionOk="0" h="3430" w="643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9" y="75"/>
                        <a:pt x="75" y="148"/>
                        <a:pt x="99" y="223"/>
                      </a:cubicBezTo>
                      <a:cubicBezTo>
                        <a:pt x="2394" y="914"/>
                        <a:pt x="4538" y="1999"/>
                        <a:pt x="6438" y="3429"/>
                      </a:cubicBezTo>
                      <a:lnTo>
                        <a:pt x="6438" y="3183"/>
                      </a:lnTo>
                      <a:cubicBezTo>
                        <a:pt x="4489" y="1752"/>
                        <a:pt x="2319" y="69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5" name="Google Shape;3835;g303e823a111_0_116"/>
                <p:cNvSpPr/>
                <p:nvPr/>
              </p:nvSpPr>
              <p:spPr>
                <a:xfrm>
                  <a:off x="-7965350" y="700425"/>
                  <a:ext cx="129500" cy="80200"/>
                </a:xfrm>
                <a:custGeom>
                  <a:rect b="b" l="l" r="r" t="t"/>
                  <a:pathLst>
                    <a:path extrusionOk="0" h="3208" w="518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6" y="74"/>
                        <a:pt x="75" y="173"/>
                        <a:pt x="99" y="248"/>
                      </a:cubicBezTo>
                      <a:cubicBezTo>
                        <a:pt x="1851" y="1110"/>
                        <a:pt x="3552" y="2096"/>
                        <a:pt x="5156" y="3207"/>
                      </a:cubicBezTo>
                      <a:cubicBezTo>
                        <a:pt x="5180" y="3132"/>
                        <a:pt x="5180" y="3059"/>
                        <a:pt x="5180" y="2984"/>
                      </a:cubicBezTo>
                      <a:cubicBezTo>
                        <a:pt x="3528" y="1850"/>
                        <a:pt x="1802" y="86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6" name="Google Shape;3836;g303e823a111_0_116"/>
                <p:cNvSpPr/>
                <p:nvPr/>
              </p:nvSpPr>
              <p:spPr>
                <a:xfrm>
                  <a:off x="-7946225" y="760875"/>
                  <a:ext cx="104225" cy="99900"/>
                </a:xfrm>
                <a:custGeom>
                  <a:rect b="b" l="l" r="r" t="t"/>
                  <a:pathLst>
                    <a:path extrusionOk="0" h="3996" w="4169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50" y="99"/>
                        <a:pt x="74" y="197"/>
                        <a:pt x="100" y="296"/>
                      </a:cubicBezTo>
                      <a:cubicBezTo>
                        <a:pt x="1603" y="1332"/>
                        <a:pt x="2984" y="2565"/>
                        <a:pt x="4144" y="3996"/>
                      </a:cubicBezTo>
                      <a:cubicBezTo>
                        <a:pt x="4144" y="3897"/>
                        <a:pt x="4144" y="3822"/>
                        <a:pt x="4168" y="3723"/>
                      </a:cubicBezTo>
                      <a:cubicBezTo>
                        <a:pt x="2961" y="2293"/>
                        <a:pt x="1554" y="1036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7" name="Google Shape;3837;g303e823a111_0_116"/>
                <p:cNvSpPr/>
                <p:nvPr/>
              </p:nvSpPr>
              <p:spPr>
                <a:xfrm>
                  <a:off x="-7872875" y="271875"/>
                  <a:ext cx="225125" cy="758450"/>
                </a:xfrm>
                <a:custGeom>
                  <a:rect b="b" l="l" r="r" t="t"/>
                  <a:pathLst>
                    <a:path extrusionOk="0" h="30338" w="9005">
                      <a:moveTo>
                        <a:pt x="3874" y="1"/>
                      </a:moveTo>
                      <a:lnTo>
                        <a:pt x="3874" y="1"/>
                      </a:lnTo>
                      <a:cubicBezTo>
                        <a:pt x="4170" y="1579"/>
                        <a:pt x="4318" y="3233"/>
                        <a:pt x="4367" y="4860"/>
                      </a:cubicBezTo>
                      <a:lnTo>
                        <a:pt x="4367" y="5081"/>
                      </a:lnTo>
                      <a:cubicBezTo>
                        <a:pt x="4391" y="6117"/>
                        <a:pt x="4342" y="7153"/>
                        <a:pt x="4269" y="8189"/>
                      </a:cubicBezTo>
                      <a:cubicBezTo>
                        <a:pt x="4269" y="8264"/>
                        <a:pt x="4243" y="8313"/>
                        <a:pt x="4243" y="8386"/>
                      </a:cubicBezTo>
                      <a:cubicBezTo>
                        <a:pt x="4144" y="9596"/>
                        <a:pt x="3947" y="10803"/>
                        <a:pt x="3677" y="11987"/>
                      </a:cubicBezTo>
                      <a:cubicBezTo>
                        <a:pt x="3257" y="11372"/>
                        <a:pt x="2862" y="10730"/>
                        <a:pt x="2444" y="10113"/>
                      </a:cubicBezTo>
                      <a:lnTo>
                        <a:pt x="2444" y="10113"/>
                      </a:lnTo>
                      <a:cubicBezTo>
                        <a:pt x="2542" y="10853"/>
                        <a:pt x="2641" y="11593"/>
                        <a:pt x="2690" y="12333"/>
                      </a:cubicBezTo>
                      <a:cubicBezTo>
                        <a:pt x="2690" y="12408"/>
                        <a:pt x="2714" y="12457"/>
                        <a:pt x="2714" y="12530"/>
                      </a:cubicBezTo>
                      <a:cubicBezTo>
                        <a:pt x="2763" y="13418"/>
                        <a:pt x="2813" y="14306"/>
                        <a:pt x="2789" y="15194"/>
                      </a:cubicBezTo>
                      <a:lnTo>
                        <a:pt x="2789" y="15391"/>
                      </a:lnTo>
                      <a:cubicBezTo>
                        <a:pt x="2789" y="16131"/>
                        <a:pt x="2763" y="16896"/>
                        <a:pt x="2690" y="17636"/>
                      </a:cubicBezTo>
                      <a:lnTo>
                        <a:pt x="2690" y="17808"/>
                      </a:lnTo>
                      <a:cubicBezTo>
                        <a:pt x="2641" y="18449"/>
                        <a:pt x="2566" y="19090"/>
                        <a:pt x="2493" y="19708"/>
                      </a:cubicBezTo>
                      <a:cubicBezTo>
                        <a:pt x="2467" y="19781"/>
                        <a:pt x="2467" y="19856"/>
                        <a:pt x="2467" y="19905"/>
                      </a:cubicBezTo>
                      <a:cubicBezTo>
                        <a:pt x="2270" y="21212"/>
                        <a:pt x="2023" y="22470"/>
                        <a:pt x="1727" y="23727"/>
                      </a:cubicBezTo>
                      <a:cubicBezTo>
                        <a:pt x="1457" y="23037"/>
                        <a:pt x="1062" y="22346"/>
                        <a:pt x="668" y="21705"/>
                      </a:cubicBezTo>
                      <a:lnTo>
                        <a:pt x="668" y="21705"/>
                      </a:lnTo>
                      <a:cubicBezTo>
                        <a:pt x="717" y="22174"/>
                        <a:pt x="741" y="22668"/>
                        <a:pt x="766" y="23135"/>
                      </a:cubicBezTo>
                      <a:lnTo>
                        <a:pt x="766" y="23309"/>
                      </a:lnTo>
                      <a:cubicBezTo>
                        <a:pt x="839" y="25677"/>
                        <a:pt x="543" y="28068"/>
                        <a:pt x="1" y="30337"/>
                      </a:cubicBezTo>
                      <a:cubicBezTo>
                        <a:pt x="1678" y="29795"/>
                        <a:pt x="3085" y="28735"/>
                        <a:pt x="4219" y="27427"/>
                      </a:cubicBezTo>
                      <a:cubicBezTo>
                        <a:pt x="4269" y="27403"/>
                        <a:pt x="4292" y="27354"/>
                        <a:pt x="4318" y="27328"/>
                      </a:cubicBezTo>
                      <a:cubicBezTo>
                        <a:pt x="4861" y="26687"/>
                        <a:pt x="5354" y="26022"/>
                        <a:pt x="5772" y="25331"/>
                      </a:cubicBezTo>
                      <a:cubicBezTo>
                        <a:pt x="5798" y="25282"/>
                        <a:pt x="5822" y="25233"/>
                        <a:pt x="5871" y="25183"/>
                      </a:cubicBezTo>
                      <a:cubicBezTo>
                        <a:pt x="5871" y="25134"/>
                        <a:pt x="5897" y="25108"/>
                        <a:pt x="5920" y="25085"/>
                      </a:cubicBezTo>
                      <a:cubicBezTo>
                        <a:pt x="6340" y="24394"/>
                        <a:pt x="6709" y="23654"/>
                        <a:pt x="7055" y="22938"/>
                      </a:cubicBezTo>
                      <a:cubicBezTo>
                        <a:pt x="7080" y="22865"/>
                        <a:pt x="7104" y="22816"/>
                        <a:pt x="7104" y="22766"/>
                      </a:cubicBezTo>
                      <a:cubicBezTo>
                        <a:pt x="7376" y="22174"/>
                        <a:pt x="7623" y="21557"/>
                        <a:pt x="7820" y="20941"/>
                      </a:cubicBezTo>
                      <a:lnTo>
                        <a:pt x="7893" y="20793"/>
                      </a:lnTo>
                      <a:cubicBezTo>
                        <a:pt x="8067" y="20225"/>
                        <a:pt x="8239" y="19682"/>
                        <a:pt x="8363" y="19116"/>
                      </a:cubicBezTo>
                      <a:cubicBezTo>
                        <a:pt x="8387" y="19041"/>
                        <a:pt x="8387" y="18992"/>
                        <a:pt x="8412" y="18919"/>
                      </a:cubicBezTo>
                      <a:cubicBezTo>
                        <a:pt x="8708" y="17686"/>
                        <a:pt x="8880" y="16427"/>
                        <a:pt x="8955" y="15170"/>
                      </a:cubicBezTo>
                      <a:lnTo>
                        <a:pt x="8955" y="14874"/>
                      </a:lnTo>
                      <a:cubicBezTo>
                        <a:pt x="9004" y="14010"/>
                        <a:pt x="8978" y="13171"/>
                        <a:pt x="8905" y="12309"/>
                      </a:cubicBezTo>
                      <a:cubicBezTo>
                        <a:pt x="8880" y="11964"/>
                        <a:pt x="8856" y="11618"/>
                        <a:pt x="8807" y="11273"/>
                      </a:cubicBezTo>
                      <a:cubicBezTo>
                        <a:pt x="8781" y="11125"/>
                        <a:pt x="8758" y="10977"/>
                        <a:pt x="8732" y="10853"/>
                      </a:cubicBezTo>
                      <a:cubicBezTo>
                        <a:pt x="8140" y="6932"/>
                        <a:pt x="6463" y="3158"/>
                        <a:pt x="38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8" name="Google Shape;3838;g303e823a111_0_116"/>
                <p:cNvSpPr/>
                <p:nvPr/>
              </p:nvSpPr>
              <p:spPr>
                <a:xfrm>
                  <a:off x="-7853725" y="393375"/>
                  <a:ext cx="204725" cy="564175"/>
                </a:xfrm>
                <a:custGeom>
                  <a:rect b="b" l="l" r="r" t="t"/>
                  <a:pathLst>
                    <a:path extrusionOk="0" h="22567" w="8189">
                      <a:moveTo>
                        <a:pt x="3601" y="0"/>
                      </a:moveTo>
                      <a:lnTo>
                        <a:pt x="3601" y="221"/>
                      </a:lnTo>
                      <a:cubicBezTo>
                        <a:pt x="5401" y="2047"/>
                        <a:pt x="6906" y="4168"/>
                        <a:pt x="8041" y="6413"/>
                      </a:cubicBezTo>
                      <a:cubicBezTo>
                        <a:pt x="8015" y="6265"/>
                        <a:pt x="7992" y="6117"/>
                        <a:pt x="7966" y="5993"/>
                      </a:cubicBezTo>
                      <a:cubicBezTo>
                        <a:pt x="6831" y="3822"/>
                        <a:pt x="5352" y="1800"/>
                        <a:pt x="3601" y="0"/>
                      </a:cubicBezTo>
                      <a:close/>
                      <a:moveTo>
                        <a:pt x="3503" y="3329"/>
                      </a:moveTo>
                      <a:cubicBezTo>
                        <a:pt x="3503" y="3404"/>
                        <a:pt x="3477" y="3453"/>
                        <a:pt x="3477" y="3526"/>
                      </a:cubicBezTo>
                      <a:cubicBezTo>
                        <a:pt x="5450" y="5499"/>
                        <a:pt x="7054" y="7843"/>
                        <a:pt x="8189" y="10310"/>
                      </a:cubicBezTo>
                      <a:lnTo>
                        <a:pt x="8189" y="10014"/>
                      </a:lnTo>
                      <a:cubicBezTo>
                        <a:pt x="7054" y="7571"/>
                        <a:pt x="5450" y="5278"/>
                        <a:pt x="3503" y="3329"/>
                      </a:cubicBezTo>
                      <a:close/>
                      <a:moveTo>
                        <a:pt x="1924" y="7473"/>
                      </a:moveTo>
                      <a:cubicBezTo>
                        <a:pt x="1924" y="7548"/>
                        <a:pt x="1948" y="7597"/>
                        <a:pt x="1948" y="7670"/>
                      </a:cubicBezTo>
                      <a:cubicBezTo>
                        <a:pt x="4069" y="9669"/>
                        <a:pt x="5969" y="11888"/>
                        <a:pt x="7597" y="14256"/>
                      </a:cubicBezTo>
                      <a:cubicBezTo>
                        <a:pt x="7621" y="14181"/>
                        <a:pt x="7621" y="14132"/>
                        <a:pt x="7646" y="14059"/>
                      </a:cubicBezTo>
                      <a:cubicBezTo>
                        <a:pt x="5993" y="11691"/>
                        <a:pt x="4095" y="9471"/>
                        <a:pt x="1924" y="7473"/>
                      </a:cubicBezTo>
                      <a:close/>
                      <a:moveTo>
                        <a:pt x="2023" y="10334"/>
                      </a:moveTo>
                      <a:lnTo>
                        <a:pt x="2023" y="10531"/>
                      </a:lnTo>
                      <a:cubicBezTo>
                        <a:pt x="3947" y="12184"/>
                        <a:pt x="5647" y="14059"/>
                        <a:pt x="7054" y="16081"/>
                      </a:cubicBezTo>
                      <a:lnTo>
                        <a:pt x="7127" y="15933"/>
                      </a:lnTo>
                      <a:cubicBezTo>
                        <a:pt x="5673" y="13885"/>
                        <a:pt x="3970" y="12011"/>
                        <a:pt x="2023" y="10334"/>
                      </a:cubicBezTo>
                      <a:close/>
                      <a:moveTo>
                        <a:pt x="1924" y="12776"/>
                      </a:moveTo>
                      <a:lnTo>
                        <a:pt x="1924" y="12948"/>
                      </a:lnTo>
                      <a:cubicBezTo>
                        <a:pt x="3651" y="14428"/>
                        <a:pt x="5131" y="16154"/>
                        <a:pt x="6289" y="18078"/>
                      </a:cubicBezTo>
                      <a:cubicBezTo>
                        <a:pt x="6314" y="18005"/>
                        <a:pt x="6338" y="17956"/>
                        <a:pt x="6338" y="17906"/>
                      </a:cubicBezTo>
                      <a:cubicBezTo>
                        <a:pt x="5180" y="16006"/>
                        <a:pt x="3700" y="14256"/>
                        <a:pt x="1924" y="12776"/>
                      </a:cubicBezTo>
                      <a:close/>
                      <a:moveTo>
                        <a:pt x="1727" y="14848"/>
                      </a:moveTo>
                      <a:cubicBezTo>
                        <a:pt x="1701" y="14921"/>
                        <a:pt x="1701" y="14996"/>
                        <a:pt x="1701" y="15045"/>
                      </a:cubicBezTo>
                      <a:cubicBezTo>
                        <a:pt x="3009" y="16746"/>
                        <a:pt x="4118" y="18548"/>
                        <a:pt x="5006" y="20471"/>
                      </a:cubicBezTo>
                      <a:cubicBezTo>
                        <a:pt x="5032" y="20422"/>
                        <a:pt x="5056" y="20373"/>
                        <a:pt x="5105" y="20323"/>
                      </a:cubicBezTo>
                      <a:cubicBezTo>
                        <a:pt x="4193" y="18400"/>
                        <a:pt x="3059" y="16574"/>
                        <a:pt x="1727" y="14848"/>
                      </a:cubicBezTo>
                      <a:close/>
                      <a:moveTo>
                        <a:pt x="0" y="18275"/>
                      </a:moveTo>
                      <a:lnTo>
                        <a:pt x="0" y="18449"/>
                      </a:lnTo>
                      <a:cubicBezTo>
                        <a:pt x="1307" y="19706"/>
                        <a:pt x="2467" y="21087"/>
                        <a:pt x="3453" y="22543"/>
                      </a:cubicBezTo>
                      <a:lnTo>
                        <a:pt x="3453" y="22567"/>
                      </a:lnTo>
                      <a:cubicBezTo>
                        <a:pt x="3503" y="22543"/>
                        <a:pt x="3526" y="22494"/>
                        <a:pt x="3552" y="22468"/>
                      </a:cubicBezTo>
                      <a:cubicBezTo>
                        <a:pt x="2565" y="20965"/>
                        <a:pt x="1382" y="19558"/>
                        <a:pt x="50" y="18301"/>
                      </a:cubicBezTo>
                      <a:cubicBezTo>
                        <a:pt x="24" y="18301"/>
                        <a:pt x="24" y="18301"/>
                        <a:pt x="0" y="18275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9" name="Google Shape;3839;g303e823a111_0_116"/>
                <p:cNvSpPr/>
                <p:nvPr/>
              </p:nvSpPr>
              <p:spPr>
                <a:xfrm>
                  <a:off x="-7877800" y="1024125"/>
                  <a:ext cx="278125" cy="535875"/>
                </a:xfrm>
                <a:custGeom>
                  <a:rect b="b" l="l" r="r" t="t"/>
                  <a:pathLst>
                    <a:path extrusionOk="0" h="21435" w="11125">
                      <a:moveTo>
                        <a:pt x="1" y="1"/>
                      </a:moveTo>
                      <a:cubicBezTo>
                        <a:pt x="642" y="1776"/>
                        <a:pt x="865" y="3749"/>
                        <a:pt x="914" y="5699"/>
                      </a:cubicBezTo>
                      <a:lnTo>
                        <a:pt x="914" y="6068"/>
                      </a:lnTo>
                      <a:cubicBezTo>
                        <a:pt x="914" y="6932"/>
                        <a:pt x="888" y="7771"/>
                        <a:pt x="839" y="8609"/>
                      </a:cubicBezTo>
                      <a:cubicBezTo>
                        <a:pt x="1382" y="7721"/>
                        <a:pt x="1802" y="6906"/>
                        <a:pt x="2345" y="6044"/>
                      </a:cubicBezTo>
                      <a:cubicBezTo>
                        <a:pt x="2664" y="6709"/>
                        <a:pt x="2960" y="7376"/>
                        <a:pt x="3233" y="8067"/>
                      </a:cubicBezTo>
                      <a:lnTo>
                        <a:pt x="3306" y="8288"/>
                      </a:lnTo>
                      <a:cubicBezTo>
                        <a:pt x="3700" y="9349"/>
                        <a:pt x="3996" y="10409"/>
                        <a:pt x="4219" y="11494"/>
                      </a:cubicBezTo>
                      <a:cubicBezTo>
                        <a:pt x="4243" y="11569"/>
                        <a:pt x="4268" y="11668"/>
                        <a:pt x="4268" y="11741"/>
                      </a:cubicBezTo>
                      <a:cubicBezTo>
                        <a:pt x="4391" y="12407"/>
                        <a:pt x="4515" y="13049"/>
                        <a:pt x="4588" y="13714"/>
                      </a:cubicBezTo>
                      <a:cubicBezTo>
                        <a:pt x="4588" y="13789"/>
                        <a:pt x="4588" y="13887"/>
                        <a:pt x="4614" y="13960"/>
                      </a:cubicBezTo>
                      <a:cubicBezTo>
                        <a:pt x="4687" y="14750"/>
                        <a:pt x="4712" y="15564"/>
                        <a:pt x="4712" y="16354"/>
                      </a:cubicBezTo>
                      <a:cubicBezTo>
                        <a:pt x="5081" y="15367"/>
                        <a:pt x="5575" y="14700"/>
                        <a:pt x="5946" y="13714"/>
                      </a:cubicBezTo>
                      <a:lnTo>
                        <a:pt x="6833" y="16156"/>
                      </a:lnTo>
                      <a:lnTo>
                        <a:pt x="6906" y="16377"/>
                      </a:lnTo>
                      <a:cubicBezTo>
                        <a:pt x="7228" y="17216"/>
                        <a:pt x="7524" y="18054"/>
                        <a:pt x="7844" y="18919"/>
                      </a:cubicBezTo>
                      <a:cubicBezTo>
                        <a:pt x="7869" y="18968"/>
                        <a:pt x="7893" y="19041"/>
                        <a:pt x="7919" y="19116"/>
                      </a:cubicBezTo>
                      <a:cubicBezTo>
                        <a:pt x="8189" y="19880"/>
                        <a:pt x="8461" y="20645"/>
                        <a:pt x="8757" y="21434"/>
                      </a:cubicBezTo>
                      <a:cubicBezTo>
                        <a:pt x="10237" y="19238"/>
                        <a:pt x="11026" y="16600"/>
                        <a:pt x="11099" y="13960"/>
                      </a:cubicBezTo>
                      <a:cubicBezTo>
                        <a:pt x="11125" y="13812"/>
                        <a:pt x="11125" y="13664"/>
                        <a:pt x="11125" y="13493"/>
                      </a:cubicBezTo>
                      <a:cubicBezTo>
                        <a:pt x="11099" y="12309"/>
                        <a:pt x="10951" y="11125"/>
                        <a:pt x="10655" y="9965"/>
                      </a:cubicBezTo>
                      <a:cubicBezTo>
                        <a:pt x="10632" y="9866"/>
                        <a:pt x="10606" y="9767"/>
                        <a:pt x="10557" y="9669"/>
                      </a:cubicBezTo>
                      <a:cubicBezTo>
                        <a:pt x="10434" y="9225"/>
                        <a:pt x="10286" y="8807"/>
                        <a:pt x="10113" y="8363"/>
                      </a:cubicBezTo>
                      <a:cubicBezTo>
                        <a:pt x="9866" y="7771"/>
                        <a:pt x="9596" y="7202"/>
                        <a:pt x="9274" y="6660"/>
                      </a:cubicBezTo>
                      <a:cubicBezTo>
                        <a:pt x="9225" y="6587"/>
                        <a:pt x="9201" y="6537"/>
                        <a:pt x="9152" y="6462"/>
                      </a:cubicBezTo>
                      <a:cubicBezTo>
                        <a:pt x="8708" y="5748"/>
                        <a:pt x="8189" y="5058"/>
                        <a:pt x="7623" y="4416"/>
                      </a:cubicBezTo>
                      <a:cubicBezTo>
                        <a:pt x="7573" y="4367"/>
                        <a:pt x="7524" y="4318"/>
                        <a:pt x="7475" y="4243"/>
                      </a:cubicBezTo>
                      <a:cubicBezTo>
                        <a:pt x="6883" y="3601"/>
                        <a:pt x="6216" y="3010"/>
                        <a:pt x="5502" y="2467"/>
                      </a:cubicBezTo>
                      <a:cubicBezTo>
                        <a:pt x="5427" y="2418"/>
                        <a:pt x="5377" y="2394"/>
                        <a:pt x="5328" y="2345"/>
                      </a:cubicBezTo>
                      <a:cubicBezTo>
                        <a:pt x="4637" y="1851"/>
                        <a:pt x="3923" y="1431"/>
                        <a:pt x="3158" y="1062"/>
                      </a:cubicBezTo>
                      <a:cubicBezTo>
                        <a:pt x="3085" y="1036"/>
                        <a:pt x="3035" y="987"/>
                        <a:pt x="2986" y="963"/>
                      </a:cubicBezTo>
                      <a:cubicBezTo>
                        <a:pt x="2023" y="543"/>
                        <a:pt x="1036" y="198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0" name="Google Shape;3840;g303e823a111_0_116"/>
                <p:cNvSpPr/>
                <p:nvPr/>
              </p:nvSpPr>
              <p:spPr>
                <a:xfrm>
                  <a:off x="-7683550" y="1362650"/>
                  <a:ext cx="82000" cy="140625"/>
                </a:xfrm>
                <a:custGeom>
                  <a:rect b="b" l="l" r="r" t="t"/>
                  <a:pathLst>
                    <a:path extrusionOk="0" h="5625" w="3280">
                      <a:moveTo>
                        <a:pt x="3280" y="1"/>
                      </a:moveTo>
                      <a:cubicBezTo>
                        <a:pt x="2441" y="1948"/>
                        <a:pt x="1332" y="3774"/>
                        <a:pt x="1" y="5427"/>
                      </a:cubicBezTo>
                      <a:cubicBezTo>
                        <a:pt x="24" y="5476"/>
                        <a:pt x="50" y="5549"/>
                        <a:pt x="74" y="5624"/>
                      </a:cubicBezTo>
                      <a:cubicBezTo>
                        <a:pt x="1356" y="4046"/>
                        <a:pt x="2441" y="2319"/>
                        <a:pt x="3280" y="469"/>
                      </a:cubicBezTo>
                      <a:lnTo>
                        <a:pt x="328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1" name="Google Shape;3841;g303e823a111_0_116"/>
                <p:cNvSpPr/>
                <p:nvPr/>
              </p:nvSpPr>
              <p:spPr>
                <a:xfrm>
                  <a:off x="-7708200" y="1267075"/>
                  <a:ext cx="94975" cy="167725"/>
                </a:xfrm>
                <a:custGeom>
                  <a:rect b="b" l="l" r="r" t="t"/>
                  <a:pathLst>
                    <a:path extrusionOk="0" h="6709" w="3799">
                      <a:moveTo>
                        <a:pt x="3723" y="0"/>
                      </a:moveTo>
                      <a:cubicBezTo>
                        <a:pt x="2786" y="2318"/>
                        <a:pt x="1529" y="4515"/>
                        <a:pt x="0" y="6488"/>
                      </a:cubicBezTo>
                      <a:lnTo>
                        <a:pt x="73" y="6709"/>
                      </a:lnTo>
                      <a:cubicBezTo>
                        <a:pt x="1602" y="4761"/>
                        <a:pt x="2861" y="2591"/>
                        <a:pt x="3798" y="296"/>
                      </a:cubicBezTo>
                      <a:lnTo>
                        <a:pt x="37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2" name="Google Shape;3842;g303e823a111_0_116"/>
                <p:cNvSpPr/>
                <p:nvPr/>
              </p:nvSpPr>
              <p:spPr>
                <a:xfrm>
                  <a:off x="-7764925" y="1186900"/>
                  <a:ext cx="117175" cy="187475"/>
                </a:xfrm>
                <a:custGeom>
                  <a:rect b="b" l="l" r="r" t="t"/>
                  <a:pathLst>
                    <a:path extrusionOk="0" h="7499" w="4687">
                      <a:moveTo>
                        <a:pt x="4562" y="1"/>
                      </a:moveTo>
                      <a:cubicBezTo>
                        <a:pt x="3502" y="2690"/>
                        <a:pt x="1973" y="5157"/>
                        <a:pt x="0" y="7252"/>
                      </a:cubicBezTo>
                      <a:cubicBezTo>
                        <a:pt x="24" y="7327"/>
                        <a:pt x="24" y="7426"/>
                        <a:pt x="24" y="7499"/>
                      </a:cubicBezTo>
                      <a:cubicBezTo>
                        <a:pt x="2022" y="5377"/>
                        <a:pt x="3601" y="2911"/>
                        <a:pt x="4686" y="198"/>
                      </a:cubicBezTo>
                      <a:cubicBezTo>
                        <a:pt x="4660" y="125"/>
                        <a:pt x="4611" y="76"/>
                        <a:pt x="45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3" name="Google Shape;3843;g303e823a111_0_116"/>
                <p:cNvSpPr/>
                <p:nvPr/>
              </p:nvSpPr>
              <p:spPr>
                <a:xfrm>
                  <a:off x="-7773575" y="1131425"/>
                  <a:ext cx="85125" cy="187450"/>
                </a:xfrm>
                <a:custGeom>
                  <a:rect b="b" l="l" r="r" t="t"/>
                  <a:pathLst>
                    <a:path extrusionOk="0" h="7498" w="3405">
                      <a:moveTo>
                        <a:pt x="3256" y="0"/>
                      </a:moveTo>
                      <a:cubicBezTo>
                        <a:pt x="2566" y="2565"/>
                        <a:pt x="1455" y="5031"/>
                        <a:pt x="1" y="7251"/>
                      </a:cubicBezTo>
                      <a:cubicBezTo>
                        <a:pt x="1" y="7326"/>
                        <a:pt x="24" y="7425"/>
                        <a:pt x="50" y="7498"/>
                      </a:cubicBezTo>
                      <a:cubicBezTo>
                        <a:pt x="1554" y="5254"/>
                        <a:pt x="2688" y="2762"/>
                        <a:pt x="3404" y="174"/>
                      </a:cubicBezTo>
                      <a:cubicBezTo>
                        <a:pt x="3355" y="124"/>
                        <a:pt x="3306" y="75"/>
                        <a:pt x="32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4" name="Google Shape;3844;g303e823a111_0_116"/>
                <p:cNvSpPr/>
                <p:nvPr/>
              </p:nvSpPr>
              <p:spPr>
                <a:xfrm>
                  <a:off x="-7798875" y="1083950"/>
                  <a:ext cx="56750" cy="148600"/>
                </a:xfrm>
                <a:custGeom>
                  <a:rect b="b" l="l" r="r" t="t"/>
                  <a:pathLst>
                    <a:path extrusionOk="0" h="5944" w="2270">
                      <a:moveTo>
                        <a:pt x="2098" y="1"/>
                      </a:moveTo>
                      <a:cubicBezTo>
                        <a:pt x="1605" y="1974"/>
                        <a:pt x="914" y="3898"/>
                        <a:pt x="1" y="5723"/>
                      </a:cubicBezTo>
                      <a:cubicBezTo>
                        <a:pt x="26" y="5796"/>
                        <a:pt x="76" y="5871"/>
                        <a:pt x="99" y="5944"/>
                      </a:cubicBezTo>
                      <a:cubicBezTo>
                        <a:pt x="1036" y="4095"/>
                        <a:pt x="1753" y="2146"/>
                        <a:pt x="2270" y="123"/>
                      </a:cubicBezTo>
                      <a:cubicBezTo>
                        <a:pt x="2220" y="74"/>
                        <a:pt x="2171" y="50"/>
                        <a:pt x="2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5" name="Google Shape;3845;g303e823a111_0_116"/>
                <p:cNvSpPr/>
                <p:nvPr/>
              </p:nvSpPr>
              <p:spPr>
                <a:xfrm>
                  <a:off x="-7856825" y="1049425"/>
                  <a:ext cx="56150" cy="127650"/>
                </a:xfrm>
                <a:custGeom>
                  <a:rect b="b" l="l" r="r" t="t"/>
                  <a:pathLst>
                    <a:path extrusionOk="0" h="5106" w="2246">
                      <a:moveTo>
                        <a:pt x="2072" y="1"/>
                      </a:moveTo>
                      <a:cubicBezTo>
                        <a:pt x="1555" y="1652"/>
                        <a:pt x="864" y="3231"/>
                        <a:pt x="0" y="4736"/>
                      </a:cubicBezTo>
                      <a:lnTo>
                        <a:pt x="0" y="5105"/>
                      </a:lnTo>
                      <a:cubicBezTo>
                        <a:pt x="937" y="3527"/>
                        <a:pt x="1677" y="1850"/>
                        <a:pt x="2246" y="99"/>
                      </a:cubicBezTo>
                      <a:cubicBezTo>
                        <a:pt x="2196" y="74"/>
                        <a:pt x="2147" y="24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6" name="Google Shape;3846;g303e823a111_0_116"/>
                <p:cNvSpPr/>
                <p:nvPr/>
              </p:nvSpPr>
              <p:spPr>
                <a:xfrm>
                  <a:off x="-7879025" y="1024775"/>
                  <a:ext cx="702925" cy="382300"/>
                </a:xfrm>
                <a:custGeom>
                  <a:rect b="b" l="l" r="r" t="t"/>
                  <a:pathLst>
                    <a:path extrusionOk="0" h="15292" w="28117">
                      <a:moveTo>
                        <a:pt x="0" y="0"/>
                      </a:moveTo>
                      <a:cubicBezTo>
                        <a:pt x="3282" y="1776"/>
                        <a:pt x="6340" y="4217"/>
                        <a:pt x="8658" y="6758"/>
                      </a:cubicBezTo>
                      <a:cubicBezTo>
                        <a:pt x="8929" y="5993"/>
                        <a:pt x="8856" y="5253"/>
                        <a:pt x="8583" y="4440"/>
                      </a:cubicBezTo>
                      <a:lnTo>
                        <a:pt x="8583" y="4440"/>
                      </a:lnTo>
                      <a:cubicBezTo>
                        <a:pt x="9077" y="4686"/>
                        <a:pt x="9546" y="4957"/>
                        <a:pt x="10014" y="5203"/>
                      </a:cubicBezTo>
                      <a:cubicBezTo>
                        <a:pt x="10112" y="5253"/>
                        <a:pt x="10187" y="5302"/>
                        <a:pt x="10286" y="5351"/>
                      </a:cubicBezTo>
                      <a:cubicBezTo>
                        <a:pt x="10951" y="5722"/>
                        <a:pt x="11592" y="6091"/>
                        <a:pt x="12259" y="6486"/>
                      </a:cubicBezTo>
                      <a:lnTo>
                        <a:pt x="12480" y="6634"/>
                      </a:lnTo>
                      <a:cubicBezTo>
                        <a:pt x="13394" y="7202"/>
                        <a:pt x="14282" y="7768"/>
                        <a:pt x="15169" y="8386"/>
                      </a:cubicBezTo>
                      <a:cubicBezTo>
                        <a:pt x="15219" y="8435"/>
                        <a:pt x="15292" y="8485"/>
                        <a:pt x="15367" y="8534"/>
                      </a:cubicBezTo>
                      <a:cubicBezTo>
                        <a:pt x="16525" y="9372"/>
                        <a:pt x="17636" y="10235"/>
                        <a:pt x="18695" y="11148"/>
                      </a:cubicBezTo>
                      <a:cubicBezTo>
                        <a:pt x="18770" y="11198"/>
                        <a:pt x="18820" y="11247"/>
                        <a:pt x="18893" y="11296"/>
                      </a:cubicBezTo>
                      <a:cubicBezTo>
                        <a:pt x="19313" y="11665"/>
                        <a:pt x="19731" y="12036"/>
                        <a:pt x="20126" y="12405"/>
                      </a:cubicBezTo>
                      <a:lnTo>
                        <a:pt x="20126" y="10235"/>
                      </a:lnTo>
                      <a:cubicBezTo>
                        <a:pt x="20668" y="10679"/>
                        <a:pt x="21260" y="11099"/>
                        <a:pt x="21852" y="11517"/>
                      </a:cubicBezTo>
                      <a:cubicBezTo>
                        <a:pt x="21927" y="11567"/>
                        <a:pt x="21977" y="11616"/>
                        <a:pt x="22050" y="11642"/>
                      </a:cubicBezTo>
                      <a:cubicBezTo>
                        <a:pt x="22815" y="12158"/>
                        <a:pt x="23604" y="12677"/>
                        <a:pt x="24394" y="13171"/>
                      </a:cubicBezTo>
                      <a:cubicBezTo>
                        <a:pt x="24443" y="13194"/>
                        <a:pt x="24492" y="13244"/>
                        <a:pt x="24565" y="13293"/>
                      </a:cubicBezTo>
                      <a:cubicBezTo>
                        <a:pt x="25601" y="13934"/>
                        <a:pt x="26637" y="14601"/>
                        <a:pt x="27649" y="15292"/>
                      </a:cubicBezTo>
                      <a:cubicBezTo>
                        <a:pt x="28117" y="12454"/>
                        <a:pt x="26712" y="9422"/>
                        <a:pt x="24319" y="7054"/>
                      </a:cubicBezTo>
                      <a:cubicBezTo>
                        <a:pt x="24246" y="6979"/>
                        <a:pt x="24147" y="6906"/>
                        <a:pt x="24072" y="6831"/>
                      </a:cubicBezTo>
                      <a:cubicBezTo>
                        <a:pt x="23851" y="6610"/>
                        <a:pt x="23628" y="6413"/>
                        <a:pt x="23407" y="6215"/>
                      </a:cubicBezTo>
                      <a:cubicBezTo>
                        <a:pt x="22815" y="5746"/>
                        <a:pt x="22198" y="5278"/>
                        <a:pt x="21556" y="4858"/>
                      </a:cubicBezTo>
                      <a:cubicBezTo>
                        <a:pt x="21483" y="4834"/>
                        <a:pt x="21408" y="4785"/>
                        <a:pt x="21335" y="4736"/>
                      </a:cubicBezTo>
                      <a:cubicBezTo>
                        <a:pt x="20126" y="3996"/>
                        <a:pt x="18843" y="3354"/>
                        <a:pt x="17488" y="2812"/>
                      </a:cubicBezTo>
                      <a:lnTo>
                        <a:pt x="17265" y="2737"/>
                      </a:lnTo>
                      <a:cubicBezTo>
                        <a:pt x="16107" y="2269"/>
                        <a:pt x="14897" y="1898"/>
                        <a:pt x="13664" y="1579"/>
                      </a:cubicBezTo>
                      <a:cubicBezTo>
                        <a:pt x="13591" y="1553"/>
                        <a:pt x="13492" y="1529"/>
                        <a:pt x="13417" y="1504"/>
                      </a:cubicBezTo>
                      <a:cubicBezTo>
                        <a:pt x="13072" y="1431"/>
                        <a:pt x="12727" y="1332"/>
                        <a:pt x="12381" y="1257"/>
                      </a:cubicBezTo>
                      <a:cubicBezTo>
                        <a:pt x="11839" y="1135"/>
                        <a:pt x="11273" y="1036"/>
                        <a:pt x="10704" y="937"/>
                      </a:cubicBezTo>
                      <a:cubicBezTo>
                        <a:pt x="10631" y="912"/>
                        <a:pt x="10556" y="912"/>
                        <a:pt x="10483" y="888"/>
                      </a:cubicBezTo>
                      <a:cubicBezTo>
                        <a:pt x="9520" y="714"/>
                        <a:pt x="8534" y="592"/>
                        <a:pt x="7547" y="468"/>
                      </a:cubicBezTo>
                      <a:cubicBezTo>
                        <a:pt x="7474" y="468"/>
                        <a:pt x="7376" y="468"/>
                        <a:pt x="7301" y="444"/>
                      </a:cubicBezTo>
                      <a:cubicBezTo>
                        <a:pt x="4860" y="197"/>
                        <a:pt x="2417" y="73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7" name="Google Shape;3847;g303e823a111_0_116"/>
                <p:cNvSpPr/>
                <p:nvPr/>
              </p:nvSpPr>
              <p:spPr>
                <a:xfrm>
                  <a:off x="-7277225" y="1195550"/>
                  <a:ext cx="17275" cy="161550"/>
                </a:xfrm>
                <a:custGeom>
                  <a:rect b="b" l="l" r="r" t="t"/>
                  <a:pathLst>
                    <a:path extrusionOk="0" h="6462" w="69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0" y="2072"/>
                        <a:pt x="519" y="4219"/>
                        <a:pt x="322" y="6340"/>
                      </a:cubicBezTo>
                      <a:cubicBezTo>
                        <a:pt x="371" y="6363"/>
                        <a:pt x="420" y="6413"/>
                        <a:pt x="493" y="6462"/>
                      </a:cubicBezTo>
                      <a:cubicBezTo>
                        <a:pt x="691" y="4390"/>
                        <a:pt x="618" y="2269"/>
                        <a:pt x="247" y="223"/>
                      </a:cubicBezTo>
                      <a:cubicBezTo>
                        <a:pt x="174" y="148"/>
                        <a:pt x="75" y="75"/>
                        <a:pt x="0" y="0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8" name="Google Shape;3848;g303e823a111_0_116"/>
                <p:cNvSpPr/>
                <p:nvPr/>
              </p:nvSpPr>
              <p:spPr>
                <a:xfrm>
                  <a:off x="-7345650" y="1143150"/>
                  <a:ext cx="20975" cy="172675"/>
                </a:xfrm>
                <a:custGeom>
                  <a:rect b="b" l="l" r="r" t="t"/>
                  <a:pathLst>
                    <a:path extrusionOk="0" h="6907" w="839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44" y="2220"/>
                        <a:pt x="642" y="4513"/>
                        <a:pt x="517" y="6782"/>
                      </a:cubicBezTo>
                      <a:cubicBezTo>
                        <a:pt x="592" y="6832"/>
                        <a:pt x="642" y="6881"/>
                        <a:pt x="715" y="6907"/>
                      </a:cubicBezTo>
                      <a:cubicBezTo>
                        <a:pt x="839" y="4637"/>
                        <a:pt x="665" y="2343"/>
                        <a:pt x="221" y="123"/>
                      </a:cubicBezTo>
                      <a:cubicBezTo>
                        <a:pt x="148" y="99"/>
                        <a:pt x="73" y="50"/>
                        <a:pt x="0" y="1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9" name="Google Shape;3849;g303e823a111_0_116"/>
                <p:cNvSpPr/>
                <p:nvPr/>
              </p:nvSpPr>
              <p:spPr>
                <a:xfrm>
                  <a:off x="-7447425" y="1093175"/>
                  <a:ext cx="40725" cy="214025"/>
                </a:xfrm>
                <a:custGeom>
                  <a:rect b="b" l="l" r="r" t="t"/>
                  <a:pathLst>
                    <a:path extrusionOk="0" h="8561" w="1629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14" y="2690"/>
                        <a:pt x="1408" y="5551"/>
                        <a:pt x="1431" y="8412"/>
                      </a:cubicBezTo>
                      <a:cubicBezTo>
                        <a:pt x="1506" y="8462"/>
                        <a:pt x="1556" y="8511"/>
                        <a:pt x="1629" y="8560"/>
                      </a:cubicBezTo>
                      <a:cubicBezTo>
                        <a:pt x="1605" y="5699"/>
                        <a:pt x="1135" y="2813"/>
                        <a:pt x="224" y="76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0" name="Google Shape;3850;g303e823a111_0_116"/>
                <p:cNvSpPr/>
                <p:nvPr/>
              </p:nvSpPr>
              <p:spPr>
                <a:xfrm>
                  <a:off x="-7543600" y="1062350"/>
                  <a:ext cx="48750" cy="175775"/>
                </a:xfrm>
                <a:custGeom>
                  <a:rect b="b" l="l" r="r" t="t"/>
                  <a:pathLst>
                    <a:path extrusionOk="0" h="7031" w="195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87" y="2171"/>
                        <a:pt x="1579" y="4515"/>
                        <a:pt x="1752" y="6883"/>
                      </a:cubicBezTo>
                      <a:cubicBezTo>
                        <a:pt x="1802" y="6932"/>
                        <a:pt x="1875" y="6982"/>
                        <a:pt x="1950" y="7031"/>
                      </a:cubicBezTo>
                      <a:cubicBezTo>
                        <a:pt x="1776" y="4637"/>
                        <a:pt x="1210" y="2270"/>
                        <a:pt x="247" y="76"/>
                      </a:cubicBezTo>
                      <a:cubicBezTo>
                        <a:pt x="174" y="50"/>
                        <a:pt x="75" y="26"/>
                        <a:pt x="0" y="1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1" name="Google Shape;3851;g303e823a111_0_116"/>
                <p:cNvSpPr/>
                <p:nvPr/>
              </p:nvSpPr>
              <p:spPr>
                <a:xfrm>
                  <a:off x="-7616950" y="1046975"/>
                  <a:ext cx="49950" cy="143650"/>
                </a:xfrm>
                <a:custGeom>
                  <a:rect b="b" l="l" r="r" t="t"/>
                  <a:pathLst>
                    <a:path extrusionOk="0" h="5746" w="19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740" y="1825"/>
                        <a:pt x="1332" y="3700"/>
                        <a:pt x="1776" y="5598"/>
                      </a:cubicBezTo>
                      <a:lnTo>
                        <a:pt x="1997" y="5746"/>
                      </a:lnTo>
                      <a:cubicBezTo>
                        <a:pt x="1553" y="3798"/>
                        <a:pt x="961" y="1898"/>
                        <a:pt x="221" y="49"/>
                      </a:cubicBezTo>
                      <a:cubicBezTo>
                        <a:pt x="148" y="24"/>
                        <a:pt x="73" y="24"/>
                        <a:pt x="0" y="0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2" name="Google Shape;3852;g303e823a111_0_116"/>
                <p:cNvSpPr/>
                <p:nvPr/>
              </p:nvSpPr>
              <p:spPr>
                <a:xfrm>
                  <a:off x="-7696525" y="1035875"/>
                  <a:ext cx="74675" cy="122700"/>
                </a:xfrm>
                <a:custGeom>
                  <a:rect b="b" l="l" r="r" t="t"/>
                  <a:pathLst>
                    <a:path extrusionOk="0" h="4908" w="2987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135" y="1454"/>
                        <a:pt x="2049" y="3058"/>
                        <a:pt x="2714" y="4759"/>
                      </a:cubicBezTo>
                      <a:cubicBezTo>
                        <a:pt x="2812" y="4809"/>
                        <a:pt x="2887" y="4858"/>
                        <a:pt x="2986" y="4907"/>
                      </a:cubicBezTo>
                      <a:cubicBezTo>
                        <a:pt x="2319" y="3157"/>
                        <a:pt x="1408" y="1504"/>
                        <a:pt x="247" y="24"/>
                      </a:cubicBezTo>
                      <a:cubicBezTo>
                        <a:pt x="174" y="24"/>
                        <a:pt x="76" y="24"/>
                        <a:pt x="1" y="0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3" name="Google Shape;3853;g303e823a111_0_116"/>
                <p:cNvSpPr/>
                <p:nvPr/>
              </p:nvSpPr>
              <p:spPr>
                <a:xfrm>
                  <a:off x="-8070775" y="969275"/>
                  <a:ext cx="209675" cy="183775"/>
                </a:xfrm>
                <a:custGeom>
                  <a:rect b="b" l="l" r="r" t="t"/>
                  <a:pathLst>
                    <a:path extrusionOk="0" h="7351" w="8387">
                      <a:moveTo>
                        <a:pt x="593" y="0"/>
                      </a:moveTo>
                      <a:cubicBezTo>
                        <a:pt x="395" y="0"/>
                        <a:pt x="198" y="0"/>
                        <a:pt x="1" y="24"/>
                      </a:cubicBezTo>
                      <a:lnTo>
                        <a:pt x="1" y="5647"/>
                      </a:lnTo>
                      <a:lnTo>
                        <a:pt x="518" y="5426"/>
                      </a:lnTo>
                      <a:cubicBezTo>
                        <a:pt x="543" y="5426"/>
                        <a:pt x="567" y="5401"/>
                        <a:pt x="593" y="5401"/>
                      </a:cubicBezTo>
                      <a:cubicBezTo>
                        <a:pt x="642" y="5377"/>
                        <a:pt x="691" y="5351"/>
                        <a:pt x="741" y="5351"/>
                      </a:cubicBezTo>
                      <a:cubicBezTo>
                        <a:pt x="764" y="5328"/>
                        <a:pt x="790" y="5328"/>
                        <a:pt x="814" y="5328"/>
                      </a:cubicBezTo>
                      <a:cubicBezTo>
                        <a:pt x="1431" y="5081"/>
                        <a:pt x="2073" y="4884"/>
                        <a:pt x="2714" y="4710"/>
                      </a:cubicBezTo>
                      <a:lnTo>
                        <a:pt x="2714" y="4710"/>
                      </a:lnTo>
                      <a:cubicBezTo>
                        <a:pt x="2418" y="5624"/>
                        <a:pt x="2122" y="6413"/>
                        <a:pt x="1850" y="7350"/>
                      </a:cubicBezTo>
                      <a:cubicBezTo>
                        <a:pt x="2392" y="6808"/>
                        <a:pt x="2960" y="6265"/>
                        <a:pt x="3576" y="5746"/>
                      </a:cubicBezTo>
                      <a:lnTo>
                        <a:pt x="3651" y="5673"/>
                      </a:lnTo>
                      <a:cubicBezTo>
                        <a:pt x="3700" y="5624"/>
                        <a:pt x="3773" y="5574"/>
                        <a:pt x="3823" y="5525"/>
                      </a:cubicBezTo>
                      <a:lnTo>
                        <a:pt x="3898" y="5450"/>
                      </a:lnTo>
                      <a:cubicBezTo>
                        <a:pt x="4786" y="4710"/>
                        <a:pt x="5723" y="4020"/>
                        <a:pt x="6709" y="3453"/>
                      </a:cubicBezTo>
                      <a:cubicBezTo>
                        <a:pt x="7104" y="3207"/>
                        <a:pt x="7522" y="3009"/>
                        <a:pt x="7917" y="2812"/>
                      </a:cubicBezTo>
                      <a:lnTo>
                        <a:pt x="7943" y="2812"/>
                      </a:lnTo>
                      <a:lnTo>
                        <a:pt x="7966" y="2786"/>
                      </a:lnTo>
                      <a:cubicBezTo>
                        <a:pt x="8114" y="2737"/>
                        <a:pt x="8239" y="2688"/>
                        <a:pt x="8361" y="2638"/>
                      </a:cubicBezTo>
                      <a:cubicBezTo>
                        <a:pt x="8361" y="2615"/>
                        <a:pt x="8386" y="2615"/>
                        <a:pt x="8386" y="2615"/>
                      </a:cubicBezTo>
                      <a:lnTo>
                        <a:pt x="8337" y="2565"/>
                      </a:lnTo>
                      <a:cubicBezTo>
                        <a:pt x="8288" y="2540"/>
                        <a:pt x="8262" y="2516"/>
                        <a:pt x="8213" y="2490"/>
                      </a:cubicBezTo>
                      <a:cubicBezTo>
                        <a:pt x="8164" y="2467"/>
                        <a:pt x="8140" y="2417"/>
                        <a:pt x="8091" y="2392"/>
                      </a:cubicBezTo>
                      <a:cubicBezTo>
                        <a:pt x="8065" y="2392"/>
                        <a:pt x="8065" y="2368"/>
                        <a:pt x="8065" y="2368"/>
                      </a:cubicBezTo>
                      <a:cubicBezTo>
                        <a:pt x="8016" y="2343"/>
                        <a:pt x="7992" y="2319"/>
                        <a:pt x="7943" y="2293"/>
                      </a:cubicBezTo>
                      <a:cubicBezTo>
                        <a:pt x="7917" y="2270"/>
                        <a:pt x="7893" y="2244"/>
                        <a:pt x="7844" y="2220"/>
                      </a:cubicBezTo>
                      <a:lnTo>
                        <a:pt x="7818" y="2220"/>
                      </a:lnTo>
                      <a:lnTo>
                        <a:pt x="7818" y="2195"/>
                      </a:lnTo>
                      <a:cubicBezTo>
                        <a:pt x="7795" y="2195"/>
                        <a:pt x="7769" y="2171"/>
                        <a:pt x="7745" y="2145"/>
                      </a:cubicBezTo>
                      <a:cubicBezTo>
                        <a:pt x="7696" y="2122"/>
                        <a:pt x="7621" y="2072"/>
                        <a:pt x="7572" y="2047"/>
                      </a:cubicBezTo>
                      <a:cubicBezTo>
                        <a:pt x="7400" y="1948"/>
                        <a:pt x="7252" y="1849"/>
                        <a:pt x="7078" y="1751"/>
                      </a:cubicBezTo>
                      <a:cubicBezTo>
                        <a:pt x="6709" y="1530"/>
                        <a:pt x="6315" y="1332"/>
                        <a:pt x="5920" y="1159"/>
                      </a:cubicBezTo>
                      <a:cubicBezTo>
                        <a:pt x="5894" y="1159"/>
                        <a:pt x="5871" y="1135"/>
                        <a:pt x="5871" y="1135"/>
                      </a:cubicBezTo>
                      <a:cubicBezTo>
                        <a:pt x="5821" y="1109"/>
                        <a:pt x="5796" y="1109"/>
                        <a:pt x="5746" y="1086"/>
                      </a:cubicBezTo>
                      <a:cubicBezTo>
                        <a:pt x="5723" y="1086"/>
                        <a:pt x="5723" y="1060"/>
                        <a:pt x="5697" y="1060"/>
                      </a:cubicBezTo>
                      <a:cubicBezTo>
                        <a:pt x="4983" y="764"/>
                        <a:pt x="4267" y="517"/>
                        <a:pt x="3503" y="346"/>
                      </a:cubicBezTo>
                      <a:lnTo>
                        <a:pt x="3454" y="346"/>
                      </a:lnTo>
                      <a:cubicBezTo>
                        <a:pt x="3404" y="320"/>
                        <a:pt x="3355" y="320"/>
                        <a:pt x="3306" y="320"/>
                      </a:cubicBezTo>
                      <a:cubicBezTo>
                        <a:pt x="3306" y="296"/>
                        <a:pt x="3280" y="296"/>
                        <a:pt x="3280" y="296"/>
                      </a:cubicBezTo>
                      <a:cubicBezTo>
                        <a:pt x="2467" y="123"/>
                        <a:pt x="1652" y="24"/>
                        <a:pt x="83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4" name="Google Shape;3854;g303e823a111_0_116"/>
                <p:cNvSpPr/>
                <p:nvPr/>
              </p:nvSpPr>
              <p:spPr>
                <a:xfrm>
                  <a:off x="-8175600" y="1165350"/>
                  <a:ext cx="4975" cy="4325"/>
                </a:xfrm>
                <a:custGeom>
                  <a:rect b="b" l="l" r="r" t="t"/>
                  <a:pathLst>
                    <a:path extrusionOk="0" h="173" w="199">
                      <a:moveTo>
                        <a:pt x="198" y="1"/>
                      </a:moveTo>
                      <a:cubicBezTo>
                        <a:pt x="173" y="1"/>
                        <a:pt x="149" y="24"/>
                        <a:pt x="149" y="50"/>
                      </a:cubicBezTo>
                      <a:lnTo>
                        <a:pt x="1" y="123"/>
                      </a:lnTo>
                      <a:lnTo>
                        <a:pt x="1" y="172"/>
                      </a:lnTo>
                      <a:cubicBezTo>
                        <a:pt x="74" y="123"/>
                        <a:pt x="123" y="74"/>
                        <a:pt x="198" y="24"/>
                      </a:cubicBez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5" name="Google Shape;3855;g303e823a111_0_116"/>
                <p:cNvSpPr/>
                <p:nvPr/>
              </p:nvSpPr>
              <p:spPr>
                <a:xfrm>
                  <a:off x="-8131200" y="1137575"/>
                  <a:ext cx="4975" cy="3725"/>
                </a:xfrm>
                <a:custGeom>
                  <a:rect b="b" l="l" r="r" t="t"/>
                  <a:pathLst>
                    <a:path extrusionOk="0" h="149" w="199">
                      <a:moveTo>
                        <a:pt x="198" y="1"/>
                      </a:moveTo>
                      <a:cubicBezTo>
                        <a:pt x="198" y="1"/>
                        <a:pt x="172" y="1"/>
                        <a:pt x="149" y="26"/>
                      </a:cubicBezTo>
                      <a:lnTo>
                        <a:pt x="1" y="99"/>
                      </a:lnTo>
                      <a:lnTo>
                        <a:pt x="1" y="149"/>
                      </a:lnTo>
                      <a:cubicBezTo>
                        <a:pt x="50" y="99"/>
                        <a:pt x="123" y="50"/>
                        <a:pt x="198" y="26"/>
                      </a:cubicBez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6" name="Google Shape;3856;g303e823a111_0_116"/>
                <p:cNvSpPr/>
                <p:nvPr/>
              </p:nvSpPr>
              <p:spPr>
                <a:xfrm>
                  <a:off x="-8070775" y="969275"/>
                  <a:ext cx="21000" cy="35150"/>
                </a:xfrm>
                <a:custGeom>
                  <a:rect b="b" l="l" r="r" t="t"/>
                  <a:pathLst>
                    <a:path extrusionOk="0" h="1406" w="840">
                      <a:moveTo>
                        <a:pt x="642" y="0"/>
                      </a:moveTo>
                      <a:cubicBezTo>
                        <a:pt x="419" y="346"/>
                        <a:pt x="198" y="691"/>
                        <a:pt x="1" y="1060"/>
                      </a:cubicBezTo>
                      <a:lnTo>
                        <a:pt x="1" y="1405"/>
                      </a:lnTo>
                      <a:cubicBezTo>
                        <a:pt x="271" y="938"/>
                        <a:pt x="543" y="468"/>
                        <a:pt x="839" y="0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7" name="Google Shape;3857;g303e823a111_0_116"/>
                <p:cNvSpPr/>
                <p:nvPr/>
              </p:nvSpPr>
              <p:spPr>
                <a:xfrm>
                  <a:off x="-8055975" y="976675"/>
                  <a:ext cx="72800" cy="128275"/>
                </a:xfrm>
                <a:custGeom>
                  <a:rect b="b" l="l" r="r" t="t"/>
                  <a:pathLst>
                    <a:path extrusionOk="0" h="5131" w="2912">
                      <a:moveTo>
                        <a:pt x="2737" y="0"/>
                      </a:moveTo>
                      <a:cubicBezTo>
                        <a:pt x="1629" y="1603"/>
                        <a:pt x="715" y="3329"/>
                        <a:pt x="1" y="5130"/>
                      </a:cubicBezTo>
                      <a:cubicBezTo>
                        <a:pt x="74" y="5105"/>
                        <a:pt x="149" y="5081"/>
                        <a:pt x="222" y="5032"/>
                      </a:cubicBezTo>
                      <a:cubicBezTo>
                        <a:pt x="938" y="3280"/>
                        <a:pt x="1826" y="1603"/>
                        <a:pt x="2911" y="50"/>
                      </a:cubicBezTo>
                      <a:cubicBezTo>
                        <a:pt x="2862" y="24"/>
                        <a:pt x="2787" y="24"/>
                        <a:pt x="27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8" name="Google Shape;3858;g303e823a111_0_116"/>
                <p:cNvSpPr/>
                <p:nvPr/>
              </p:nvSpPr>
              <p:spPr>
                <a:xfrm>
                  <a:off x="-7980150" y="995750"/>
                  <a:ext cx="57400" cy="117200"/>
                </a:xfrm>
                <a:custGeom>
                  <a:rect b="b" l="l" r="r" t="t"/>
                  <a:pathLst>
                    <a:path extrusionOk="0" h="4688" w="2296">
                      <a:moveTo>
                        <a:pt x="2147" y="1"/>
                      </a:moveTo>
                      <a:cubicBezTo>
                        <a:pt x="1259" y="1481"/>
                        <a:pt x="543" y="3036"/>
                        <a:pt x="0" y="4687"/>
                      </a:cubicBezTo>
                      <a:lnTo>
                        <a:pt x="247" y="4440"/>
                      </a:lnTo>
                      <a:cubicBezTo>
                        <a:pt x="790" y="2937"/>
                        <a:pt x="1457" y="1457"/>
                        <a:pt x="2295" y="76"/>
                      </a:cubicBezTo>
                      <a:lnTo>
                        <a:pt x="21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9" name="Google Shape;3859;g303e823a111_0_116"/>
                <p:cNvSpPr/>
                <p:nvPr/>
              </p:nvSpPr>
              <p:spPr>
                <a:xfrm>
                  <a:off x="-8091150" y="905750"/>
                  <a:ext cx="20400" cy="20375"/>
                </a:xfrm>
                <a:custGeom>
                  <a:rect b="b" l="l" r="r" t="t"/>
                  <a:pathLst>
                    <a:path extrusionOk="0" h="815" w="816">
                      <a:moveTo>
                        <a:pt x="816" y="0"/>
                      </a:moveTo>
                      <a:cubicBezTo>
                        <a:pt x="520" y="148"/>
                        <a:pt x="248" y="322"/>
                        <a:pt x="1" y="568"/>
                      </a:cubicBezTo>
                      <a:cubicBezTo>
                        <a:pt x="273" y="641"/>
                        <a:pt x="544" y="740"/>
                        <a:pt x="816" y="815"/>
                      </a:cubicBezTo>
                      <a:lnTo>
                        <a:pt x="816" y="0"/>
                      </a:lnTo>
                      <a:close/>
                    </a:path>
                  </a:pathLst>
                </a:custGeom>
                <a:solidFill>
                  <a:srgbClr val="EED3D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0" name="Google Shape;3860;g303e823a111_0_116"/>
                <p:cNvSpPr/>
                <p:nvPr/>
              </p:nvSpPr>
              <p:spPr>
                <a:xfrm>
                  <a:off x="-8077575" y="718925"/>
                  <a:ext cx="215825" cy="316325"/>
                </a:xfrm>
                <a:custGeom>
                  <a:rect b="b" l="l" r="r" t="t"/>
                  <a:pathLst>
                    <a:path extrusionOk="0" h="12653" w="8633">
                      <a:moveTo>
                        <a:pt x="273" y="1"/>
                      </a:moveTo>
                      <a:lnTo>
                        <a:pt x="273" y="6092"/>
                      </a:lnTo>
                      <a:cubicBezTo>
                        <a:pt x="174" y="6092"/>
                        <a:pt x="76" y="6118"/>
                        <a:pt x="1" y="6118"/>
                      </a:cubicBezTo>
                      <a:lnTo>
                        <a:pt x="223" y="6266"/>
                      </a:lnTo>
                      <a:cubicBezTo>
                        <a:pt x="223" y="6289"/>
                        <a:pt x="247" y="6289"/>
                        <a:pt x="273" y="6315"/>
                      </a:cubicBezTo>
                      <a:cubicBezTo>
                        <a:pt x="667" y="6585"/>
                        <a:pt x="1036" y="6881"/>
                        <a:pt x="1431" y="7177"/>
                      </a:cubicBezTo>
                      <a:cubicBezTo>
                        <a:pt x="1013" y="7226"/>
                        <a:pt x="618" y="7325"/>
                        <a:pt x="273" y="7473"/>
                      </a:cubicBezTo>
                      <a:lnTo>
                        <a:pt x="273" y="8288"/>
                      </a:lnTo>
                      <a:cubicBezTo>
                        <a:pt x="2641" y="9101"/>
                        <a:pt x="5107" y="10285"/>
                        <a:pt x="7350" y="11765"/>
                      </a:cubicBezTo>
                      <a:cubicBezTo>
                        <a:pt x="7524" y="11863"/>
                        <a:pt x="7672" y="11962"/>
                        <a:pt x="7820" y="12086"/>
                      </a:cubicBezTo>
                      <a:cubicBezTo>
                        <a:pt x="7893" y="12110"/>
                        <a:pt x="7942" y="12159"/>
                        <a:pt x="8017" y="12209"/>
                      </a:cubicBezTo>
                      <a:lnTo>
                        <a:pt x="8041" y="12209"/>
                      </a:lnTo>
                      <a:cubicBezTo>
                        <a:pt x="8041" y="12234"/>
                        <a:pt x="8041" y="12234"/>
                        <a:pt x="8067" y="12234"/>
                      </a:cubicBezTo>
                      <a:cubicBezTo>
                        <a:pt x="8067" y="12234"/>
                        <a:pt x="8067" y="12258"/>
                        <a:pt x="8090" y="12258"/>
                      </a:cubicBezTo>
                      <a:cubicBezTo>
                        <a:pt x="8116" y="12284"/>
                        <a:pt x="8165" y="12307"/>
                        <a:pt x="8215" y="12333"/>
                      </a:cubicBezTo>
                      <a:cubicBezTo>
                        <a:pt x="8238" y="12357"/>
                        <a:pt x="8288" y="12382"/>
                        <a:pt x="8313" y="12406"/>
                      </a:cubicBezTo>
                      <a:cubicBezTo>
                        <a:pt x="8363" y="12455"/>
                        <a:pt x="8412" y="12481"/>
                        <a:pt x="8436" y="12504"/>
                      </a:cubicBezTo>
                      <a:cubicBezTo>
                        <a:pt x="8461" y="12530"/>
                        <a:pt x="8485" y="12530"/>
                        <a:pt x="8511" y="12554"/>
                      </a:cubicBezTo>
                      <a:cubicBezTo>
                        <a:pt x="8560" y="12579"/>
                        <a:pt x="8609" y="12603"/>
                        <a:pt x="8633" y="12652"/>
                      </a:cubicBezTo>
                      <a:lnTo>
                        <a:pt x="8633" y="12629"/>
                      </a:lnTo>
                      <a:cubicBezTo>
                        <a:pt x="8609" y="12603"/>
                        <a:pt x="8609" y="12603"/>
                        <a:pt x="8609" y="12579"/>
                      </a:cubicBezTo>
                      <a:cubicBezTo>
                        <a:pt x="8584" y="12554"/>
                        <a:pt x="8584" y="12530"/>
                        <a:pt x="8560" y="12504"/>
                      </a:cubicBezTo>
                      <a:lnTo>
                        <a:pt x="8485" y="12357"/>
                      </a:lnTo>
                      <a:cubicBezTo>
                        <a:pt x="8485" y="12333"/>
                        <a:pt x="8461" y="12307"/>
                        <a:pt x="8461" y="12307"/>
                      </a:cubicBezTo>
                      <a:cubicBezTo>
                        <a:pt x="8461" y="12284"/>
                        <a:pt x="8436" y="12258"/>
                        <a:pt x="8436" y="12258"/>
                      </a:cubicBezTo>
                      <a:cubicBezTo>
                        <a:pt x="8412" y="12209"/>
                        <a:pt x="8386" y="12185"/>
                        <a:pt x="8363" y="12136"/>
                      </a:cubicBezTo>
                      <a:lnTo>
                        <a:pt x="8288" y="11988"/>
                      </a:lnTo>
                      <a:cubicBezTo>
                        <a:pt x="8288" y="11962"/>
                        <a:pt x="8264" y="11938"/>
                        <a:pt x="8264" y="11913"/>
                      </a:cubicBezTo>
                      <a:lnTo>
                        <a:pt x="8116" y="11617"/>
                      </a:lnTo>
                      <a:cubicBezTo>
                        <a:pt x="7844" y="11123"/>
                        <a:pt x="7573" y="10606"/>
                        <a:pt x="7301" y="10087"/>
                      </a:cubicBezTo>
                      <a:cubicBezTo>
                        <a:pt x="6660" y="8929"/>
                        <a:pt x="6018" y="7795"/>
                        <a:pt x="5328" y="6660"/>
                      </a:cubicBezTo>
                      <a:cubicBezTo>
                        <a:pt x="5279" y="6611"/>
                        <a:pt x="5229" y="6536"/>
                        <a:pt x="5206" y="6463"/>
                      </a:cubicBezTo>
                      <a:cubicBezTo>
                        <a:pt x="4712" y="5674"/>
                        <a:pt x="4193" y="4908"/>
                        <a:pt x="3676" y="4144"/>
                      </a:cubicBezTo>
                      <a:cubicBezTo>
                        <a:pt x="3627" y="4095"/>
                        <a:pt x="3601" y="4046"/>
                        <a:pt x="3552" y="3971"/>
                      </a:cubicBezTo>
                      <a:cubicBezTo>
                        <a:pt x="3232" y="3552"/>
                        <a:pt x="2937" y="3109"/>
                        <a:pt x="2591" y="2688"/>
                      </a:cubicBezTo>
                      <a:cubicBezTo>
                        <a:pt x="2394" y="2442"/>
                        <a:pt x="2197" y="2171"/>
                        <a:pt x="1974" y="1925"/>
                      </a:cubicBezTo>
                      <a:cubicBezTo>
                        <a:pt x="1924" y="1875"/>
                        <a:pt x="1875" y="1800"/>
                        <a:pt x="1826" y="1751"/>
                      </a:cubicBezTo>
                      <a:cubicBezTo>
                        <a:pt x="1332" y="1159"/>
                        <a:pt x="815" y="567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1" name="Google Shape;3861;g303e823a111_0_116"/>
                <p:cNvSpPr/>
                <p:nvPr/>
              </p:nvSpPr>
              <p:spPr>
                <a:xfrm>
                  <a:off x="-8070775" y="762700"/>
                  <a:ext cx="42550" cy="6825"/>
                </a:xfrm>
                <a:custGeom>
                  <a:rect b="b" l="l" r="r" t="t"/>
                  <a:pathLst>
                    <a:path extrusionOk="0" h="273" w="1702">
                      <a:moveTo>
                        <a:pt x="1554" y="0"/>
                      </a:moveTo>
                      <a:cubicBezTo>
                        <a:pt x="1037" y="26"/>
                        <a:pt x="518" y="49"/>
                        <a:pt x="1" y="99"/>
                      </a:cubicBezTo>
                      <a:lnTo>
                        <a:pt x="1" y="272"/>
                      </a:lnTo>
                      <a:cubicBezTo>
                        <a:pt x="567" y="223"/>
                        <a:pt x="1135" y="174"/>
                        <a:pt x="1702" y="174"/>
                      </a:cubicBezTo>
                      <a:cubicBezTo>
                        <a:pt x="1652" y="124"/>
                        <a:pt x="1603" y="49"/>
                        <a:pt x="1554" y="0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2" name="Google Shape;3862;g303e823a111_0_116"/>
                <p:cNvSpPr/>
                <p:nvPr/>
              </p:nvSpPr>
              <p:spPr>
                <a:xfrm>
                  <a:off x="-8070775" y="818175"/>
                  <a:ext cx="85125" cy="14250"/>
                </a:xfrm>
                <a:custGeom>
                  <a:rect b="b" l="l" r="r" t="t"/>
                  <a:pathLst>
                    <a:path extrusionOk="0" h="570" w="3405">
                      <a:moveTo>
                        <a:pt x="3280" y="1"/>
                      </a:moveTo>
                      <a:cubicBezTo>
                        <a:pt x="2171" y="76"/>
                        <a:pt x="1086" y="198"/>
                        <a:pt x="1" y="372"/>
                      </a:cubicBezTo>
                      <a:lnTo>
                        <a:pt x="1" y="569"/>
                      </a:lnTo>
                      <a:cubicBezTo>
                        <a:pt x="1110" y="372"/>
                        <a:pt x="2270" y="247"/>
                        <a:pt x="3404" y="174"/>
                      </a:cubicBezTo>
                      <a:cubicBezTo>
                        <a:pt x="3355" y="125"/>
                        <a:pt x="3329" y="76"/>
                        <a:pt x="3280" y="1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3" name="Google Shape;3863;g303e823a111_0_116"/>
                <p:cNvSpPr/>
                <p:nvPr/>
              </p:nvSpPr>
              <p:spPr>
                <a:xfrm>
                  <a:off x="-8077575" y="870400"/>
                  <a:ext cx="133200" cy="15050"/>
                </a:xfrm>
                <a:custGeom>
                  <a:rect b="b" l="l" r="r" t="t"/>
                  <a:pathLst>
                    <a:path extrusionOk="0" h="602" w="5328">
                      <a:moveTo>
                        <a:pt x="1370" y="0"/>
                      </a:moveTo>
                      <a:cubicBezTo>
                        <a:pt x="1004" y="0"/>
                        <a:pt x="639" y="11"/>
                        <a:pt x="273" y="33"/>
                      </a:cubicBezTo>
                      <a:cubicBezTo>
                        <a:pt x="174" y="33"/>
                        <a:pt x="76" y="59"/>
                        <a:pt x="1" y="59"/>
                      </a:cubicBezTo>
                      <a:lnTo>
                        <a:pt x="223" y="207"/>
                      </a:lnTo>
                      <a:lnTo>
                        <a:pt x="273" y="207"/>
                      </a:lnTo>
                      <a:cubicBezTo>
                        <a:pt x="642" y="185"/>
                        <a:pt x="1014" y="174"/>
                        <a:pt x="1387" y="174"/>
                      </a:cubicBezTo>
                      <a:cubicBezTo>
                        <a:pt x="2707" y="174"/>
                        <a:pt x="4040" y="312"/>
                        <a:pt x="5328" y="601"/>
                      </a:cubicBezTo>
                      <a:cubicBezTo>
                        <a:pt x="5279" y="552"/>
                        <a:pt x="5229" y="477"/>
                        <a:pt x="5206" y="404"/>
                      </a:cubicBezTo>
                      <a:cubicBezTo>
                        <a:pt x="3938" y="135"/>
                        <a:pt x="2655" y="0"/>
                        <a:pt x="1370" y="0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4" name="Google Shape;3864;g303e823a111_0_116"/>
                <p:cNvSpPr/>
                <p:nvPr/>
              </p:nvSpPr>
              <p:spPr>
                <a:xfrm>
                  <a:off x="-5866475" y="803375"/>
                  <a:ext cx="717750" cy="1375675"/>
                </a:xfrm>
                <a:custGeom>
                  <a:rect b="b" l="l" r="r" t="t"/>
                  <a:pathLst>
                    <a:path extrusionOk="0" h="55027" w="28710">
                      <a:moveTo>
                        <a:pt x="865" y="1"/>
                      </a:moveTo>
                      <a:cubicBezTo>
                        <a:pt x="618" y="174"/>
                        <a:pt x="273" y="494"/>
                        <a:pt x="1" y="668"/>
                      </a:cubicBezTo>
                      <a:cubicBezTo>
                        <a:pt x="10557" y="17118"/>
                        <a:pt x="17735" y="35740"/>
                        <a:pt x="20916" y="55027"/>
                      </a:cubicBezTo>
                      <a:cubicBezTo>
                        <a:pt x="23333" y="53942"/>
                        <a:pt x="26121" y="52906"/>
                        <a:pt x="28709" y="52413"/>
                      </a:cubicBezTo>
                      <a:cubicBezTo>
                        <a:pt x="22297" y="33569"/>
                        <a:pt x="12875" y="15910"/>
                        <a:pt x="86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5" name="Google Shape;3865;g303e823a111_0_116"/>
                <p:cNvSpPr/>
                <p:nvPr/>
              </p:nvSpPr>
              <p:spPr>
                <a:xfrm>
                  <a:off x="-5783850" y="936125"/>
                  <a:ext cx="10525" cy="7650"/>
                </a:xfrm>
                <a:custGeom>
                  <a:rect b="b" l="l" r="r" t="t"/>
                  <a:pathLst>
                    <a:path extrusionOk="0" h="306" w="421">
                      <a:moveTo>
                        <a:pt x="347" y="0"/>
                      </a:moveTo>
                      <a:cubicBezTo>
                        <a:pt x="328" y="0"/>
                        <a:pt x="309" y="6"/>
                        <a:pt x="297" y="18"/>
                      </a:cubicBezTo>
                      <a:cubicBezTo>
                        <a:pt x="224" y="68"/>
                        <a:pt x="125" y="117"/>
                        <a:pt x="50" y="166"/>
                      </a:cubicBezTo>
                      <a:cubicBezTo>
                        <a:pt x="26" y="192"/>
                        <a:pt x="1" y="241"/>
                        <a:pt x="26" y="265"/>
                      </a:cubicBezTo>
                      <a:cubicBezTo>
                        <a:pt x="40" y="294"/>
                        <a:pt x="63" y="306"/>
                        <a:pt x="85" y="306"/>
                      </a:cubicBezTo>
                      <a:cubicBezTo>
                        <a:pt x="100" y="306"/>
                        <a:pt x="114" y="300"/>
                        <a:pt x="125" y="291"/>
                      </a:cubicBezTo>
                      <a:cubicBezTo>
                        <a:pt x="224" y="241"/>
                        <a:pt x="297" y="166"/>
                        <a:pt x="372" y="117"/>
                      </a:cubicBezTo>
                      <a:cubicBezTo>
                        <a:pt x="421" y="93"/>
                        <a:pt x="421" y="44"/>
                        <a:pt x="395" y="18"/>
                      </a:cubicBezTo>
                      <a:cubicBezTo>
                        <a:pt x="383" y="6"/>
                        <a:pt x="365" y="0"/>
                        <a:pt x="3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6" name="Google Shape;3866;g303e823a111_0_116"/>
                <p:cNvSpPr/>
                <p:nvPr/>
              </p:nvSpPr>
              <p:spPr>
                <a:xfrm>
                  <a:off x="-5762250" y="972975"/>
                  <a:ext cx="11725" cy="9100"/>
                </a:xfrm>
                <a:custGeom>
                  <a:rect b="b" l="l" r="r" t="t"/>
                  <a:pathLst>
                    <a:path extrusionOk="0" h="364" w="469">
                      <a:moveTo>
                        <a:pt x="346" y="0"/>
                      </a:moveTo>
                      <a:lnTo>
                        <a:pt x="50" y="221"/>
                      </a:lnTo>
                      <a:cubicBezTo>
                        <a:pt x="1" y="247"/>
                        <a:pt x="1" y="296"/>
                        <a:pt x="25" y="346"/>
                      </a:cubicBezTo>
                      <a:cubicBezTo>
                        <a:pt x="37" y="358"/>
                        <a:pt x="56" y="363"/>
                        <a:pt x="75" y="363"/>
                      </a:cubicBezTo>
                      <a:cubicBezTo>
                        <a:pt x="93" y="363"/>
                        <a:pt x="111" y="358"/>
                        <a:pt x="123" y="346"/>
                      </a:cubicBezTo>
                      <a:cubicBezTo>
                        <a:pt x="222" y="271"/>
                        <a:pt x="346" y="198"/>
                        <a:pt x="445" y="123"/>
                      </a:cubicBezTo>
                      <a:cubicBezTo>
                        <a:pt x="469" y="99"/>
                        <a:pt x="469" y="50"/>
                        <a:pt x="445" y="24"/>
                      </a:cubicBezTo>
                      <a:cubicBezTo>
                        <a:pt x="419" y="0"/>
                        <a:pt x="395" y="0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7" name="Google Shape;3867;g303e823a111_0_116"/>
                <p:cNvSpPr/>
                <p:nvPr/>
              </p:nvSpPr>
              <p:spPr>
                <a:xfrm>
                  <a:off x="-5744975" y="998875"/>
                  <a:ext cx="13600" cy="10275"/>
                </a:xfrm>
                <a:custGeom>
                  <a:rect b="b" l="l" r="r" t="t"/>
                  <a:pathLst>
                    <a:path extrusionOk="0" h="411" w="544">
                      <a:moveTo>
                        <a:pt x="419" y="0"/>
                      </a:moveTo>
                      <a:cubicBezTo>
                        <a:pt x="296" y="99"/>
                        <a:pt x="172" y="198"/>
                        <a:pt x="50" y="271"/>
                      </a:cubicBezTo>
                      <a:cubicBezTo>
                        <a:pt x="0" y="296"/>
                        <a:pt x="0" y="346"/>
                        <a:pt x="24" y="369"/>
                      </a:cubicBezTo>
                      <a:cubicBezTo>
                        <a:pt x="39" y="398"/>
                        <a:pt x="63" y="410"/>
                        <a:pt x="84" y="410"/>
                      </a:cubicBezTo>
                      <a:cubicBezTo>
                        <a:pt x="99" y="410"/>
                        <a:pt x="113" y="405"/>
                        <a:pt x="123" y="395"/>
                      </a:cubicBezTo>
                      <a:cubicBezTo>
                        <a:pt x="247" y="296"/>
                        <a:pt x="369" y="221"/>
                        <a:pt x="494" y="123"/>
                      </a:cubicBezTo>
                      <a:cubicBezTo>
                        <a:pt x="517" y="99"/>
                        <a:pt x="543" y="50"/>
                        <a:pt x="517" y="24"/>
                      </a:cubicBezTo>
                      <a:cubicBezTo>
                        <a:pt x="494" y="0"/>
                        <a:pt x="444" y="0"/>
                        <a:pt x="41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8" name="Google Shape;3868;g303e823a111_0_116"/>
                <p:cNvSpPr/>
                <p:nvPr/>
              </p:nvSpPr>
              <p:spPr>
                <a:xfrm>
                  <a:off x="-5723425" y="1042625"/>
                  <a:ext cx="16050" cy="10925"/>
                </a:xfrm>
                <a:custGeom>
                  <a:rect b="b" l="l" r="r" t="t"/>
                  <a:pathLst>
                    <a:path extrusionOk="0" h="437" w="642">
                      <a:moveTo>
                        <a:pt x="520" y="0"/>
                      </a:moveTo>
                      <a:cubicBezTo>
                        <a:pt x="346" y="99"/>
                        <a:pt x="198" y="198"/>
                        <a:pt x="26" y="296"/>
                      </a:cubicBezTo>
                      <a:cubicBezTo>
                        <a:pt x="1" y="322"/>
                        <a:pt x="1" y="371"/>
                        <a:pt x="26" y="395"/>
                      </a:cubicBezTo>
                      <a:cubicBezTo>
                        <a:pt x="40" y="424"/>
                        <a:pt x="63" y="436"/>
                        <a:pt x="85" y="436"/>
                      </a:cubicBezTo>
                      <a:cubicBezTo>
                        <a:pt x="100" y="436"/>
                        <a:pt x="115" y="430"/>
                        <a:pt x="125" y="421"/>
                      </a:cubicBezTo>
                      <a:cubicBezTo>
                        <a:pt x="273" y="322"/>
                        <a:pt x="421" y="223"/>
                        <a:pt x="569" y="148"/>
                      </a:cubicBezTo>
                      <a:cubicBezTo>
                        <a:pt x="618" y="125"/>
                        <a:pt x="642" y="75"/>
                        <a:pt x="618" y="50"/>
                      </a:cubicBezTo>
                      <a:cubicBezTo>
                        <a:pt x="593" y="26"/>
                        <a:pt x="569" y="0"/>
                        <a:pt x="5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9" name="Google Shape;3869;g303e823a111_0_116"/>
                <p:cNvSpPr/>
                <p:nvPr/>
              </p:nvSpPr>
              <p:spPr>
                <a:xfrm>
                  <a:off x="-5705525" y="1075925"/>
                  <a:ext cx="16650" cy="10775"/>
                </a:xfrm>
                <a:custGeom>
                  <a:rect b="b" l="l" r="r" t="t"/>
                  <a:pathLst>
                    <a:path extrusionOk="0" h="431" w="666">
                      <a:moveTo>
                        <a:pt x="544" y="0"/>
                      </a:moveTo>
                      <a:cubicBezTo>
                        <a:pt x="396" y="99"/>
                        <a:pt x="222" y="198"/>
                        <a:pt x="50" y="296"/>
                      </a:cubicBezTo>
                      <a:cubicBezTo>
                        <a:pt x="25" y="322"/>
                        <a:pt x="1" y="346"/>
                        <a:pt x="25" y="395"/>
                      </a:cubicBezTo>
                      <a:cubicBezTo>
                        <a:pt x="25" y="413"/>
                        <a:pt x="49" y="430"/>
                        <a:pt x="82" y="430"/>
                      </a:cubicBezTo>
                      <a:cubicBezTo>
                        <a:pt x="95" y="430"/>
                        <a:pt x="109" y="427"/>
                        <a:pt x="123" y="421"/>
                      </a:cubicBezTo>
                      <a:cubicBezTo>
                        <a:pt x="271" y="322"/>
                        <a:pt x="445" y="247"/>
                        <a:pt x="593" y="148"/>
                      </a:cubicBezTo>
                      <a:cubicBezTo>
                        <a:pt x="642" y="125"/>
                        <a:pt x="666" y="99"/>
                        <a:pt x="642" y="50"/>
                      </a:cubicBezTo>
                      <a:cubicBezTo>
                        <a:pt x="617" y="26"/>
                        <a:pt x="567" y="0"/>
                        <a:pt x="5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0" name="Google Shape;3870;g303e823a111_0_116"/>
                <p:cNvSpPr/>
                <p:nvPr/>
              </p:nvSpPr>
              <p:spPr>
                <a:xfrm>
                  <a:off x="-5681500" y="1117475"/>
                  <a:ext cx="16075" cy="11975"/>
                </a:xfrm>
                <a:custGeom>
                  <a:rect b="b" l="l" r="r" t="t"/>
                  <a:pathLst>
                    <a:path extrusionOk="0" h="479" w="643">
                      <a:moveTo>
                        <a:pt x="569" y="0"/>
                      </a:moveTo>
                      <a:cubicBezTo>
                        <a:pt x="556" y="0"/>
                        <a:pt x="540" y="6"/>
                        <a:pt x="520" y="15"/>
                      </a:cubicBezTo>
                      <a:cubicBezTo>
                        <a:pt x="372" y="140"/>
                        <a:pt x="198" y="238"/>
                        <a:pt x="26" y="361"/>
                      </a:cubicBezTo>
                      <a:cubicBezTo>
                        <a:pt x="1" y="361"/>
                        <a:pt x="1" y="410"/>
                        <a:pt x="1" y="459"/>
                      </a:cubicBezTo>
                      <a:cubicBezTo>
                        <a:pt x="14" y="472"/>
                        <a:pt x="32" y="479"/>
                        <a:pt x="51" y="479"/>
                      </a:cubicBezTo>
                      <a:cubicBezTo>
                        <a:pt x="69" y="479"/>
                        <a:pt x="88" y="472"/>
                        <a:pt x="99" y="459"/>
                      </a:cubicBezTo>
                      <a:cubicBezTo>
                        <a:pt x="273" y="361"/>
                        <a:pt x="445" y="238"/>
                        <a:pt x="618" y="140"/>
                      </a:cubicBezTo>
                      <a:cubicBezTo>
                        <a:pt x="642" y="114"/>
                        <a:pt x="642" y="65"/>
                        <a:pt x="618" y="41"/>
                      </a:cubicBezTo>
                      <a:cubicBezTo>
                        <a:pt x="603" y="12"/>
                        <a:pt x="589" y="0"/>
                        <a:pt x="56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1" name="Google Shape;3871;g303e823a111_0_116"/>
                <p:cNvSpPr/>
                <p:nvPr/>
              </p:nvSpPr>
              <p:spPr>
                <a:xfrm>
                  <a:off x="-5662350" y="1156475"/>
                  <a:ext cx="19750" cy="12850"/>
                </a:xfrm>
                <a:custGeom>
                  <a:rect b="b" l="l" r="r" t="t"/>
                  <a:pathLst>
                    <a:path extrusionOk="0" h="514" w="790">
                      <a:moveTo>
                        <a:pt x="714" y="0"/>
                      </a:moveTo>
                      <a:cubicBezTo>
                        <a:pt x="706" y="0"/>
                        <a:pt x="697" y="3"/>
                        <a:pt x="691" y="10"/>
                      </a:cubicBezTo>
                      <a:cubicBezTo>
                        <a:pt x="468" y="133"/>
                        <a:pt x="247" y="257"/>
                        <a:pt x="50" y="379"/>
                      </a:cubicBezTo>
                      <a:cubicBezTo>
                        <a:pt x="0" y="405"/>
                        <a:pt x="0" y="429"/>
                        <a:pt x="0" y="478"/>
                      </a:cubicBezTo>
                      <a:cubicBezTo>
                        <a:pt x="17" y="496"/>
                        <a:pt x="47" y="513"/>
                        <a:pt x="72" y="513"/>
                      </a:cubicBezTo>
                      <a:cubicBezTo>
                        <a:pt x="82" y="513"/>
                        <a:pt x="92" y="510"/>
                        <a:pt x="99" y="504"/>
                      </a:cubicBezTo>
                      <a:cubicBezTo>
                        <a:pt x="320" y="379"/>
                        <a:pt x="517" y="257"/>
                        <a:pt x="740" y="133"/>
                      </a:cubicBezTo>
                      <a:cubicBezTo>
                        <a:pt x="764" y="133"/>
                        <a:pt x="790" y="83"/>
                        <a:pt x="764" y="60"/>
                      </a:cubicBezTo>
                      <a:cubicBezTo>
                        <a:pt x="764" y="24"/>
                        <a:pt x="738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2" name="Google Shape;3872;g303e823a111_0_116"/>
                <p:cNvSpPr/>
                <p:nvPr/>
              </p:nvSpPr>
              <p:spPr>
                <a:xfrm>
                  <a:off x="-5645725" y="1195925"/>
                  <a:ext cx="24975" cy="12600"/>
                </a:xfrm>
                <a:custGeom>
                  <a:rect b="b" l="l" r="r" t="t"/>
                  <a:pathLst>
                    <a:path extrusionOk="0" h="504" w="999">
                      <a:moveTo>
                        <a:pt x="903" y="1"/>
                      </a:moveTo>
                      <a:cubicBezTo>
                        <a:pt x="891" y="1"/>
                        <a:pt x="878" y="4"/>
                        <a:pt x="865" y="11"/>
                      </a:cubicBezTo>
                      <a:cubicBezTo>
                        <a:pt x="592" y="109"/>
                        <a:pt x="322" y="208"/>
                        <a:pt x="50" y="356"/>
                      </a:cubicBezTo>
                      <a:cubicBezTo>
                        <a:pt x="26" y="380"/>
                        <a:pt x="0" y="405"/>
                        <a:pt x="26" y="455"/>
                      </a:cubicBezTo>
                      <a:cubicBezTo>
                        <a:pt x="26" y="478"/>
                        <a:pt x="75" y="504"/>
                        <a:pt x="125" y="504"/>
                      </a:cubicBezTo>
                      <a:cubicBezTo>
                        <a:pt x="371" y="356"/>
                        <a:pt x="642" y="232"/>
                        <a:pt x="914" y="133"/>
                      </a:cubicBezTo>
                      <a:cubicBezTo>
                        <a:pt x="999" y="113"/>
                        <a:pt x="974" y="1"/>
                        <a:pt x="9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3" name="Google Shape;3873;g303e823a111_0_116"/>
                <p:cNvSpPr/>
                <p:nvPr/>
              </p:nvSpPr>
              <p:spPr>
                <a:xfrm>
                  <a:off x="-5624125" y="1240925"/>
                  <a:ext cx="25275" cy="15325"/>
                </a:xfrm>
                <a:custGeom>
                  <a:rect b="b" l="l" r="r" t="t"/>
                  <a:pathLst>
                    <a:path extrusionOk="0" h="613" w="1011">
                      <a:moveTo>
                        <a:pt x="937" y="1"/>
                      </a:moveTo>
                      <a:cubicBezTo>
                        <a:pt x="927" y="1"/>
                        <a:pt x="919" y="4"/>
                        <a:pt x="912" y="10"/>
                      </a:cubicBezTo>
                      <a:cubicBezTo>
                        <a:pt x="616" y="158"/>
                        <a:pt x="346" y="332"/>
                        <a:pt x="50" y="480"/>
                      </a:cubicBezTo>
                      <a:cubicBezTo>
                        <a:pt x="24" y="503"/>
                        <a:pt x="1" y="529"/>
                        <a:pt x="24" y="578"/>
                      </a:cubicBezTo>
                      <a:cubicBezTo>
                        <a:pt x="24" y="595"/>
                        <a:pt x="49" y="613"/>
                        <a:pt x="80" y="613"/>
                      </a:cubicBezTo>
                      <a:cubicBezTo>
                        <a:pt x="94" y="613"/>
                        <a:pt x="108" y="610"/>
                        <a:pt x="123" y="602"/>
                      </a:cubicBezTo>
                      <a:cubicBezTo>
                        <a:pt x="395" y="454"/>
                        <a:pt x="691" y="306"/>
                        <a:pt x="961" y="158"/>
                      </a:cubicBezTo>
                      <a:cubicBezTo>
                        <a:pt x="1011" y="135"/>
                        <a:pt x="1011" y="85"/>
                        <a:pt x="1011" y="60"/>
                      </a:cubicBezTo>
                      <a:cubicBezTo>
                        <a:pt x="993" y="23"/>
                        <a:pt x="962" y="1"/>
                        <a:pt x="93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4" name="Google Shape;3874;g303e823a111_0_116"/>
                <p:cNvSpPr/>
                <p:nvPr/>
              </p:nvSpPr>
              <p:spPr>
                <a:xfrm>
                  <a:off x="-5603625" y="1284675"/>
                  <a:ext cx="27800" cy="14575"/>
                </a:xfrm>
                <a:custGeom>
                  <a:rect b="b" l="l" r="r" t="t"/>
                  <a:pathLst>
                    <a:path extrusionOk="0" h="583" w="1112">
                      <a:moveTo>
                        <a:pt x="1016" y="1"/>
                      </a:moveTo>
                      <a:cubicBezTo>
                        <a:pt x="1004" y="1"/>
                        <a:pt x="992" y="4"/>
                        <a:pt x="980" y="12"/>
                      </a:cubicBezTo>
                      <a:cubicBezTo>
                        <a:pt x="660" y="135"/>
                        <a:pt x="364" y="283"/>
                        <a:pt x="68" y="431"/>
                      </a:cubicBezTo>
                      <a:cubicBezTo>
                        <a:pt x="0" y="475"/>
                        <a:pt x="35" y="582"/>
                        <a:pt x="98" y="582"/>
                      </a:cubicBezTo>
                      <a:cubicBezTo>
                        <a:pt x="104" y="582"/>
                        <a:pt x="111" y="581"/>
                        <a:pt x="118" y="579"/>
                      </a:cubicBezTo>
                      <a:cubicBezTo>
                        <a:pt x="414" y="407"/>
                        <a:pt x="733" y="259"/>
                        <a:pt x="1029" y="135"/>
                      </a:cubicBezTo>
                      <a:cubicBezTo>
                        <a:pt x="1112" y="93"/>
                        <a:pt x="1074" y="1"/>
                        <a:pt x="101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5" name="Google Shape;3875;g303e823a111_0_116"/>
                <p:cNvSpPr/>
                <p:nvPr/>
              </p:nvSpPr>
              <p:spPr>
                <a:xfrm>
                  <a:off x="-5576400" y="1337275"/>
                  <a:ext cx="27950" cy="14575"/>
                </a:xfrm>
                <a:custGeom>
                  <a:rect b="b" l="l" r="r" t="t"/>
                  <a:pathLst>
                    <a:path extrusionOk="0" h="583" w="1118">
                      <a:moveTo>
                        <a:pt x="1020" y="1"/>
                      </a:moveTo>
                      <a:cubicBezTo>
                        <a:pt x="1014" y="1"/>
                        <a:pt x="1008" y="2"/>
                        <a:pt x="1002" y="4"/>
                      </a:cubicBezTo>
                      <a:cubicBezTo>
                        <a:pt x="680" y="152"/>
                        <a:pt x="384" y="300"/>
                        <a:pt x="65" y="448"/>
                      </a:cubicBezTo>
                      <a:cubicBezTo>
                        <a:pt x="0" y="470"/>
                        <a:pt x="28" y="582"/>
                        <a:pt x="84" y="582"/>
                      </a:cubicBezTo>
                      <a:cubicBezTo>
                        <a:pt x="93" y="582"/>
                        <a:pt x="103" y="579"/>
                        <a:pt x="114" y="572"/>
                      </a:cubicBezTo>
                      <a:cubicBezTo>
                        <a:pt x="434" y="424"/>
                        <a:pt x="730" y="276"/>
                        <a:pt x="1051" y="152"/>
                      </a:cubicBezTo>
                      <a:cubicBezTo>
                        <a:pt x="1118" y="107"/>
                        <a:pt x="1083" y="1"/>
                        <a:pt x="10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6" name="Google Shape;3876;g303e823a111_0_116"/>
                <p:cNvSpPr/>
                <p:nvPr/>
              </p:nvSpPr>
              <p:spPr>
                <a:xfrm>
                  <a:off x="-5556725" y="1386600"/>
                  <a:ext cx="30425" cy="14400"/>
                </a:xfrm>
                <a:custGeom>
                  <a:rect b="b" l="l" r="r" t="t"/>
                  <a:pathLst>
                    <a:path extrusionOk="0" h="576" w="1217">
                      <a:moveTo>
                        <a:pt x="1097" y="1"/>
                      </a:moveTo>
                      <a:cubicBezTo>
                        <a:pt x="1090" y="1"/>
                        <a:pt x="1084" y="2"/>
                        <a:pt x="1077" y="4"/>
                      </a:cubicBezTo>
                      <a:cubicBezTo>
                        <a:pt x="732" y="152"/>
                        <a:pt x="412" y="300"/>
                        <a:pt x="91" y="424"/>
                      </a:cubicBezTo>
                      <a:cubicBezTo>
                        <a:pt x="0" y="469"/>
                        <a:pt x="55" y="575"/>
                        <a:pt x="121" y="575"/>
                      </a:cubicBezTo>
                      <a:cubicBezTo>
                        <a:pt x="127" y="575"/>
                        <a:pt x="134" y="574"/>
                        <a:pt x="140" y="572"/>
                      </a:cubicBezTo>
                      <a:cubicBezTo>
                        <a:pt x="462" y="424"/>
                        <a:pt x="807" y="276"/>
                        <a:pt x="1126" y="128"/>
                      </a:cubicBezTo>
                      <a:cubicBezTo>
                        <a:pt x="1216" y="105"/>
                        <a:pt x="1164" y="1"/>
                        <a:pt x="1097" y="1"/>
                      </a:cubicBezTo>
                      <a:close/>
                    </a:path>
                  </a:pathLst>
                </a:custGeom>
                <a:solidFill>
                  <a:srgbClr val="EE7D0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7" name="Google Shape;3877;g303e823a111_0_116"/>
                <p:cNvSpPr/>
                <p:nvPr/>
              </p:nvSpPr>
              <p:spPr>
                <a:xfrm>
                  <a:off x="-5537500" y="1439025"/>
                  <a:ext cx="35325" cy="17675"/>
                </a:xfrm>
                <a:custGeom>
                  <a:rect b="b" l="l" r="r" t="t"/>
                  <a:pathLst>
                    <a:path extrusionOk="0" h="707" w="1413">
                      <a:moveTo>
                        <a:pt x="1297" y="1"/>
                      </a:moveTo>
                      <a:cubicBezTo>
                        <a:pt x="1289" y="1"/>
                        <a:pt x="1280" y="2"/>
                        <a:pt x="1271" y="4"/>
                      </a:cubicBezTo>
                      <a:cubicBezTo>
                        <a:pt x="876" y="202"/>
                        <a:pt x="482" y="399"/>
                        <a:pt x="61" y="571"/>
                      </a:cubicBezTo>
                      <a:cubicBezTo>
                        <a:pt x="0" y="612"/>
                        <a:pt x="25" y="706"/>
                        <a:pt x="93" y="706"/>
                      </a:cubicBezTo>
                      <a:cubicBezTo>
                        <a:pt x="106" y="706"/>
                        <a:pt x="121" y="703"/>
                        <a:pt x="136" y="695"/>
                      </a:cubicBezTo>
                      <a:cubicBezTo>
                        <a:pt x="531" y="521"/>
                        <a:pt x="926" y="324"/>
                        <a:pt x="1344" y="127"/>
                      </a:cubicBezTo>
                      <a:cubicBezTo>
                        <a:pt x="1412" y="105"/>
                        <a:pt x="1378" y="1"/>
                        <a:pt x="1297" y="1"/>
                      </a:cubicBezTo>
                      <a:close/>
                    </a:path>
                  </a:pathLst>
                </a:custGeom>
                <a:solidFill>
                  <a:srgbClr val="EE7D0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8" name="Google Shape;3878;g303e823a111_0_116"/>
                <p:cNvSpPr/>
                <p:nvPr/>
              </p:nvSpPr>
              <p:spPr>
                <a:xfrm>
                  <a:off x="-5513525" y="1492050"/>
                  <a:ext cx="38425" cy="17625"/>
                </a:xfrm>
                <a:custGeom>
                  <a:rect b="b" l="l" r="r" t="t"/>
                  <a:pathLst>
                    <a:path extrusionOk="0" h="705" w="1537">
                      <a:moveTo>
                        <a:pt x="1423" y="1"/>
                      </a:moveTo>
                      <a:cubicBezTo>
                        <a:pt x="1415" y="1"/>
                        <a:pt x="1406" y="2"/>
                        <a:pt x="1397" y="4"/>
                      </a:cubicBezTo>
                      <a:cubicBezTo>
                        <a:pt x="953" y="202"/>
                        <a:pt x="509" y="373"/>
                        <a:pt x="65" y="571"/>
                      </a:cubicBezTo>
                      <a:cubicBezTo>
                        <a:pt x="1" y="593"/>
                        <a:pt x="28" y="705"/>
                        <a:pt x="100" y="705"/>
                      </a:cubicBezTo>
                      <a:cubicBezTo>
                        <a:pt x="111" y="705"/>
                        <a:pt x="124" y="702"/>
                        <a:pt x="138" y="695"/>
                      </a:cubicBezTo>
                      <a:cubicBezTo>
                        <a:pt x="582" y="521"/>
                        <a:pt x="1003" y="324"/>
                        <a:pt x="1447" y="152"/>
                      </a:cubicBezTo>
                      <a:cubicBezTo>
                        <a:pt x="1536" y="108"/>
                        <a:pt x="1504" y="1"/>
                        <a:pt x="1423" y="1"/>
                      </a:cubicBezTo>
                      <a:close/>
                    </a:path>
                  </a:pathLst>
                </a:custGeom>
                <a:solidFill>
                  <a:srgbClr val="EE7D0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9" name="Google Shape;3879;g303e823a111_0_116"/>
                <p:cNvSpPr/>
                <p:nvPr/>
              </p:nvSpPr>
              <p:spPr>
                <a:xfrm>
                  <a:off x="-5491325" y="1550025"/>
                  <a:ext cx="37775" cy="17625"/>
                </a:xfrm>
                <a:custGeom>
                  <a:rect b="b" l="l" r="r" t="t"/>
                  <a:pathLst>
                    <a:path extrusionOk="0" h="705" w="1511">
                      <a:moveTo>
                        <a:pt x="1398" y="0"/>
                      </a:moveTo>
                      <a:cubicBezTo>
                        <a:pt x="1389" y="0"/>
                        <a:pt x="1381" y="1"/>
                        <a:pt x="1371" y="4"/>
                      </a:cubicBezTo>
                      <a:cubicBezTo>
                        <a:pt x="927" y="152"/>
                        <a:pt x="484" y="349"/>
                        <a:pt x="65" y="570"/>
                      </a:cubicBezTo>
                      <a:cubicBezTo>
                        <a:pt x="1" y="592"/>
                        <a:pt x="28" y="704"/>
                        <a:pt x="85" y="704"/>
                      </a:cubicBezTo>
                      <a:cubicBezTo>
                        <a:pt x="94" y="704"/>
                        <a:pt x="104" y="701"/>
                        <a:pt x="115" y="694"/>
                      </a:cubicBezTo>
                      <a:cubicBezTo>
                        <a:pt x="533" y="471"/>
                        <a:pt x="977" y="300"/>
                        <a:pt x="1421" y="126"/>
                      </a:cubicBezTo>
                      <a:cubicBezTo>
                        <a:pt x="1510" y="105"/>
                        <a:pt x="1478" y="0"/>
                        <a:pt x="1398" y="0"/>
                      </a:cubicBezTo>
                      <a:close/>
                    </a:path>
                  </a:pathLst>
                </a:custGeom>
                <a:solidFill>
                  <a:srgbClr val="EE7D0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0" name="Google Shape;3880;g303e823a111_0_116"/>
                <p:cNvSpPr/>
                <p:nvPr/>
              </p:nvSpPr>
              <p:spPr>
                <a:xfrm>
                  <a:off x="-6641500" y="719450"/>
                  <a:ext cx="842875" cy="204225"/>
                </a:xfrm>
                <a:custGeom>
                  <a:rect b="b" l="l" r="r" t="t"/>
                  <a:pathLst>
                    <a:path extrusionOk="0" h="8169" w="33715">
                      <a:moveTo>
                        <a:pt x="18591" y="0"/>
                      </a:moveTo>
                      <a:cubicBezTo>
                        <a:pt x="17565" y="0"/>
                        <a:pt x="16532" y="74"/>
                        <a:pt x="15513" y="201"/>
                      </a:cubicBezTo>
                      <a:cubicBezTo>
                        <a:pt x="15391" y="201"/>
                        <a:pt x="15292" y="227"/>
                        <a:pt x="15168" y="227"/>
                      </a:cubicBezTo>
                      <a:cubicBezTo>
                        <a:pt x="14230" y="375"/>
                        <a:pt x="13319" y="546"/>
                        <a:pt x="12405" y="769"/>
                      </a:cubicBezTo>
                      <a:cubicBezTo>
                        <a:pt x="12036" y="868"/>
                        <a:pt x="11665" y="966"/>
                        <a:pt x="11296" y="1089"/>
                      </a:cubicBezTo>
                      <a:cubicBezTo>
                        <a:pt x="11148" y="1138"/>
                        <a:pt x="11000" y="1164"/>
                        <a:pt x="10852" y="1237"/>
                      </a:cubicBezTo>
                      <a:cubicBezTo>
                        <a:pt x="6709" y="2569"/>
                        <a:pt x="2934" y="4962"/>
                        <a:pt x="0" y="8168"/>
                      </a:cubicBezTo>
                      <a:cubicBezTo>
                        <a:pt x="1652" y="7576"/>
                        <a:pt x="3404" y="7107"/>
                        <a:pt x="5203" y="6738"/>
                      </a:cubicBezTo>
                      <a:cubicBezTo>
                        <a:pt x="5253" y="6738"/>
                        <a:pt x="5328" y="6712"/>
                        <a:pt x="5426" y="6712"/>
                      </a:cubicBezTo>
                      <a:cubicBezTo>
                        <a:pt x="6535" y="6491"/>
                        <a:pt x="7695" y="6318"/>
                        <a:pt x="8830" y="6219"/>
                      </a:cubicBezTo>
                      <a:cubicBezTo>
                        <a:pt x="8903" y="6219"/>
                        <a:pt x="8952" y="6219"/>
                        <a:pt x="9027" y="6195"/>
                      </a:cubicBezTo>
                      <a:cubicBezTo>
                        <a:pt x="9951" y="6110"/>
                        <a:pt x="10875" y="6073"/>
                        <a:pt x="11784" y="6073"/>
                      </a:cubicBezTo>
                      <a:cubicBezTo>
                        <a:pt x="12209" y="6073"/>
                        <a:pt x="12630" y="6081"/>
                        <a:pt x="13047" y="6097"/>
                      </a:cubicBezTo>
                      <a:cubicBezTo>
                        <a:pt x="12455" y="6613"/>
                        <a:pt x="11863" y="7156"/>
                        <a:pt x="11247" y="7675"/>
                      </a:cubicBezTo>
                      <a:cubicBezTo>
                        <a:pt x="12036" y="7428"/>
                        <a:pt x="12826" y="7205"/>
                        <a:pt x="13615" y="7008"/>
                      </a:cubicBezTo>
                      <a:cubicBezTo>
                        <a:pt x="13688" y="6984"/>
                        <a:pt x="13763" y="6984"/>
                        <a:pt x="13836" y="6959"/>
                      </a:cubicBezTo>
                      <a:cubicBezTo>
                        <a:pt x="14799" y="6738"/>
                        <a:pt x="15760" y="6540"/>
                        <a:pt x="16722" y="6367"/>
                      </a:cubicBezTo>
                      <a:cubicBezTo>
                        <a:pt x="16795" y="6343"/>
                        <a:pt x="16845" y="6343"/>
                        <a:pt x="16920" y="6343"/>
                      </a:cubicBezTo>
                      <a:cubicBezTo>
                        <a:pt x="17733" y="6195"/>
                        <a:pt x="18571" y="6097"/>
                        <a:pt x="19386" y="5998"/>
                      </a:cubicBezTo>
                      <a:cubicBezTo>
                        <a:pt x="19459" y="5998"/>
                        <a:pt x="19508" y="5998"/>
                        <a:pt x="19583" y="5972"/>
                      </a:cubicBezTo>
                      <a:cubicBezTo>
                        <a:pt x="20274" y="5923"/>
                        <a:pt x="20988" y="5850"/>
                        <a:pt x="21679" y="5824"/>
                      </a:cubicBezTo>
                      <a:lnTo>
                        <a:pt x="21902" y="5824"/>
                      </a:lnTo>
                      <a:cubicBezTo>
                        <a:pt x="22629" y="5788"/>
                        <a:pt x="23350" y="5769"/>
                        <a:pt x="24065" y="5769"/>
                      </a:cubicBezTo>
                      <a:cubicBezTo>
                        <a:pt x="24781" y="5769"/>
                        <a:pt x="25490" y="5788"/>
                        <a:pt x="26193" y="5824"/>
                      </a:cubicBezTo>
                      <a:cubicBezTo>
                        <a:pt x="25477" y="6219"/>
                        <a:pt x="24836" y="6761"/>
                        <a:pt x="24195" y="7280"/>
                      </a:cubicBezTo>
                      <a:cubicBezTo>
                        <a:pt x="24713" y="7132"/>
                        <a:pt x="25230" y="7008"/>
                        <a:pt x="25749" y="6909"/>
                      </a:cubicBezTo>
                      <a:cubicBezTo>
                        <a:pt x="25822" y="6886"/>
                        <a:pt x="25872" y="6886"/>
                        <a:pt x="25947" y="6860"/>
                      </a:cubicBezTo>
                      <a:cubicBezTo>
                        <a:pt x="27906" y="6461"/>
                        <a:pt x="29926" y="6267"/>
                        <a:pt x="31935" y="6267"/>
                      </a:cubicBezTo>
                      <a:cubicBezTo>
                        <a:pt x="32530" y="6267"/>
                        <a:pt x="33124" y="6284"/>
                        <a:pt x="33715" y="6318"/>
                      </a:cubicBezTo>
                      <a:cubicBezTo>
                        <a:pt x="32803" y="4715"/>
                        <a:pt x="31373" y="3506"/>
                        <a:pt x="29745" y="2618"/>
                      </a:cubicBezTo>
                      <a:lnTo>
                        <a:pt x="29597" y="2545"/>
                      </a:lnTo>
                      <a:cubicBezTo>
                        <a:pt x="28808" y="2101"/>
                        <a:pt x="27993" y="1756"/>
                        <a:pt x="27154" y="1460"/>
                      </a:cubicBezTo>
                      <a:cubicBezTo>
                        <a:pt x="27081" y="1434"/>
                        <a:pt x="27032" y="1410"/>
                        <a:pt x="26983" y="1385"/>
                      </a:cubicBezTo>
                      <a:cubicBezTo>
                        <a:pt x="26933" y="1385"/>
                        <a:pt x="26908" y="1361"/>
                        <a:pt x="26858" y="1361"/>
                      </a:cubicBezTo>
                      <a:cubicBezTo>
                        <a:pt x="26020" y="1065"/>
                        <a:pt x="25157" y="842"/>
                        <a:pt x="24293" y="645"/>
                      </a:cubicBezTo>
                      <a:cubicBezTo>
                        <a:pt x="24244" y="621"/>
                        <a:pt x="24171" y="596"/>
                        <a:pt x="24122" y="596"/>
                      </a:cubicBezTo>
                      <a:cubicBezTo>
                        <a:pt x="23431" y="448"/>
                        <a:pt x="22715" y="325"/>
                        <a:pt x="22000" y="227"/>
                      </a:cubicBezTo>
                      <a:cubicBezTo>
                        <a:pt x="21925" y="201"/>
                        <a:pt x="21876" y="201"/>
                        <a:pt x="21803" y="201"/>
                      </a:cubicBezTo>
                      <a:cubicBezTo>
                        <a:pt x="21186" y="128"/>
                        <a:pt x="20544" y="53"/>
                        <a:pt x="19903" y="29"/>
                      </a:cubicBezTo>
                      <a:lnTo>
                        <a:pt x="19682" y="29"/>
                      </a:lnTo>
                      <a:cubicBezTo>
                        <a:pt x="19320" y="10"/>
                        <a:pt x="18956" y="0"/>
                        <a:pt x="185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1" name="Google Shape;3881;g303e823a111_0_116"/>
                <p:cNvSpPr/>
                <p:nvPr/>
              </p:nvSpPr>
              <p:spPr>
                <a:xfrm>
                  <a:off x="-6511425" y="720175"/>
                  <a:ext cx="613550" cy="174500"/>
                </a:xfrm>
                <a:custGeom>
                  <a:rect b="b" l="l" r="r" t="t"/>
                  <a:pathLst>
                    <a:path extrusionOk="0" h="6980" w="24542">
                      <a:moveTo>
                        <a:pt x="21780" y="1356"/>
                      </a:moveTo>
                      <a:cubicBezTo>
                        <a:pt x="19856" y="2664"/>
                        <a:pt x="18080" y="4144"/>
                        <a:pt x="16476" y="5795"/>
                      </a:cubicBezTo>
                      <a:lnTo>
                        <a:pt x="16699" y="5795"/>
                      </a:lnTo>
                      <a:cubicBezTo>
                        <a:pt x="18301" y="4144"/>
                        <a:pt x="20053" y="2688"/>
                        <a:pt x="21951" y="1431"/>
                      </a:cubicBezTo>
                      <a:cubicBezTo>
                        <a:pt x="21878" y="1405"/>
                        <a:pt x="21829" y="1381"/>
                        <a:pt x="21780" y="1356"/>
                      </a:cubicBezTo>
                      <a:close/>
                      <a:moveTo>
                        <a:pt x="18919" y="567"/>
                      </a:moveTo>
                      <a:cubicBezTo>
                        <a:pt x="17068" y="2096"/>
                        <a:pt x="15466" y="3921"/>
                        <a:pt x="14183" y="5969"/>
                      </a:cubicBezTo>
                      <a:cubicBezTo>
                        <a:pt x="14256" y="5969"/>
                        <a:pt x="14305" y="5969"/>
                        <a:pt x="14380" y="5943"/>
                      </a:cubicBezTo>
                      <a:cubicBezTo>
                        <a:pt x="15637" y="3921"/>
                        <a:pt x="17241" y="2121"/>
                        <a:pt x="19090" y="616"/>
                      </a:cubicBezTo>
                      <a:cubicBezTo>
                        <a:pt x="19041" y="592"/>
                        <a:pt x="18968" y="567"/>
                        <a:pt x="18919" y="567"/>
                      </a:cubicBezTo>
                      <a:close/>
                      <a:moveTo>
                        <a:pt x="10310" y="172"/>
                      </a:moveTo>
                      <a:cubicBezTo>
                        <a:pt x="10188" y="172"/>
                        <a:pt x="10089" y="198"/>
                        <a:pt x="9965" y="198"/>
                      </a:cubicBezTo>
                      <a:cubicBezTo>
                        <a:pt x="7548" y="1825"/>
                        <a:pt x="5377" y="3871"/>
                        <a:pt x="3627" y="6190"/>
                      </a:cubicBezTo>
                      <a:cubicBezTo>
                        <a:pt x="3700" y="6190"/>
                        <a:pt x="3749" y="6190"/>
                        <a:pt x="3824" y="6166"/>
                      </a:cubicBezTo>
                      <a:cubicBezTo>
                        <a:pt x="5624" y="3822"/>
                        <a:pt x="7820" y="1776"/>
                        <a:pt x="10310" y="172"/>
                      </a:cubicBezTo>
                      <a:close/>
                      <a:moveTo>
                        <a:pt x="16600" y="172"/>
                      </a:moveTo>
                      <a:cubicBezTo>
                        <a:pt x="14651" y="1997"/>
                        <a:pt x="12950" y="4069"/>
                        <a:pt x="11519" y="6338"/>
                      </a:cubicBezTo>
                      <a:lnTo>
                        <a:pt x="11519" y="6338"/>
                      </a:lnTo>
                      <a:cubicBezTo>
                        <a:pt x="11592" y="6314"/>
                        <a:pt x="11642" y="6314"/>
                        <a:pt x="11717" y="6314"/>
                      </a:cubicBezTo>
                      <a:cubicBezTo>
                        <a:pt x="13147" y="4045"/>
                        <a:pt x="14848" y="1997"/>
                        <a:pt x="16797" y="198"/>
                      </a:cubicBezTo>
                      <a:cubicBezTo>
                        <a:pt x="16722" y="172"/>
                        <a:pt x="16673" y="172"/>
                        <a:pt x="16600" y="172"/>
                      </a:cubicBezTo>
                      <a:close/>
                      <a:moveTo>
                        <a:pt x="6093" y="1060"/>
                      </a:moveTo>
                      <a:cubicBezTo>
                        <a:pt x="5945" y="1109"/>
                        <a:pt x="5797" y="1135"/>
                        <a:pt x="5649" y="1208"/>
                      </a:cubicBezTo>
                      <a:cubicBezTo>
                        <a:pt x="3503" y="2763"/>
                        <a:pt x="1579" y="4611"/>
                        <a:pt x="0" y="6709"/>
                      </a:cubicBezTo>
                      <a:cubicBezTo>
                        <a:pt x="50" y="6709"/>
                        <a:pt x="125" y="6683"/>
                        <a:pt x="223" y="6683"/>
                      </a:cubicBezTo>
                      <a:cubicBezTo>
                        <a:pt x="1875" y="4538"/>
                        <a:pt x="3874" y="2615"/>
                        <a:pt x="6093" y="1060"/>
                      </a:cubicBezTo>
                      <a:close/>
                      <a:moveTo>
                        <a:pt x="24394" y="2516"/>
                      </a:moveTo>
                      <a:cubicBezTo>
                        <a:pt x="22963" y="3798"/>
                        <a:pt x="21681" y="5253"/>
                        <a:pt x="20570" y="6807"/>
                      </a:cubicBezTo>
                      <a:cubicBezTo>
                        <a:pt x="20546" y="6831"/>
                        <a:pt x="20546" y="6857"/>
                        <a:pt x="20546" y="6880"/>
                      </a:cubicBezTo>
                      <a:cubicBezTo>
                        <a:pt x="20619" y="6857"/>
                        <a:pt x="20669" y="6857"/>
                        <a:pt x="20744" y="6831"/>
                      </a:cubicBezTo>
                      <a:cubicBezTo>
                        <a:pt x="21829" y="5302"/>
                        <a:pt x="23111" y="3871"/>
                        <a:pt x="24516" y="2589"/>
                      </a:cubicBezTo>
                      <a:lnTo>
                        <a:pt x="24542" y="2589"/>
                      </a:lnTo>
                      <a:lnTo>
                        <a:pt x="24394" y="2516"/>
                      </a:lnTo>
                      <a:close/>
                      <a:moveTo>
                        <a:pt x="14479" y="0"/>
                      </a:moveTo>
                      <a:cubicBezTo>
                        <a:pt x="12210" y="2096"/>
                        <a:pt x="10188" y="4440"/>
                        <a:pt x="8412" y="6979"/>
                      </a:cubicBezTo>
                      <a:cubicBezTo>
                        <a:pt x="8485" y="6955"/>
                        <a:pt x="8560" y="6955"/>
                        <a:pt x="8633" y="6930"/>
                      </a:cubicBezTo>
                      <a:cubicBezTo>
                        <a:pt x="10409" y="4414"/>
                        <a:pt x="12431" y="2096"/>
                        <a:pt x="147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2" name="Google Shape;3882;g303e823a111_0_116"/>
                <p:cNvSpPr/>
                <p:nvPr/>
              </p:nvSpPr>
              <p:spPr>
                <a:xfrm>
                  <a:off x="-5855975" y="262025"/>
                  <a:ext cx="181900" cy="622175"/>
                </a:xfrm>
                <a:custGeom>
                  <a:rect b="b" l="l" r="r" t="t"/>
                  <a:pathLst>
                    <a:path extrusionOk="0" h="24887" w="7276">
                      <a:moveTo>
                        <a:pt x="7276" y="0"/>
                      </a:moveTo>
                      <a:cubicBezTo>
                        <a:pt x="4983" y="322"/>
                        <a:pt x="2984" y="2097"/>
                        <a:pt x="1727" y="4514"/>
                      </a:cubicBezTo>
                      <a:cubicBezTo>
                        <a:pt x="1702" y="4587"/>
                        <a:pt x="1652" y="4686"/>
                        <a:pt x="1629" y="4761"/>
                      </a:cubicBezTo>
                      <a:cubicBezTo>
                        <a:pt x="1504" y="4982"/>
                        <a:pt x="1406" y="5205"/>
                        <a:pt x="1307" y="5426"/>
                      </a:cubicBezTo>
                      <a:cubicBezTo>
                        <a:pt x="1086" y="5994"/>
                        <a:pt x="889" y="6561"/>
                        <a:pt x="715" y="7153"/>
                      </a:cubicBezTo>
                      <a:cubicBezTo>
                        <a:pt x="692" y="7227"/>
                        <a:pt x="692" y="7301"/>
                        <a:pt x="666" y="7375"/>
                      </a:cubicBezTo>
                      <a:cubicBezTo>
                        <a:pt x="370" y="8461"/>
                        <a:pt x="198" y="9595"/>
                        <a:pt x="100" y="10753"/>
                      </a:cubicBezTo>
                      <a:cubicBezTo>
                        <a:pt x="100" y="10828"/>
                        <a:pt x="74" y="10901"/>
                        <a:pt x="74" y="10951"/>
                      </a:cubicBezTo>
                      <a:cubicBezTo>
                        <a:pt x="1" y="11963"/>
                        <a:pt x="1" y="12999"/>
                        <a:pt x="50" y="14009"/>
                      </a:cubicBezTo>
                      <a:lnTo>
                        <a:pt x="50" y="14206"/>
                      </a:lnTo>
                      <a:cubicBezTo>
                        <a:pt x="74" y="14479"/>
                        <a:pt x="100" y="14775"/>
                        <a:pt x="123" y="15071"/>
                      </a:cubicBezTo>
                      <a:cubicBezTo>
                        <a:pt x="149" y="15515"/>
                        <a:pt x="198" y="15982"/>
                        <a:pt x="248" y="16426"/>
                      </a:cubicBezTo>
                      <a:cubicBezTo>
                        <a:pt x="271" y="16475"/>
                        <a:pt x="271" y="16550"/>
                        <a:pt x="271" y="16600"/>
                      </a:cubicBezTo>
                      <a:cubicBezTo>
                        <a:pt x="370" y="17389"/>
                        <a:pt x="518" y="18178"/>
                        <a:pt x="642" y="18967"/>
                      </a:cubicBezTo>
                      <a:cubicBezTo>
                        <a:pt x="666" y="19040"/>
                        <a:pt x="692" y="19090"/>
                        <a:pt x="692" y="19165"/>
                      </a:cubicBezTo>
                      <a:cubicBezTo>
                        <a:pt x="1061" y="21089"/>
                        <a:pt x="1554" y="22987"/>
                        <a:pt x="2073" y="24887"/>
                      </a:cubicBezTo>
                      <a:cubicBezTo>
                        <a:pt x="2665" y="21951"/>
                        <a:pt x="3799" y="19017"/>
                        <a:pt x="5204" y="16623"/>
                      </a:cubicBezTo>
                      <a:cubicBezTo>
                        <a:pt x="5173" y="16622"/>
                        <a:pt x="5142" y="16622"/>
                        <a:pt x="5111" y="16622"/>
                      </a:cubicBezTo>
                      <a:cubicBezTo>
                        <a:pt x="4508" y="16622"/>
                        <a:pt x="3970" y="16841"/>
                        <a:pt x="3454" y="17241"/>
                      </a:cubicBezTo>
                      <a:cubicBezTo>
                        <a:pt x="3527" y="16797"/>
                        <a:pt x="3626" y="16377"/>
                        <a:pt x="3701" y="15933"/>
                      </a:cubicBezTo>
                      <a:cubicBezTo>
                        <a:pt x="3724" y="15860"/>
                        <a:pt x="3724" y="15785"/>
                        <a:pt x="3750" y="15712"/>
                      </a:cubicBezTo>
                      <a:cubicBezTo>
                        <a:pt x="3872" y="15120"/>
                        <a:pt x="4020" y="14528"/>
                        <a:pt x="4168" y="13936"/>
                      </a:cubicBezTo>
                      <a:cubicBezTo>
                        <a:pt x="4168" y="13861"/>
                        <a:pt x="4194" y="13788"/>
                        <a:pt x="4218" y="13713"/>
                      </a:cubicBezTo>
                      <a:cubicBezTo>
                        <a:pt x="4440" y="12875"/>
                        <a:pt x="4661" y="12062"/>
                        <a:pt x="4934" y="11247"/>
                      </a:cubicBezTo>
                      <a:cubicBezTo>
                        <a:pt x="4957" y="11174"/>
                        <a:pt x="4983" y="11124"/>
                        <a:pt x="5007" y="11049"/>
                      </a:cubicBezTo>
                      <a:cubicBezTo>
                        <a:pt x="5352" y="9964"/>
                        <a:pt x="5772" y="8905"/>
                        <a:pt x="6216" y="7869"/>
                      </a:cubicBezTo>
                      <a:cubicBezTo>
                        <a:pt x="6240" y="7794"/>
                        <a:pt x="6266" y="7744"/>
                        <a:pt x="6289" y="7671"/>
                      </a:cubicBezTo>
                      <a:cubicBezTo>
                        <a:pt x="6463" y="7277"/>
                        <a:pt x="6660" y="6857"/>
                        <a:pt x="6832" y="6462"/>
                      </a:cubicBezTo>
                      <a:lnTo>
                        <a:pt x="6832" y="6462"/>
                      </a:lnTo>
                      <a:cubicBezTo>
                        <a:pt x="6289" y="6636"/>
                        <a:pt x="5723" y="6833"/>
                        <a:pt x="5180" y="7005"/>
                      </a:cubicBezTo>
                      <a:cubicBezTo>
                        <a:pt x="5378" y="6462"/>
                        <a:pt x="5575" y="5896"/>
                        <a:pt x="5747" y="5353"/>
                      </a:cubicBezTo>
                      <a:cubicBezTo>
                        <a:pt x="5772" y="5278"/>
                        <a:pt x="5796" y="5229"/>
                        <a:pt x="5796" y="5179"/>
                      </a:cubicBezTo>
                      <a:cubicBezTo>
                        <a:pt x="6019" y="4465"/>
                        <a:pt x="6240" y="3749"/>
                        <a:pt x="6414" y="3009"/>
                      </a:cubicBezTo>
                      <a:cubicBezTo>
                        <a:pt x="6437" y="2960"/>
                        <a:pt x="6463" y="2910"/>
                        <a:pt x="6463" y="2861"/>
                      </a:cubicBezTo>
                      <a:cubicBezTo>
                        <a:pt x="6733" y="1900"/>
                        <a:pt x="6980" y="937"/>
                        <a:pt x="72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3" name="Google Shape;3883;g303e823a111_0_116"/>
                <p:cNvSpPr/>
                <p:nvPr/>
              </p:nvSpPr>
              <p:spPr>
                <a:xfrm>
                  <a:off x="-5815275" y="333550"/>
                  <a:ext cx="120875" cy="47525"/>
                </a:xfrm>
                <a:custGeom>
                  <a:rect b="b" l="l" r="r" t="t"/>
                  <a:pathLst>
                    <a:path extrusionOk="0" h="1901" w="4835">
                      <a:moveTo>
                        <a:pt x="4835" y="0"/>
                      </a:moveTo>
                      <a:cubicBezTo>
                        <a:pt x="3207" y="322"/>
                        <a:pt x="1603" y="888"/>
                        <a:pt x="99" y="1653"/>
                      </a:cubicBezTo>
                      <a:cubicBezTo>
                        <a:pt x="74" y="1726"/>
                        <a:pt x="24" y="1825"/>
                        <a:pt x="1" y="1900"/>
                      </a:cubicBezTo>
                      <a:cubicBezTo>
                        <a:pt x="1504" y="1085"/>
                        <a:pt x="3132" y="493"/>
                        <a:pt x="4786" y="148"/>
                      </a:cubicBezTo>
                      <a:cubicBezTo>
                        <a:pt x="4809" y="99"/>
                        <a:pt x="4835" y="49"/>
                        <a:pt x="48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4" name="Google Shape;3884;g303e823a111_0_116"/>
                <p:cNvSpPr/>
                <p:nvPr/>
              </p:nvSpPr>
              <p:spPr>
                <a:xfrm>
                  <a:off x="-5839350" y="391500"/>
                  <a:ext cx="128275" cy="54925"/>
                </a:xfrm>
                <a:custGeom>
                  <a:rect b="b" l="l" r="r" t="t"/>
                  <a:pathLst>
                    <a:path extrusionOk="0" h="2197" w="5131">
                      <a:moveTo>
                        <a:pt x="5131" y="0"/>
                      </a:moveTo>
                      <a:lnTo>
                        <a:pt x="5131" y="0"/>
                      </a:lnTo>
                      <a:cubicBezTo>
                        <a:pt x="3381" y="444"/>
                        <a:pt x="1654" y="1111"/>
                        <a:pt x="50" y="1974"/>
                      </a:cubicBezTo>
                      <a:cubicBezTo>
                        <a:pt x="27" y="2048"/>
                        <a:pt x="27" y="2122"/>
                        <a:pt x="1" y="2196"/>
                      </a:cubicBezTo>
                      <a:cubicBezTo>
                        <a:pt x="1605" y="1309"/>
                        <a:pt x="3332" y="618"/>
                        <a:pt x="5082" y="174"/>
                      </a:cubicBezTo>
                      <a:cubicBezTo>
                        <a:pt x="5107" y="99"/>
                        <a:pt x="5131" y="50"/>
                        <a:pt x="51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5" name="Google Shape;3885;g303e823a111_0_116"/>
                <p:cNvSpPr/>
                <p:nvPr/>
              </p:nvSpPr>
              <p:spPr>
                <a:xfrm>
                  <a:off x="-5854150" y="453800"/>
                  <a:ext cx="155425" cy="82000"/>
                </a:xfrm>
                <a:custGeom>
                  <a:rect b="b" l="l" r="r" t="t"/>
                  <a:pathLst>
                    <a:path extrusionOk="0" h="3280" w="6217">
                      <a:moveTo>
                        <a:pt x="6216" y="0"/>
                      </a:moveTo>
                      <a:lnTo>
                        <a:pt x="6216" y="0"/>
                      </a:lnTo>
                      <a:cubicBezTo>
                        <a:pt x="3997" y="715"/>
                        <a:pt x="1901" y="1751"/>
                        <a:pt x="27" y="3082"/>
                      </a:cubicBezTo>
                      <a:cubicBezTo>
                        <a:pt x="27" y="3157"/>
                        <a:pt x="1" y="3230"/>
                        <a:pt x="1" y="3280"/>
                      </a:cubicBezTo>
                      <a:cubicBezTo>
                        <a:pt x="1875" y="1948"/>
                        <a:pt x="3947" y="888"/>
                        <a:pt x="6143" y="198"/>
                      </a:cubicBezTo>
                      <a:cubicBezTo>
                        <a:pt x="6167" y="123"/>
                        <a:pt x="6193" y="73"/>
                        <a:pt x="621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6" name="Google Shape;3886;g303e823a111_0_116"/>
                <p:cNvSpPr/>
                <p:nvPr/>
              </p:nvSpPr>
              <p:spPr>
                <a:xfrm>
                  <a:off x="-5854725" y="538250"/>
                  <a:ext cx="123925" cy="78950"/>
                </a:xfrm>
                <a:custGeom>
                  <a:rect b="b" l="l" r="r" t="t"/>
                  <a:pathLst>
                    <a:path extrusionOk="0" h="3158" w="4957">
                      <a:moveTo>
                        <a:pt x="4957" y="0"/>
                      </a:moveTo>
                      <a:lnTo>
                        <a:pt x="4957" y="0"/>
                      </a:lnTo>
                      <a:cubicBezTo>
                        <a:pt x="3132" y="691"/>
                        <a:pt x="1454" y="1703"/>
                        <a:pt x="0" y="2960"/>
                      </a:cubicBezTo>
                      <a:lnTo>
                        <a:pt x="0" y="3157"/>
                      </a:lnTo>
                      <a:cubicBezTo>
                        <a:pt x="1454" y="1875"/>
                        <a:pt x="3108" y="888"/>
                        <a:pt x="4884" y="198"/>
                      </a:cubicBezTo>
                      <a:cubicBezTo>
                        <a:pt x="4907" y="125"/>
                        <a:pt x="4933" y="75"/>
                        <a:pt x="495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7" name="Google Shape;3887;g303e823a111_0_116"/>
                <p:cNvSpPr/>
                <p:nvPr/>
              </p:nvSpPr>
              <p:spPr>
                <a:xfrm>
                  <a:off x="-5849800" y="604850"/>
                  <a:ext cx="99275" cy="72175"/>
                </a:xfrm>
                <a:custGeom>
                  <a:rect b="b" l="l" r="r" t="t"/>
                  <a:pathLst>
                    <a:path extrusionOk="0" h="2887" w="3971">
                      <a:moveTo>
                        <a:pt x="3971" y="0"/>
                      </a:moveTo>
                      <a:lnTo>
                        <a:pt x="3971" y="0"/>
                      </a:lnTo>
                      <a:cubicBezTo>
                        <a:pt x="2589" y="815"/>
                        <a:pt x="1257" y="1727"/>
                        <a:pt x="1" y="2713"/>
                      </a:cubicBezTo>
                      <a:cubicBezTo>
                        <a:pt x="24" y="2762"/>
                        <a:pt x="24" y="2837"/>
                        <a:pt x="24" y="2887"/>
                      </a:cubicBezTo>
                      <a:cubicBezTo>
                        <a:pt x="1257" y="1900"/>
                        <a:pt x="2566" y="1012"/>
                        <a:pt x="3921" y="223"/>
                      </a:cubicBezTo>
                      <a:cubicBezTo>
                        <a:pt x="3921" y="148"/>
                        <a:pt x="3947" y="75"/>
                        <a:pt x="39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8" name="Google Shape;3888;g303e823a111_0_116"/>
                <p:cNvSpPr/>
                <p:nvPr/>
              </p:nvSpPr>
              <p:spPr>
                <a:xfrm>
                  <a:off x="-5839925" y="654800"/>
                  <a:ext cx="77700" cy="86350"/>
                </a:xfrm>
                <a:custGeom>
                  <a:rect b="b" l="l" r="r" t="t"/>
                  <a:pathLst>
                    <a:path extrusionOk="0" h="3454" w="3108">
                      <a:moveTo>
                        <a:pt x="3108" y="1"/>
                      </a:moveTo>
                      <a:cubicBezTo>
                        <a:pt x="1924" y="938"/>
                        <a:pt x="888" y="2023"/>
                        <a:pt x="0" y="3256"/>
                      </a:cubicBezTo>
                      <a:cubicBezTo>
                        <a:pt x="24" y="3329"/>
                        <a:pt x="50" y="3379"/>
                        <a:pt x="50" y="3454"/>
                      </a:cubicBezTo>
                      <a:cubicBezTo>
                        <a:pt x="888" y="2244"/>
                        <a:pt x="1898" y="1159"/>
                        <a:pt x="3059" y="222"/>
                      </a:cubicBezTo>
                      <a:cubicBezTo>
                        <a:pt x="3082" y="149"/>
                        <a:pt x="3082" y="74"/>
                        <a:pt x="310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9" name="Google Shape;3889;g303e823a111_0_116"/>
                <p:cNvSpPr/>
                <p:nvPr/>
              </p:nvSpPr>
              <p:spPr>
                <a:xfrm>
                  <a:off x="-6010750" y="273100"/>
                  <a:ext cx="207200" cy="602475"/>
                </a:xfrm>
                <a:custGeom>
                  <a:rect b="b" l="l" r="r" t="t"/>
                  <a:pathLst>
                    <a:path extrusionOk="0" h="24099" w="8288">
                      <a:moveTo>
                        <a:pt x="3256" y="1"/>
                      </a:moveTo>
                      <a:lnTo>
                        <a:pt x="3256" y="1"/>
                      </a:lnTo>
                      <a:cubicBezTo>
                        <a:pt x="1382" y="2690"/>
                        <a:pt x="273" y="5822"/>
                        <a:pt x="50" y="9004"/>
                      </a:cubicBezTo>
                      <a:cubicBezTo>
                        <a:pt x="26" y="9127"/>
                        <a:pt x="26" y="9251"/>
                        <a:pt x="26" y="9350"/>
                      </a:cubicBezTo>
                      <a:cubicBezTo>
                        <a:pt x="0" y="9646"/>
                        <a:pt x="0" y="9916"/>
                        <a:pt x="0" y="10188"/>
                      </a:cubicBezTo>
                      <a:cubicBezTo>
                        <a:pt x="0" y="10879"/>
                        <a:pt x="26" y="11569"/>
                        <a:pt x="99" y="12234"/>
                      </a:cubicBezTo>
                      <a:cubicBezTo>
                        <a:pt x="125" y="12333"/>
                        <a:pt x="125" y="12408"/>
                        <a:pt x="148" y="12481"/>
                      </a:cubicBezTo>
                      <a:cubicBezTo>
                        <a:pt x="273" y="13493"/>
                        <a:pt x="494" y="14503"/>
                        <a:pt x="815" y="15466"/>
                      </a:cubicBezTo>
                      <a:cubicBezTo>
                        <a:pt x="815" y="15515"/>
                        <a:pt x="839" y="15565"/>
                        <a:pt x="865" y="15614"/>
                      </a:cubicBezTo>
                      <a:cubicBezTo>
                        <a:pt x="1013" y="16058"/>
                        <a:pt x="1161" y="16502"/>
                        <a:pt x="1358" y="16920"/>
                      </a:cubicBezTo>
                      <a:cubicBezTo>
                        <a:pt x="1358" y="16970"/>
                        <a:pt x="1382" y="17019"/>
                        <a:pt x="1407" y="17045"/>
                      </a:cubicBezTo>
                      <a:cubicBezTo>
                        <a:pt x="1605" y="17538"/>
                        <a:pt x="1851" y="18006"/>
                        <a:pt x="2098" y="18475"/>
                      </a:cubicBezTo>
                      <a:cubicBezTo>
                        <a:pt x="2121" y="18499"/>
                        <a:pt x="2121" y="18548"/>
                        <a:pt x="2147" y="18597"/>
                      </a:cubicBezTo>
                      <a:cubicBezTo>
                        <a:pt x="2467" y="19166"/>
                        <a:pt x="2812" y="19708"/>
                        <a:pt x="3207" y="20251"/>
                      </a:cubicBezTo>
                      <a:cubicBezTo>
                        <a:pt x="3207" y="20275"/>
                        <a:pt x="3232" y="20300"/>
                        <a:pt x="3256" y="20324"/>
                      </a:cubicBezTo>
                      <a:cubicBezTo>
                        <a:pt x="3282" y="20350"/>
                        <a:pt x="3305" y="20399"/>
                        <a:pt x="3331" y="20423"/>
                      </a:cubicBezTo>
                      <a:cubicBezTo>
                        <a:pt x="3726" y="20965"/>
                        <a:pt x="4144" y="21459"/>
                        <a:pt x="4614" y="21928"/>
                      </a:cubicBezTo>
                      <a:cubicBezTo>
                        <a:pt x="4637" y="21977"/>
                        <a:pt x="4663" y="22001"/>
                        <a:pt x="4687" y="22027"/>
                      </a:cubicBezTo>
                      <a:cubicBezTo>
                        <a:pt x="5699" y="22988"/>
                        <a:pt x="6883" y="23753"/>
                        <a:pt x="8287" y="24099"/>
                      </a:cubicBezTo>
                      <a:cubicBezTo>
                        <a:pt x="7695" y="22297"/>
                        <a:pt x="7301" y="20399"/>
                        <a:pt x="7228" y="18499"/>
                      </a:cubicBezTo>
                      <a:cubicBezTo>
                        <a:pt x="7202" y="18475"/>
                        <a:pt x="7202" y="18426"/>
                        <a:pt x="7202" y="18377"/>
                      </a:cubicBezTo>
                      <a:lnTo>
                        <a:pt x="7202" y="17216"/>
                      </a:lnTo>
                      <a:cubicBezTo>
                        <a:pt x="6932" y="17759"/>
                        <a:pt x="6636" y="18327"/>
                        <a:pt x="6462" y="18893"/>
                      </a:cubicBezTo>
                      <a:cubicBezTo>
                        <a:pt x="6143" y="17907"/>
                        <a:pt x="5870" y="16920"/>
                        <a:pt x="5649" y="15884"/>
                      </a:cubicBezTo>
                      <a:cubicBezTo>
                        <a:pt x="5624" y="15835"/>
                        <a:pt x="5624" y="15786"/>
                        <a:pt x="5624" y="15736"/>
                      </a:cubicBezTo>
                      <a:cubicBezTo>
                        <a:pt x="5501" y="15220"/>
                        <a:pt x="5403" y="14726"/>
                        <a:pt x="5328" y="14207"/>
                      </a:cubicBezTo>
                      <a:cubicBezTo>
                        <a:pt x="5328" y="14158"/>
                        <a:pt x="5328" y="14134"/>
                        <a:pt x="5304" y="14085"/>
                      </a:cubicBezTo>
                      <a:cubicBezTo>
                        <a:pt x="5229" y="13467"/>
                        <a:pt x="5156" y="12875"/>
                        <a:pt x="5081" y="12284"/>
                      </a:cubicBezTo>
                      <a:lnTo>
                        <a:pt x="5081" y="12136"/>
                      </a:lnTo>
                      <a:cubicBezTo>
                        <a:pt x="5008" y="11421"/>
                        <a:pt x="4982" y="10705"/>
                        <a:pt x="4982" y="9991"/>
                      </a:cubicBezTo>
                      <a:lnTo>
                        <a:pt x="4982" y="9817"/>
                      </a:lnTo>
                      <a:cubicBezTo>
                        <a:pt x="4982" y="9225"/>
                        <a:pt x="5008" y="8610"/>
                        <a:pt x="5032" y="8018"/>
                      </a:cubicBezTo>
                      <a:lnTo>
                        <a:pt x="5032" y="8018"/>
                      </a:lnTo>
                      <a:cubicBezTo>
                        <a:pt x="4736" y="8535"/>
                        <a:pt x="4466" y="9077"/>
                        <a:pt x="4170" y="9596"/>
                      </a:cubicBezTo>
                      <a:cubicBezTo>
                        <a:pt x="3874" y="8683"/>
                        <a:pt x="3651" y="7722"/>
                        <a:pt x="3479" y="6735"/>
                      </a:cubicBezTo>
                      <a:cubicBezTo>
                        <a:pt x="3479" y="6686"/>
                        <a:pt x="3479" y="6660"/>
                        <a:pt x="3453" y="6611"/>
                      </a:cubicBezTo>
                      <a:cubicBezTo>
                        <a:pt x="3331" y="5772"/>
                        <a:pt x="3232" y="4934"/>
                        <a:pt x="3183" y="4095"/>
                      </a:cubicBezTo>
                      <a:lnTo>
                        <a:pt x="3183" y="3947"/>
                      </a:lnTo>
                      <a:cubicBezTo>
                        <a:pt x="3108" y="2615"/>
                        <a:pt x="3134" y="1283"/>
                        <a:pt x="325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0" name="Google Shape;3890;g303e823a111_0_116"/>
                <p:cNvSpPr/>
                <p:nvPr/>
              </p:nvSpPr>
              <p:spPr>
                <a:xfrm>
                  <a:off x="-6010100" y="371775"/>
                  <a:ext cx="180050" cy="452000"/>
                </a:xfrm>
                <a:custGeom>
                  <a:rect b="b" l="l" r="r" t="t"/>
                  <a:pathLst>
                    <a:path extrusionOk="0" h="18080" w="7202">
                      <a:moveTo>
                        <a:pt x="3157" y="0"/>
                      </a:moveTo>
                      <a:cubicBezTo>
                        <a:pt x="1849" y="1529"/>
                        <a:pt x="789" y="3256"/>
                        <a:pt x="24" y="5057"/>
                      </a:cubicBezTo>
                      <a:cubicBezTo>
                        <a:pt x="0" y="5180"/>
                        <a:pt x="0" y="5304"/>
                        <a:pt x="0" y="5403"/>
                      </a:cubicBezTo>
                      <a:cubicBezTo>
                        <a:pt x="764" y="3528"/>
                        <a:pt x="1825" y="1752"/>
                        <a:pt x="3157" y="148"/>
                      </a:cubicBezTo>
                      <a:lnTo>
                        <a:pt x="3157" y="0"/>
                      </a:lnTo>
                      <a:close/>
                      <a:moveTo>
                        <a:pt x="3427" y="2664"/>
                      </a:moveTo>
                      <a:cubicBezTo>
                        <a:pt x="1997" y="4341"/>
                        <a:pt x="862" y="6265"/>
                        <a:pt x="73" y="8287"/>
                      </a:cubicBezTo>
                      <a:cubicBezTo>
                        <a:pt x="99" y="8386"/>
                        <a:pt x="99" y="8461"/>
                        <a:pt x="122" y="8534"/>
                      </a:cubicBezTo>
                      <a:cubicBezTo>
                        <a:pt x="862" y="6488"/>
                        <a:pt x="2022" y="4515"/>
                        <a:pt x="3453" y="2788"/>
                      </a:cubicBezTo>
                      <a:cubicBezTo>
                        <a:pt x="3453" y="2739"/>
                        <a:pt x="3453" y="2713"/>
                        <a:pt x="3427" y="2664"/>
                      </a:cubicBezTo>
                      <a:close/>
                      <a:moveTo>
                        <a:pt x="4956" y="5870"/>
                      </a:moveTo>
                      <a:cubicBezTo>
                        <a:pt x="3354" y="7622"/>
                        <a:pt x="1948" y="9497"/>
                        <a:pt x="789" y="11519"/>
                      </a:cubicBezTo>
                      <a:cubicBezTo>
                        <a:pt x="789" y="11568"/>
                        <a:pt x="813" y="11618"/>
                        <a:pt x="839" y="11667"/>
                      </a:cubicBezTo>
                      <a:cubicBezTo>
                        <a:pt x="1997" y="9668"/>
                        <a:pt x="3378" y="7770"/>
                        <a:pt x="4956" y="6044"/>
                      </a:cubicBezTo>
                      <a:lnTo>
                        <a:pt x="4956" y="5870"/>
                      </a:lnTo>
                      <a:close/>
                      <a:moveTo>
                        <a:pt x="5055" y="8189"/>
                      </a:moveTo>
                      <a:cubicBezTo>
                        <a:pt x="3601" y="9645"/>
                        <a:pt x="2342" y="11247"/>
                        <a:pt x="1332" y="12973"/>
                      </a:cubicBezTo>
                      <a:cubicBezTo>
                        <a:pt x="1332" y="13023"/>
                        <a:pt x="1356" y="13072"/>
                        <a:pt x="1381" y="13098"/>
                      </a:cubicBezTo>
                      <a:cubicBezTo>
                        <a:pt x="2391" y="11371"/>
                        <a:pt x="3625" y="9767"/>
                        <a:pt x="5055" y="8337"/>
                      </a:cubicBezTo>
                      <a:lnTo>
                        <a:pt x="5055" y="8189"/>
                      </a:lnTo>
                      <a:close/>
                      <a:moveTo>
                        <a:pt x="5278" y="10138"/>
                      </a:moveTo>
                      <a:cubicBezTo>
                        <a:pt x="3970" y="11421"/>
                        <a:pt x="2885" y="12924"/>
                        <a:pt x="2072" y="14528"/>
                      </a:cubicBezTo>
                      <a:cubicBezTo>
                        <a:pt x="2095" y="14552"/>
                        <a:pt x="2095" y="14601"/>
                        <a:pt x="2121" y="14650"/>
                      </a:cubicBezTo>
                      <a:cubicBezTo>
                        <a:pt x="2934" y="13048"/>
                        <a:pt x="3996" y="11568"/>
                        <a:pt x="5302" y="10260"/>
                      </a:cubicBezTo>
                      <a:cubicBezTo>
                        <a:pt x="5302" y="10211"/>
                        <a:pt x="5302" y="10187"/>
                        <a:pt x="5278" y="10138"/>
                      </a:cubicBezTo>
                      <a:close/>
                      <a:moveTo>
                        <a:pt x="5598" y="11789"/>
                      </a:moveTo>
                      <a:cubicBezTo>
                        <a:pt x="4637" y="13246"/>
                        <a:pt x="3822" y="14775"/>
                        <a:pt x="3230" y="16377"/>
                      </a:cubicBezTo>
                      <a:cubicBezTo>
                        <a:pt x="3256" y="16403"/>
                        <a:pt x="3279" y="16452"/>
                        <a:pt x="3305" y="16476"/>
                      </a:cubicBezTo>
                      <a:cubicBezTo>
                        <a:pt x="3897" y="14897"/>
                        <a:pt x="4686" y="13368"/>
                        <a:pt x="5623" y="11937"/>
                      </a:cubicBezTo>
                      <a:cubicBezTo>
                        <a:pt x="5598" y="11888"/>
                        <a:pt x="5598" y="11839"/>
                        <a:pt x="5598" y="11789"/>
                      </a:cubicBezTo>
                      <a:close/>
                      <a:moveTo>
                        <a:pt x="7176" y="14430"/>
                      </a:moveTo>
                      <a:cubicBezTo>
                        <a:pt x="7176" y="14430"/>
                        <a:pt x="7153" y="14430"/>
                        <a:pt x="7153" y="14453"/>
                      </a:cubicBezTo>
                      <a:cubicBezTo>
                        <a:pt x="6166" y="15538"/>
                        <a:pt x="5302" y="16722"/>
                        <a:pt x="4588" y="17981"/>
                      </a:cubicBezTo>
                      <a:cubicBezTo>
                        <a:pt x="4611" y="18030"/>
                        <a:pt x="4637" y="18054"/>
                        <a:pt x="4661" y="18080"/>
                      </a:cubicBezTo>
                      <a:cubicBezTo>
                        <a:pt x="4686" y="18080"/>
                        <a:pt x="4686" y="18054"/>
                        <a:pt x="4686" y="18054"/>
                      </a:cubicBezTo>
                      <a:cubicBezTo>
                        <a:pt x="5377" y="16821"/>
                        <a:pt x="6215" y="15637"/>
                        <a:pt x="7202" y="14552"/>
                      </a:cubicBezTo>
                      <a:cubicBezTo>
                        <a:pt x="7176" y="14528"/>
                        <a:pt x="7176" y="14479"/>
                        <a:pt x="7176" y="1443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1" name="Google Shape;3891;g303e823a111_0_116"/>
                <p:cNvSpPr/>
                <p:nvPr/>
              </p:nvSpPr>
              <p:spPr>
                <a:xfrm>
                  <a:off x="-6003950" y="869975"/>
                  <a:ext cx="203500" cy="443375"/>
                </a:xfrm>
                <a:custGeom>
                  <a:rect b="b" l="l" r="r" t="t"/>
                  <a:pathLst>
                    <a:path extrusionOk="0" h="17735" w="8140">
                      <a:moveTo>
                        <a:pt x="8140" y="1"/>
                      </a:moveTo>
                      <a:cubicBezTo>
                        <a:pt x="7325" y="224"/>
                        <a:pt x="6536" y="569"/>
                        <a:pt x="5821" y="963"/>
                      </a:cubicBezTo>
                      <a:lnTo>
                        <a:pt x="5673" y="1036"/>
                      </a:lnTo>
                      <a:cubicBezTo>
                        <a:pt x="5081" y="1382"/>
                        <a:pt x="4539" y="1776"/>
                        <a:pt x="4020" y="2220"/>
                      </a:cubicBezTo>
                      <a:cubicBezTo>
                        <a:pt x="3971" y="2246"/>
                        <a:pt x="3947" y="2295"/>
                        <a:pt x="3898" y="2319"/>
                      </a:cubicBezTo>
                      <a:cubicBezTo>
                        <a:pt x="3355" y="2789"/>
                        <a:pt x="2862" y="3331"/>
                        <a:pt x="2418" y="3874"/>
                      </a:cubicBezTo>
                      <a:cubicBezTo>
                        <a:pt x="2368" y="3923"/>
                        <a:pt x="2343" y="3972"/>
                        <a:pt x="2293" y="4022"/>
                      </a:cubicBezTo>
                      <a:cubicBezTo>
                        <a:pt x="1899" y="4564"/>
                        <a:pt x="1530" y="5156"/>
                        <a:pt x="1208" y="5772"/>
                      </a:cubicBezTo>
                      <a:lnTo>
                        <a:pt x="1135" y="5920"/>
                      </a:lnTo>
                      <a:cubicBezTo>
                        <a:pt x="912" y="6389"/>
                        <a:pt x="715" y="6857"/>
                        <a:pt x="567" y="7350"/>
                      </a:cubicBezTo>
                      <a:cubicBezTo>
                        <a:pt x="445" y="7696"/>
                        <a:pt x="346" y="8067"/>
                        <a:pt x="271" y="8436"/>
                      </a:cubicBezTo>
                      <a:cubicBezTo>
                        <a:pt x="247" y="8511"/>
                        <a:pt x="247" y="8584"/>
                        <a:pt x="222" y="8659"/>
                      </a:cubicBezTo>
                      <a:cubicBezTo>
                        <a:pt x="50" y="9619"/>
                        <a:pt x="1" y="10582"/>
                        <a:pt x="74" y="11520"/>
                      </a:cubicBezTo>
                      <a:cubicBezTo>
                        <a:pt x="74" y="11642"/>
                        <a:pt x="99" y="11790"/>
                        <a:pt x="99" y="11914"/>
                      </a:cubicBezTo>
                      <a:cubicBezTo>
                        <a:pt x="346" y="14010"/>
                        <a:pt x="1135" y="16081"/>
                        <a:pt x="2467" y="17735"/>
                      </a:cubicBezTo>
                      <a:cubicBezTo>
                        <a:pt x="2639" y="17094"/>
                        <a:pt x="2812" y="16452"/>
                        <a:pt x="2984" y="15835"/>
                      </a:cubicBezTo>
                      <a:cubicBezTo>
                        <a:pt x="3010" y="15762"/>
                        <a:pt x="3033" y="15712"/>
                        <a:pt x="3033" y="15663"/>
                      </a:cubicBezTo>
                      <a:cubicBezTo>
                        <a:pt x="3231" y="14973"/>
                        <a:pt x="3428" y="14256"/>
                        <a:pt x="3625" y="13566"/>
                      </a:cubicBezTo>
                      <a:cubicBezTo>
                        <a:pt x="3651" y="13516"/>
                        <a:pt x="3651" y="13443"/>
                        <a:pt x="3675" y="13394"/>
                      </a:cubicBezTo>
                      <a:cubicBezTo>
                        <a:pt x="3872" y="12727"/>
                        <a:pt x="4046" y="12062"/>
                        <a:pt x="4243" y="11372"/>
                      </a:cubicBezTo>
                      <a:cubicBezTo>
                        <a:pt x="4588" y="12135"/>
                        <a:pt x="5032" y="12654"/>
                        <a:pt x="5377" y="13418"/>
                      </a:cubicBezTo>
                      <a:cubicBezTo>
                        <a:pt x="5328" y="12776"/>
                        <a:pt x="5302" y="12135"/>
                        <a:pt x="5328" y="11494"/>
                      </a:cubicBezTo>
                      <a:lnTo>
                        <a:pt x="5328" y="11297"/>
                      </a:lnTo>
                      <a:cubicBezTo>
                        <a:pt x="5352" y="10754"/>
                        <a:pt x="5377" y="10211"/>
                        <a:pt x="5450" y="9694"/>
                      </a:cubicBezTo>
                      <a:cubicBezTo>
                        <a:pt x="5450" y="9619"/>
                        <a:pt x="5476" y="9546"/>
                        <a:pt x="5476" y="9471"/>
                      </a:cubicBezTo>
                      <a:cubicBezTo>
                        <a:pt x="5598" y="8609"/>
                        <a:pt x="5772" y="7721"/>
                        <a:pt x="6019" y="6857"/>
                      </a:cubicBezTo>
                      <a:cubicBezTo>
                        <a:pt x="6019" y="6808"/>
                        <a:pt x="6042" y="6735"/>
                        <a:pt x="6068" y="6660"/>
                      </a:cubicBezTo>
                      <a:cubicBezTo>
                        <a:pt x="6216" y="6094"/>
                        <a:pt x="6413" y="5551"/>
                        <a:pt x="6634" y="4983"/>
                      </a:cubicBezTo>
                      <a:cubicBezTo>
                        <a:pt x="7128" y="5673"/>
                        <a:pt x="7522" y="6265"/>
                        <a:pt x="8015" y="6956"/>
                      </a:cubicBezTo>
                      <a:cubicBezTo>
                        <a:pt x="7917" y="6291"/>
                        <a:pt x="7844" y="5624"/>
                        <a:pt x="7794" y="4933"/>
                      </a:cubicBezTo>
                      <a:cubicBezTo>
                        <a:pt x="7794" y="4835"/>
                        <a:pt x="7769" y="4736"/>
                        <a:pt x="7769" y="4637"/>
                      </a:cubicBezTo>
                      <a:cubicBezTo>
                        <a:pt x="7670" y="3059"/>
                        <a:pt x="7745" y="1480"/>
                        <a:pt x="814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2" name="Google Shape;3892;g303e823a111_0_116"/>
                <p:cNvSpPr/>
                <p:nvPr/>
              </p:nvSpPr>
              <p:spPr>
                <a:xfrm>
                  <a:off x="-6000875" y="1159175"/>
                  <a:ext cx="74000" cy="107325"/>
                </a:xfrm>
                <a:custGeom>
                  <a:rect b="b" l="l" r="r" t="t"/>
                  <a:pathLst>
                    <a:path extrusionOk="0" h="4293" w="296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6" y="123"/>
                        <a:pt x="26" y="248"/>
                        <a:pt x="49" y="370"/>
                      </a:cubicBezTo>
                      <a:cubicBezTo>
                        <a:pt x="839" y="1800"/>
                        <a:pt x="1801" y="3109"/>
                        <a:pt x="2936" y="4292"/>
                      </a:cubicBezTo>
                      <a:cubicBezTo>
                        <a:pt x="2936" y="4243"/>
                        <a:pt x="2960" y="4194"/>
                        <a:pt x="2960" y="4119"/>
                      </a:cubicBezTo>
                      <a:cubicBezTo>
                        <a:pt x="1801" y="2886"/>
                        <a:pt x="789" y="150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3" name="Google Shape;3893;g303e823a111_0_116"/>
                <p:cNvSpPr/>
                <p:nvPr/>
              </p:nvSpPr>
              <p:spPr>
                <a:xfrm>
                  <a:off x="-5997175" y="1081500"/>
                  <a:ext cx="86325" cy="128275"/>
                </a:xfrm>
                <a:custGeom>
                  <a:rect b="b" l="l" r="r" t="t"/>
                  <a:pathLst>
                    <a:path extrusionOk="0" h="5131" w="3453">
                      <a:moveTo>
                        <a:pt x="49" y="0"/>
                      </a:moveTo>
                      <a:cubicBezTo>
                        <a:pt x="49" y="73"/>
                        <a:pt x="26" y="172"/>
                        <a:pt x="0" y="247"/>
                      </a:cubicBezTo>
                      <a:cubicBezTo>
                        <a:pt x="914" y="2023"/>
                        <a:pt x="2072" y="3674"/>
                        <a:pt x="3404" y="5130"/>
                      </a:cubicBezTo>
                      <a:cubicBezTo>
                        <a:pt x="3429" y="5081"/>
                        <a:pt x="3453" y="5032"/>
                        <a:pt x="3453" y="4982"/>
                      </a:cubicBezTo>
                      <a:cubicBezTo>
                        <a:pt x="2097" y="3477"/>
                        <a:pt x="937" y="1800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4" name="Google Shape;3894;g303e823a111_0_116"/>
                <p:cNvSpPr/>
                <p:nvPr/>
              </p:nvSpPr>
              <p:spPr>
                <a:xfrm>
                  <a:off x="-5974350" y="1014900"/>
                  <a:ext cx="104850" cy="143075"/>
                </a:xfrm>
                <a:custGeom>
                  <a:rect b="b" l="l" r="r" t="t"/>
                  <a:pathLst>
                    <a:path extrusionOk="0" h="5723" w="4194">
                      <a:moveTo>
                        <a:pt x="74" y="1"/>
                      </a:moveTo>
                      <a:cubicBezTo>
                        <a:pt x="50" y="50"/>
                        <a:pt x="24" y="123"/>
                        <a:pt x="1" y="172"/>
                      </a:cubicBezTo>
                      <a:cubicBezTo>
                        <a:pt x="1036" y="2270"/>
                        <a:pt x="2467" y="4144"/>
                        <a:pt x="4193" y="5723"/>
                      </a:cubicBezTo>
                      <a:lnTo>
                        <a:pt x="4193" y="5525"/>
                      </a:lnTo>
                      <a:cubicBezTo>
                        <a:pt x="2491" y="3970"/>
                        <a:pt x="1109" y="2096"/>
                        <a:pt x="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5" name="Google Shape;3895;g303e823a111_0_116"/>
                <p:cNvSpPr/>
                <p:nvPr/>
              </p:nvSpPr>
              <p:spPr>
                <a:xfrm>
                  <a:off x="-5944750" y="968050"/>
                  <a:ext cx="78950" cy="144900"/>
                </a:xfrm>
                <a:custGeom>
                  <a:rect b="b" l="l" r="r" t="t"/>
                  <a:pathLst>
                    <a:path extrusionOk="0" h="5796" w="3158">
                      <a:moveTo>
                        <a:pt x="99" y="0"/>
                      </a:moveTo>
                      <a:cubicBezTo>
                        <a:pt x="73" y="49"/>
                        <a:pt x="24" y="99"/>
                        <a:pt x="0" y="148"/>
                      </a:cubicBezTo>
                      <a:cubicBezTo>
                        <a:pt x="715" y="2171"/>
                        <a:pt x="1800" y="4094"/>
                        <a:pt x="3132" y="5795"/>
                      </a:cubicBezTo>
                      <a:cubicBezTo>
                        <a:pt x="3132" y="5746"/>
                        <a:pt x="3157" y="5673"/>
                        <a:pt x="3157" y="5598"/>
                      </a:cubicBezTo>
                      <a:cubicBezTo>
                        <a:pt x="1849" y="3921"/>
                        <a:pt x="813" y="2023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6" name="Google Shape;3896;g303e823a111_0_116"/>
                <p:cNvSpPr/>
                <p:nvPr/>
              </p:nvSpPr>
              <p:spPr>
                <a:xfrm>
                  <a:off x="-5905300" y="926700"/>
                  <a:ext cx="54300" cy="115950"/>
                </a:xfrm>
                <a:custGeom>
                  <a:rect b="b" l="l" r="r" t="t"/>
                  <a:pathLst>
                    <a:path extrusionOk="0" h="4638" w="2172">
                      <a:moveTo>
                        <a:pt x="123" y="1"/>
                      </a:moveTo>
                      <a:cubicBezTo>
                        <a:pt x="74" y="26"/>
                        <a:pt x="50" y="50"/>
                        <a:pt x="1" y="99"/>
                      </a:cubicBezTo>
                      <a:cubicBezTo>
                        <a:pt x="543" y="1678"/>
                        <a:pt x="1234" y="3207"/>
                        <a:pt x="2122" y="4637"/>
                      </a:cubicBezTo>
                      <a:cubicBezTo>
                        <a:pt x="2122" y="4564"/>
                        <a:pt x="2146" y="4489"/>
                        <a:pt x="2171" y="4440"/>
                      </a:cubicBezTo>
                      <a:cubicBezTo>
                        <a:pt x="1333" y="3035"/>
                        <a:pt x="642" y="1555"/>
                        <a:pt x="1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7" name="Google Shape;3897;g303e823a111_0_116"/>
                <p:cNvSpPr/>
                <p:nvPr/>
              </p:nvSpPr>
              <p:spPr>
                <a:xfrm>
                  <a:off x="-5860900" y="895275"/>
                  <a:ext cx="53050" cy="99275"/>
                </a:xfrm>
                <a:custGeom>
                  <a:rect b="b" l="l" r="r" t="t"/>
                  <a:pathLst>
                    <a:path extrusionOk="0" h="3971" w="2122">
                      <a:moveTo>
                        <a:pt x="149" y="1"/>
                      </a:moveTo>
                      <a:lnTo>
                        <a:pt x="1" y="74"/>
                      </a:lnTo>
                      <a:cubicBezTo>
                        <a:pt x="567" y="1431"/>
                        <a:pt x="1283" y="2737"/>
                        <a:pt x="2122" y="3971"/>
                      </a:cubicBezTo>
                      <a:cubicBezTo>
                        <a:pt x="2122" y="3872"/>
                        <a:pt x="2122" y="3773"/>
                        <a:pt x="2096" y="3651"/>
                      </a:cubicBezTo>
                      <a:cubicBezTo>
                        <a:pt x="1333" y="2516"/>
                        <a:pt x="666" y="1283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8" name="Google Shape;3898;g303e823a111_0_116"/>
                <p:cNvSpPr/>
                <p:nvPr/>
              </p:nvSpPr>
              <p:spPr>
                <a:xfrm>
                  <a:off x="-6343725" y="870625"/>
                  <a:ext cx="544525" cy="349600"/>
                </a:xfrm>
                <a:custGeom>
                  <a:rect b="b" l="l" r="r" t="t"/>
                  <a:pathLst>
                    <a:path extrusionOk="0" h="13984" w="21781">
                      <a:moveTo>
                        <a:pt x="21780" y="0"/>
                      </a:moveTo>
                      <a:lnTo>
                        <a:pt x="21780" y="0"/>
                      </a:lnTo>
                      <a:cubicBezTo>
                        <a:pt x="19831" y="198"/>
                        <a:pt x="17883" y="444"/>
                        <a:pt x="15959" y="813"/>
                      </a:cubicBezTo>
                      <a:cubicBezTo>
                        <a:pt x="15884" y="839"/>
                        <a:pt x="15811" y="839"/>
                        <a:pt x="15736" y="862"/>
                      </a:cubicBezTo>
                      <a:cubicBezTo>
                        <a:pt x="14973" y="1010"/>
                        <a:pt x="14184" y="1184"/>
                        <a:pt x="13418" y="1381"/>
                      </a:cubicBezTo>
                      <a:cubicBezTo>
                        <a:pt x="13369" y="1381"/>
                        <a:pt x="13296" y="1405"/>
                        <a:pt x="13246" y="1405"/>
                      </a:cubicBezTo>
                      <a:lnTo>
                        <a:pt x="11915" y="1776"/>
                      </a:lnTo>
                      <a:cubicBezTo>
                        <a:pt x="11642" y="1875"/>
                        <a:pt x="11372" y="1948"/>
                        <a:pt x="11100" y="2046"/>
                      </a:cubicBezTo>
                      <a:cubicBezTo>
                        <a:pt x="11050" y="2072"/>
                        <a:pt x="10977" y="2096"/>
                        <a:pt x="10928" y="2121"/>
                      </a:cubicBezTo>
                      <a:cubicBezTo>
                        <a:pt x="9941" y="2441"/>
                        <a:pt x="9004" y="2836"/>
                        <a:pt x="8091" y="3256"/>
                      </a:cubicBezTo>
                      <a:cubicBezTo>
                        <a:pt x="8041" y="3305"/>
                        <a:pt x="7968" y="3329"/>
                        <a:pt x="7919" y="3354"/>
                      </a:cubicBezTo>
                      <a:cubicBezTo>
                        <a:pt x="6857" y="3871"/>
                        <a:pt x="5871" y="4463"/>
                        <a:pt x="4959" y="5130"/>
                      </a:cubicBezTo>
                      <a:cubicBezTo>
                        <a:pt x="4910" y="5180"/>
                        <a:pt x="4861" y="5203"/>
                        <a:pt x="4811" y="5253"/>
                      </a:cubicBezTo>
                      <a:cubicBezTo>
                        <a:pt x="4292" y="5624"/>
                        <a:pt x="3849" y="6018"/>
                        <a:pt x="3405" y="6462"/>
                      </a:cubicBezTo>
                      <a:lnTo>
                        <a:pt x="2888" y="6979"/>
                      </a:lnTo>
                      <a:cubicBezTo>
                        <a:pt x="2838" y="7054"/>
                        <a:pt x="2789" y="7103"/>
                        <a:pt x="2714" y="7176"/>
                      </a:cubicBezTo>
                      <a:cubicBezTo>
                        <a:pt x="938" y="9224"/>
                        <a:pt x="1" y="11740"/>
                        <a:pt x="569" y="13984"/>
                      </a:cubicBezTo>
                      <a:cubicBezTo>
                        <a:pt x="1309" y="13368"/>
                        <a:pt x="2122" y="12776"/>
                        <a:pt x="2911" y="12184"/>
                      </a:cubicBezTo>
                      <a:cubicBezTo>
                        <a:pt x="2961" y="12159"/>
                        <a:pt x="3010" y="12109"/>
                        <a:pt x="3036" y="12085"/>
                      </a:cubicBezTo>
                      <a:cubicBezTo>
                        <a:pt x="3651" y="11642"/>
                        <a:pt x="4243" y="11198"/>
                        <a:pt x="4835" y="10728"/>
                      </a:cubicBezTo>
                      <a:lnTo>
                        <a:pt x="4959" y="10606"/>
                      </a:lnTo>
                      <a:cubicBezTo>
                        <a:pt x="5427" y="10235"/>
                        <a:pt x="5871" y="9866"/>
                        <a:pt x="6291" y="9471"/>
                      </a:cubicBezTo>
                      <a:cubicBezTo>
                        <a:pt x="6341" y="10037"/>
                        <a:pt x="6364" y="10629"/>
                        <a:pt x="6414" y="11198"/>
                      </a:cubicBezTo>
                      <a:cubicBezTo>
                        <a:pt x="6710" y="10876"/>
                        <a:pt x="7005" y="10556"/>
                        <a:pt x="7327" y="10235"/>
                      </a:cubicBezTo>
                      <a:cubicBezTo>
                        <a:pt x="7376" y="10185"/>
                        <a:pt x="7426" y="10162"/>
                        <a:pt x="7475" y="10112"/>
                      </a:cubicBezTo>
                      <a:cubicBezTo>
                        <a:pt x="8264" y="9297"/>
                        <a:pt x="9103" y="8534"/>
                        <a:pt x="9991" y="7794"/>
                      </a:cubicBezTo>
                      <a:cubicBezTo>
                        <a:pt x="10040" y="7768"/>
                        <a:pt x="10089" y="7719"/>
                        <a:pt x="10139" y="7670"/>
                      </a:cubicBezTo>
                      <a:cubicBezTo>
                        <a:pt x="10804" y="7127"/>
                        <a:pt x="11494" y="6610"/>
                        <a:pt x="12185" y="6091"/>
                      </a:cubicBezTo>
                      <a:cubicBezTo>
                        <a:pt x="12234" y="6042"/>
                        <a:pt x="12309" y="6018"/>
                        <a:pt x="12359" y="5969"/>
                      </a:cubicBezTo>
                      <a:cubicBezTo>
                        <a:pt x="12852" y="5624"/>
                        <a:pt x="13345" y="5253"/>
                        <a:pt x="13862" y="4933"/>
                      </a:cubicBezTo>
                      <a:cubicBezTo>
                        <a:pt x="13937" y="4884"/>
                        <a:pt x="13986" y="4834"/>
                        <a:pt x="14059" y="4809"/>
                      </a:cubicBezTo>
                      <a:cubicBezTo>
                        <a:pt x="14430" y="4562"/>
                        <a:pt x="14799" y="4341"/>
                        <a:pt x="15170" y="4094"/>
                      </a:cubicBezTo>
                      <a:lnTo>
                        <a:pt x="15170" y="4094"/>
                      </a:lnTo>
                      <a:cubicBezTo>
                        <a:pt x="14997" y="4759"/>
                        <a:pt x="14973" y="5351"/>
                        <a:pt x="15243" y="5943"/>
                      </a:cubicBezTo>
                      <a:cubicBezTo>
                        <a:pt x="16970" y="3773"/>
                        <a:pt x="19264" y="1628"/>
                        <a:pt x="217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9" name="Google Shape;3899;g303e823a111_0_116"/>
                <p:cNvSpPr/>
                <p:nvPr/>
              </p:nvSpPr>
              <p:spPr>
                <a:xfrm>
                  <a:off x="-6280175" y="1045100"/>
                  <a:ext cx="12350" cy="130150"/>
                </a:xfrm>
                <a:custGeom>
                  <a:rect b="b" l="l" r="r" t="t"/>
                  <a:pathLst>
                    <a:path extrusionOk="0" h="5206" w="494">
                      <a:moveTo>
                        <a:pt x="346" y="0"/>
                      </a:moveTo>
                      <a:cubicBezTo>
                        <a:pt x="296" y="75"/>
                        <a:pt x="247" y="124"/>
                        <a:pt x="172" y="197"/>
                      </a:cubicBezTo>
                      <a:cubicBezTo>
                        <a:pt x="0" y="1875"/>
                        <a:pt x="73" y="3552"/>
                        <a:pt x="369" y="5205"/>
                      </a:cubicBezTo>
                      <a:cubicBezTo>
                        <a:pt x="419" y="5180"/>
                        <a:pt x="468" y="5130"/>
                        <a:pt x="494" y="5106"/>
                      </a:cubicBezTo>
                      <a:cubicBezTo>
                        <a:pt x="221" y="3429"/>
                        <a:pt x="148" y="1703"/>
                        <a:pt x="34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0" name="Google Shape;3900;g303e823a111_0_116"/>
                <p:cNvSpPr/>
                <p:nvPr/>
              </p:nvSpPr>
              <p:spPr>
                <a:xfrm>
                  <a:off x="-6229025" y="998875"/>
                  <a:ext cx="9300" cy="139950"/>
                </a:xfrm>
                <a:custGeom>
                  <a:rect b="b" l="l" r="r" t="t"/>
                  <a:pathLst>
                    <a:path extrusionOk="0" h="5598" w="372">
                      <a:moveTo>
                        <a:pt x="371" y="0"/>
                      </a:moveTo>
                      <a:lnTo>
                        <a:pt x="371" y="0"/>
                      </a:lnTo>
                      <a:cubicBezTo>
                        <a:pt x="322" y="50"/>
                        <a:pt x="273" y="73"/>
                        <a:pt x="223" y="123"/>
                      </a:cubicBezTo>
                      <a:cubicBezTo>
                        <a:pt x="0" y="1924"/>
                        <a:pt x="0" y="3773"/>
                        <a:pt x="247" y="5598"/>
                      </a:cubicBezTo>
                      <a:lnTo>
                        <a:pt x="371" y="5476"/>
                      </a:lnTo>
                      <a:cubicBezTo>
                        <a:pt x="148" y="3674"/>
                        <a:pt x="148" y="1800"/>
                        <a:pt x="37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1" name="Google Shape;3901;g303e823a111_0_116"/>
                <p:cNvSpPr/>
                <p:nvPr/>
              </p:nvSpPr>
              <p:spPr>
                <a:xfrm>
                  <a:off x="-6164900" y="952000"/>
                  <a:ext cx="23450" cy="174500"/>
                </a:xfrm>
                <a:custGeom>
                  <a:rect b="b" l="l" r="r" t="t"/>
                  <a:pathLst>
                    <a:path extrusionOk="0" h="6980" w="938">
                      <a:moveTo>
                        <a:pt x="938" y="1"/>
                      </a:moveTo>
                      <a:lnTo>
                        <a:pt x="938" y="1"/>
                      </a:lnTo>
                      <a:cubicBezTo>
                        <a:pt x="888" y="50"/>
                        <a:pt x="815" y="74"/>
                        <a:pt x="766" y="99"/>
                      </a:cubicBezTo>
                      <a:cubicBezTo>
                        <a:pt x="223" y="2343"/>
                        <a:pt x="0" y="4687"/>
                        <a:pt x="174" y="6980"/>
                      </a:cubicBezTo>
                      <a:cubicBezTo>
                        <a:pt x="223" y="6930"/>
                        <a:pt x="273" y="6907"/>
                        <a:pt x="322" y="6857"/>
                      </a:cubicBezTo>
                      <a:cubicBezTo>
                        <a:pt x="174" y="4563"/>
                        <a:pt x="371" y="2244"/>
                        <a:pt x="93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2" name="Google Shape;3902;g303e823a111_0_116"/>
                <p:cNvSpPr/>
                <p:nvPr/>
              </p:nvSpPr>
              <p:spPr>
                <a:xfrm>
                  <a:off x="-6094600" y="921775"/>
                  <a:ext cx="28375" cy="143700"/>
                </a:xfrm>
                <a:custGeom>
                  <a:rect b="b" l="l" r="r" t="t"/>
                  <a:pathLst>
                    <a:path extrusionOk="0" h="5748" w="1135">
                      <a:moveTo>
                        <a:pt x="1135" y="0"/>
                      </a:moveTo>
                      <a:lnTo>
                        <a:pt x="1135" y="0"/>
                      </a:lnTo>
                      <a:cubicBezTo>
                        <a:pt x="1085" y="26"/>
                        <a:pt x="1012" y="50"/>
                        <a:pt x="963" y="75"/>
                      </a:cubicBezTo>
                      <a:cubicBezTo>
                        <a:pt x="322" y="1900"/>
                        <a:pt x="0" y="3824"/>
                        <a:pt x="26" y="5748"/>
                      </a:cubicBezTo>
                      <a:cubicBezTo>
                        <a:pt x="75" y="5722"/>
                        <a:pt x="124" y="5673"/>
                        <a:pt x="174" y="5624"/>
                      </a:cubicBezTo>
                      <a:cubicBezTo>
                        <a:pt x="174" y="3726"/>
                        <a:pt x="493" y="1802"/>
                        <a:pt x="113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3" name="Google Shape;3903;g303e823a111_0_116"/>
                <p:cNvSpPr/>
                <p:nvPr/>
              </p:nvSpPr>
              <p:spPr>
                <a:xfrm>
                  <a:off x="-6039125" y="905150"/>
                  <a:ext cx="30875" cy="117775"/>
                </a:xfrm>
                <a:custGeom>
                  <a:rect b="b" l="l" r="r" t="t"/>
                  <a:pathLst>
                    <a:path extrusionOk="0" h="4711" w="1235">
                      <a:moveTo>
                        <a:pt x="1234" y="0"/>
                      </a:moveTo>
                      <a:cubicBezTo>
                        <a:pt x="1185" y="0"/>
                        <a:pt x="1112" y="24"/>
                        <a:pt x="1062" y="24"/>
                      </a:cubicBezTo>
                      <a:cubicBezTo>
                        <a:pt x="593" y="1553"/>
                        <a:pt x="248" y="3132"/>
                        <a:pt x="1" y="4710"/>
                      </a:cubicBezTo>
                      <a:cubicBezTo>
                        <a:pt x="50" y="4661"/>
                        <a:pt x="125" y="4637"/>
                        <a:pt x="175" y="4588"/>
                      </a:cubicBezTo>
                      <a:cubicBezTo>
                        <a:pt x="421" y="3033"/>
                        <a:pt x="766" y="148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4" name="Google Shape;3904;g303e823a111_0_116"/>
                <p:cNvSpPr/>
                <p:nvPr/>
              </p:nvSpPr>
              <p:spPr>
                <a:xfrm>
                  <a:off x="-5997175" y="890950"/>
                  <a:ext cx="52450" cy="103000"/>
                </a:xfrm>
                <a:custGeom>
                  <a:rect b="b" l="l" r="r" t="t"/>
                  <a:pathLst>
                    <a:path extrusionOk="0" h="4120" w="2098">
                      <a:moveTo>
                        <a:pt x="2097" y="0"/>
                      </a:moveTo>
                      <a:lnTo>
                        <a:pt x="2097" y="0"/>
                      </a:lnTo>
                      <a:cubicBezTo>
                        <a:pt x="2022" y="26"/>
                        <a:pt x="1949" y="26"/>
                        <a:pt x="1874" y="49"/>
                      </a:cubicBezTo>
                      <a:cubicBezTo>
                        <a:pt x="1062" y="1308"/>
                        <a:pt x="420" y="2664"/>
                        <a:pt x="0" y="4120"/>
                      </a:cubicBezTo>
                      <a:cubicBezTo>
                        <a:pt x="75" y="4071"/>
                        <a:pt x="124" y="4021"/>
                        <a:pt x="197" y="3996"/>
                      </a:cubicBezTo>
                      <a:cubicBezTo>
                        <a:pt x="641" y="2565"/>
                        <a:pt x="1283" y="1233"/>
                        <a:pt x="209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5" name="Google Shape;3905;g303e823a111_0_116"/>
                <p:cNvSpPr/>
                <p:nvPr/>
              </p:nvSpPr>
              <p:spPr>
                <a:xfrm>
                  <a:off x="-5813450" y="814200"/>
                  <a:ext cx="421200" cy="179125"/>
                </a:xfrm>
                <a:custGeom>
                  <a:rect b="b" l="l" r="r" t="t"/>
                  <a:pathLst>
                    <a:path extrusionOk="0" h="7165" w="16848">
                      <a:moveTo>
                        <a:pt x="7056" y="0"/>
                      </a:moveTo>
                      <a:cubicBezTo>
                        <a:pt x="6735" y="0"/>
                        <a:pt x="6414" y="13"/>
                        <a:pt x="6094" y="37"/>
                      </a:cubicBezTo>
                      <a:lnTo>
                        <a:pt x="5946" y="37"/>
                      </a:lnTo>
                      <a:cubicBezTo>
                        <a:pt x="5279" y="110"/>
                        <a:pt x="4614" y="258"/>
                        <a:pt x="3973" y="432"/>
                      </a:cubicBezTo>
                      <a:cubicBezTo>
                        <a:pt x="3923" y="456"/>
                        <a:pt x="3874" y="456"/>
                        <a:pt x="3825" y="481"/>
                      </a:cubicBezTo>
                      <a:cubicBezTo>
                        <a:pt x="3207" y="679"/>
                        <a:pt x="2641" y="900"/>
                        <a:pt x="2073" y="1196"/>
                      </a:cubicBezTo>
                      <a:cubicBezTo>
                        <a:pt x="2023" y="1221"/>
                        <a:pt x="1974" y="1245"/>
                        <a:pt x="1950" y="1271"/>
                      </a:cubicBezTo>
                      <a:cubicBezTo>
                        <a:pt x="1234" y="1640"/>
                        <a:pt x="593" y="2084"/>
                        <a:pt x="1" y="2626"/>
                      </a:cubicBezTo>
                      <a:cubicBezTo>
                        <a:pt x="1358" y="3046"/>
                        <a:pt x="2664" y="3786"/>
                        <a:pt x="3848" y="4649"/>
                      </a:cubicBezTo>
                      <a:cubicBezTo>
                        <a:pt x="3923" y="4698"/>
                        <a:pt x="3996" y="4773"/>
                        <a:pt x="4071" y="4822"/>
                      </a:cubicBezTo>
                      <a:cubicBezTo>
                        <a:pt x="4588" y="5191"/>
                        <a:pt x="5082" y="5586"/>
                        <a:pt x="5551" y="6006"/>
                      </a:cubicBezTo>
                      <a:cubicBezTo>
                        <a:pt x="5279" y="5266"/>
                        <a:pt x="4983" y="4649"/>
                        <a:pt x="4713" y="3934"/>
                      </a:cubicBezTo>
                      <a:lnTo>
                        <a:pt x="4713" y="3934"/>
                      </a:lnTo>
                      <a:cubicBezTo>
                        <a:pt x="5255" y="4033"/>
                        <a:pt x="5772" y="4155"/>
                        <a:pt x="6315" y="4329"/>
                      </a:cubicBezTo>
                      <a:cubicBezTo>
                        <a:pt x="6364" y="4329"/>
                        <a:pt x="6439" y="4353"/>
                        <a:pt x="6488" y="4378"/>
                      </a:cubicBezTo>
                      <a:cubicBezTo>
                        <a:pt x="7301" y="4625"/>
                        <a:pt x="8067" y="4921"/>
                        <a:pt x="8830" y="5266"/>
                      </a:cubicBezTo>
                      <a:cubicBezTo>
                        <a:pt x="8880" y="5290"/>
                        <a:pt x="8929" y="5316"/>
                        <a:pt x="9004" y="5339"/>
                      </a:cubicBezTo>
                      <a:cubicBezTo>
                        <a:pt x="9448" y="5562"/>
                        <a:pt x="9892" y="5809"/>
                        <a:pt x="10310" y="6055"/>
                      </a:cubicBezTo>
                      <a:cubicBezTo>
                        <a:pt x="10360" y="6079"/>
                        <a:pt x="10435" y="6128"/>
                        <a:pt x="10484" y="6154"/>
                      </a:cubicBezTo>
                      <a:cubicBezTo>
                        <a:pt x="11001" y="6450"/>
                        <a:pt x="11494" y="6795"/>
                        <a:pt x="11964" y="7164"/>
                      </a:cubicBezTo>
                      <a:cubicBezTo>
                        <a:pt x="11543" y="6499"/>
                        <a:pt x="11372" y="5882"/>
                        <a:pt x="10928" y="5241"/>
                      </a:cubicBezTo>
                      <a:lnTo>
                        <a:pt x="10928" y="5241"/>
                      </a:lnTo>
                      <a:cubicBezTo>
                        <a:pt x="11569" y="5438"/>
                        <a:pt x="12185" y="5611"/>
                        <a:pt x="12802" y="5809"/>
                      </a:cubicBezTo>
                      <a:cubicBezTo>
                        <a:pt x="12852" y="5832"/>
                        <a:pt x="12901" y="5832"/>
                        <a:pt x="12974" y="5858"/>
                      </a:cubicBezTo>
                      <a:lnTo>
                        <a:pt x="14898" y="6450"/>
                      </a:lnTo>
                      <a:cubicBezTo>
                        <a:pt x="14973" y="6450"/>
                        <a:pt x="15022" y="6474"/>
                        <a:pt x="15071" y="6474"/>
                      </a:cubicBezTo>
                      <a:cubicBezTo>
                        <a:pt x="15663" y="6671"/>
                        <a:pt x="16255" y="6845"/>
                        <a:pt x="16847" y="7016"/>
                      </a:cubicBezTo>
                      <a:cubicBezTo>
                        <a:pt x="16180" y="5142"/>
                        <a:pt x="14973" y="3490"/>
                        <a:pt x="13418" y="2257"/>
                      </a:cubicBezTo>
                      <a:cubicBezTo>
                        <a:pt x="13319" y="2182"/>
                        <a:pt x="13221" y="2109"/>
                        <a:pt x="13148" y="2034"/>
                      </a:cubicBezTo>
                      <a:cubicBezTo>
                        <a:pt x="12408" y="1492"/>
                        <a:pt x="11642" y="1048"/>
                        <a:pt x="10804" y="728"/>
                      </a:cubicBezTo>
                      <a:cubicBezTo>
                        <a:pt x="10731" y="679"/>
                        <a:pt x="10656" y="653"/>
                        <a:pt x="10583" y="629"/>
                      </a:cubicBezTo>
                      <a:cubicBezTo>
                        <a:pt x="10261" y="505"/>
                        <a:pt x="9941" y="406"/>
                        <a:pt x="9596" y="308"/>
                      </a:cubicBezTo>
                      <a:cubicBezTo>
                        <a:pt x="9152" y="209"/>
                        <a:pt x="8682" y="110"/>
                        <a:pt x="8189" y="61"/>
                      </a:cubicBezTo>
                      <a:cubicBezTo>
                        <a:pt x="8140" y="61"/>
                        <a:pt x="8091" y="37"/>
                        <a:pt x="8018" y="37"/>
                      </a:cubicBezTo>
                      <a:cubicBezTo>
                        <a:pt x="7697" y="13"/>
                        <a:pt x="7376" y="0"/>
                        <a:pt x="7056" y="0"/>
                      </a:cubicBezTo>
                      <a:close/>
                    </a:path>
                  </a:pathLst>
                </a:custGeom>
                <a:solidFill>
                  <a:srgbClr val="C2DBA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6" name="Google Shape;3906;g303e823a111_0_116"/>
                <p:cNvSpPr/>
                <p:nvPr/>
              </p:nvSpPr>
              <p:spPr>
                <a:xfrm>
                  <a:off x="-5486000" y="865050"/>
                  <a:ext cx="48100" cy="111000"/>
                </a:xfrm>
                <a:custGeom>
                  <a:rect b="b" l="l" r="r" t="t"/>
                  <a:pathLst>
                    <a:path extrusionOk="0" h="4440" w="19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789" y="1381"/>
                        <a:pt x="1381" y="2861"/>
                        <a:pt x="1776" y="4416"/>
                      </a:cubicBezTo>
                      <a:cubicBezTo>
                        <a:pt x="1825" y="4416"/>
                        <a:pt x="1875" y="4440"/>
                        <a:pt x="1924" y="4440"/>
                      </a:cubicBezTo>
                      <a:cubicBezTo>
                        <a:pt x="1553" y="2986"/>
                        <a:pt x="1010" y="1555"/>
                        <a:pt x="271" y="223"/>
                      </a:cubicBezTo>
                      <a:cubicBezTo>
                        <a:pt x="172" y="148"/>
                        <a:pt x="99" y="75"/>
                        <a:pt x="0" y="0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7" name="Google Shape;3907;g303e823a111_0_116"/>
                <p:cNvSpPr/>
                <p:nvPr/>
              </p:nvSpPr>
              <p:spPr>
                <a:xfrm>
                  <a:off x="-5549550" y="829925"/>
                  <a:ext cx="59225" cy="130750"/>
                </a:xfrm>
                <a:custGeom>
                  <a:rect b="b" l="l" r="r" t="t"/>
                  <a:pathLst>
                    <a:path extrusionOk="0" h="5230" w="2369">
                      <a:moveTo>
                        <a:pt x="1" y="0"/>
                      </a:moveTo>
                      <a:cubicBezTo>
                        <a:pt x="964" y="1603"/>
                        <a:pt x="1704" y="3355"/>
                        <a:pt x="2197" y="5180"/>
                      </a:cubicBezTo>
                      <a:cubicBezTo>
                        <a:pt x="2270" y="5203"/>
                        <a:pt x="2319" y="5203"/>
                        <a:pt x="2369" y="5229"/>
                      </a:cubicBezTo>
                      <a:cubicBezTo>
                        <a:pt x="1875" y="3428"/>
                        <a:pt x="1161" y="1678"/>
                        <a:pt x="198" y="99"/>
                      </a:cubicBezTo>
                      <a:cubicBezTo>
                        <a:pt x="125" y="50"/>
                        <a:pt x="76" y="24"/>
                        <a:pt x="1" y="0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8" name="Google Shape;3908;g303e823a111_0_116"/>
                <p:cNvSpPr/>
                <p:nvPr/>
              </p:nvSpPr>
              <p:spPr>
                <a:xfrm>
                  <a:off x="-5614250" y="815125"/>
                  <a:ext cx="61675" cy="152950"/>
                </a:xfrm>
                <a:custGeom>
                  <a:rect b="b" l="l" r="r" t="t"/>
                  <a:pathLst>
                    <a:path extrusionOk="0" h="6118" w="2467">
                      <a:moveTo>
                        <a:pt x="0" y="0"/>
                      </a:moveTo>
                      <a:cubicBezTo>
                        <a:pt x="1135" y="1849"/>
                        <a:pt x="1924" y="3897"/>
                        <a:pt x="2319" y="6018"/>
                      </a:cubicBezTo>
                      <a:cubicBezTo>
                        <a:pt x="2368" y="6042"/>
                        <a:pt x="2417" y="6091"/>
                        <a:pt x="2467" y="6117"/>
                      </a:cubicBezTo>
                      <a:cubicBezTo>
                        <a:pt x="2096" y="3970"/>
                        <a:pt x="1332" y="1899"/>
                        <a:pt x="197" y="24"/>
                      </a:cubicBezTo>
                      <a:cubicBezTo>
                        <a:pt x="123" y="24"/>
                        <a:pt x="73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9" name="Google Shape;3909;g303e823a111_0_116"/>
                <p:cNvSpPr/>
                <p:nvPr/>
              </p:nvSpPr>
              <p:spPr>
                <a:xfrm>
                  <a:off x="-5666050" y="815125"/>
                  <a:ext cx="76475" cy="132575"/>
                </a:xfrm>
                <a:custGeom>
                  <a:rect b="b" l="l" r="r" t="t"/>
                  <a:pathLst>
                    <a:path extrusionOk="0" h="5303" w="3059">
                      <a:moveTo>
                        <a:pt x="172" y="0"/>
                      </a:moveTo>
                      <a:cubicBezTo>
                        <a:pt x="99" y="0"/>
                        <a:pt x="50" y="0"/>
                        <a:pt x="0" y="24"/>
                      </a:cubicBezTo>
                      <a:cubicBezTo>
                        <a:pt x="1234" y="1579"/>
                        <a:pt x="2220" y="3355"/>
                        <a:pt x="2885" y="5229"/>
                      </a:cubicBezTo>
                      <a:cubicBezTo>
                        <a:pt x="2934" y="5253"/>
                        <a:pt x="3009" y="5279"/>
                        <a:pt x="3059" y="5302"/>
                      </a:cubicBezTo>
                      <a:cubicBezTo>
                        <a:pt x="2392" y="3404"/>
                        <a:pt x="1405" y="1603"/>
                        <a:pt x="1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0" name="Google Shape;3910;g303e823a111_0_116"/>
                <p:cNvSpPr/>
                <p:nvPr/>
              </p:nvSpPr>
              <p:spPr>
                <a:xfrm>
                  <a:off x="-5719075" y="825000"/>
                  <a:ext cx="66625" cy="98675"/>
                </a:xfrm>
                <a:custGeom>
                  <a:rect b="b" l="l" r="r" t="t"/>
                  <a:pathLst>
                    <a:path extrusionOk="0" h="3947" w="2665">
                      <a:moveTo>
                        <a:pt x="148" y="0"/>
                      </a:moveTo>
                      <a:cubicBezTo>
                        <a:pt x="99" y="24"/>
                        <a:pt x="50" y="24"/>
                        <a:pt x="0" y="49"/>
                      </a:cubicBezTo>
                      <a:cubicBezTo>
                        <a:pt x="961" y="1233"/>
                        <a:pt x="1800" y="2516"/>
                        <a:pt x="2490" y="3897"/>
                      </a:cubicBezTo>
                      <a:cubicBezTo>
                        <a:pt x="2540" y="3897"/>
                        <a:pt x="2615" y="3921"/>
                        <a:pt x="2664" y="3946"/>
                      </a:cubicBezTo>
                      <a:cubicBezTo>
                        <a:pt x="1973" y="2539"/>
                        <a:pt x="1135" y="1233"/>
                        <a:pt x="1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1" name="Google Shape;3911;g303e823a111_0_116"/>
                <p:cNvSpPr/>
                <p:nvPr/>
              </p:nvSpPr>
              <p:spPr>
                <a:xfrm>
                  <a:off x="-5765950" y="844075"/>
                  <a:ext cx="53050" cy="90700"/>
                </a:xfrm>
                <a:custGeom>
                  <a:rect b="b" l="l" r="r" t="t"/>
                  <a:pathLst>
                    <a:path extrusionOk="0" h="3628" w="2122">
                      <a:moveTo>
                        <a:pt x="123" y="1"/>
                      </a:moveTo>
                      <a:cubicBezTo>
                        <a:pt x="74" y="26"/>
                        <a:pt x="25" y="50"/>
                        <a:pt x="1" y="76"/>
                      </a:cubicBezTo>
                      <a:cubicBezTo>
                        <a:pt x="741" y="1135"/>
                        <a:pt x="1382" y="2270"/>
                        <a:pt x="1899" y="3454"/>
                      </a:cubicBezTo>
                      <a:cubicBezTo>
                        <a:pt x="1974" y="3503"/>
                        <a:pt x="2047" y="3578"/>
                        <a:pt x="2122" y="3627"/>
                      </a:cubicBezTo>
                      <a:cubicBezTo>
                        <a:pt x="1603" y="2345"/>
                        <a:pt x="912" y="1135"/>
                        <a:pt x="1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2" name="Google Shape;3912;g303e823a111_0_116"/>
                <p:cNvSpPr/>
                <p:nvPr/>
              </p:nvSpPr>
              <p:spPr>
                <a:xfrm>
                  <a:off x="-5812800" y="478675"/>
                  <a:ext cx="454425" cy="401200"/>
                </a:xfrm>
                <a:custGeom>
                  <a:rect b="b" l="l" r="r" t="t"/>
                  <a:pathLst>
                    <a:path extrusionOk="0" h="16048" w="18177">
                      <a:moveTo>
                        <a:pt x="15234" y="0"/>
                      </a:moveTo>
                      <a:cubicBezTo>
                        <a:pt x="14018" y="0"/>
                        <a:pt x="12732" y="313"/>
                        <a:pt x="11494" y="880"/>
                      </a:cubicBezTo>
                      <a:cubicBezTo>
                        <a:pt x="11419" y="904"/>
                        <a:pt x="11346" y="953"/>
                        <a:pt x="11271" y="979"/>
                      </a:cubicBezTo>
                      <a:cubicBezTo>
                        <a:pt x="11073" y="1077"/>
                        <a:pt x="10876" y="1176"/>
                        <a:pt x="10655" y="1298"/>
                      </a:cubicBezTo>
                      <a:cubicBezTo>
                        <a:pt x="10162" y="1570"/>
                        <a:pt x="9692" y="1890"/>
                        <a:pt x="9225" y="2235"/>
                      </a:cubicBezTo>
                      <a:cubicBezTo>
                        <a:pt x="9175" y="2261"/>
                        <a:pt x="9126" y="2310"/>
                        <a:pt x="9051" y="2360"/>
                      </a:cubicBezTo>
                      <a:cubicBezTo>
                        <a:pt x="8212" y="2975"/>
                        <a:pt x="7423" y="3715"/>
                        <a:pt x="6683" y="4530"/>
                      </a:cubicBezTo>
                      <a:lnTo>
                        <a:pt x="6561" y="4652"/>
                      </a:lnTo>
                      <a:cubicBezTo>
                        <a:pt x="5920" y="5343"/>
                        <a:pt x="5328" y="6109"/>
                        <a:pt x="4785" y="6872"/>
                      </a:cubicBezTo>
                      <a:cubicBezTo>
                        <a:pt x="4736" y="6922"/>
                        <a:pt x="4710" y="6971"/>
                        <a:pt x="4687" y="7020"/>
                      </a:cubicBezTo>
                      <a:cubicBezTo>
                        <a:pt x="4513" y="7243"/>
                        <a:pt x="4365" y="7464"/>
                        <a:pt x="4217" y="7687"/>
                      </a:cubicBezTo>
                      <a:cubicBezTo>
                        <a:pt x="3996" y="8056"/>
                        <a:pt x="3773" y="8401"/>
                        <a:pt x="3552" y="8772"/>
                      </a:cubicBezTo>
                      <a:cubicBezTo>
                        <a:pt x="3503" y="8822"/>
                        <a:pt x="3477" y="8871"/>
                        <a:pt x="3453" y="8920"/>
                      </a:cubicBezTo>
                      <a:cubicBezTo>
                        <a:pt x="3082" y="9562"/>
                        <a:pt x="2713" y="10203"/>
                        <a:pt x="2368" y="10868"/>
                      </a:cubicBezTo>
                      <a:cubicBezTo>
                        <a:pt x="2343" y="10917"/>
                        <a:pt x="2319" y="10992"/>
                        <a:pt x="2293" y="11041"/>
                      </a:cubicBezTo>
                      <a:cubicBezTo>
                        <a:pt x="1455" y="12669"/>
                        <a:pt x="715" y="14370"/>
                        <a:pt x="0" y="16047"/>
                      </a:cubicBezTo>
                      <a:cubicBezTo>
                        <a:pt x="2145" y="14222"/>
                        <a:pt x="4661" y="12742"/>
                        <a:pt x="7078" y="11781"/>
                      </a:cubicBezTo>
                      <a:cubicBezTo>
                        <a:pt x="6610" y="11387"/>
                        <a:pt x="6068" y="11239"/>
                        <a:pt x="5426" y="11213"/>
                      </a:cubicBezTo>
                      <a:cubicBezTo>
                        <a:pt x="5746" y="10943"/>
                        <a:pt x="6042" y="10670"/>
                        <a:pt x="6364" y="10400"/>
                      </a:cubicBezTo>
                      <a:cubicBezTo>
                        <a:pt x="6413" y="10351"/>
                        <a:pt x="6462" y="10301"/>
                        <a:pt x="6535" y="10276"/>
                      </a:cubicBezTo>
                      <a:cubicBezTo>
                        <a:pt x="6956" y="9907"/>
                        <a:pt x="7400" y="9536"/>
                        <a:pt x="7844" y="9191"/>
                      </a:cubicBezTo>
                      <a:lnTo>
                        <a:pt x="7867" y="9191"/>
                      </a:lnTo>
                      <a:cubicBezTo>
                        <a:pt x="7917" y="9141"/>
                        <a:pt x="7966" y="9118"/>
                        <a:pt x="8015" y="9068"/>
                      </a:cubicBezTo>
                      <a:cubicBezTo>
                        <a:pt x="8656" y="8575"/>
                        <a:pt x="9298" y="8105"/>
                        <a:pt x="9965" y="7661"/>
                      </a:cubicBezTo>
                      <a:cubicBezTo>
                        <a:pt x="10014" y="7638"/>
                        <a:pt x="10087" y="7588"/>
                        <a:pt x="10136" y="7563"/>
                      </a:cubicBezTo>
                      <a:cubicBezTo>
                        <a:pt x="11024" y="6971"/>
                        <a:pt x="11938" y="6428"/>
                        <a:pt x="12849" y="5911"/>
                      </a:cubicBezTo>
                      <a:cubicBezTo>
                        <a:pt x="12899" y="5886"/>
                        <a:pt x="12974" y="5862"/>
                        <a:pt x="13023" y="5813"/>
                      </a:cubicBezTo>
                      <a:cubicBezTo>
                        <a:pt x="13392" y="5615"/>
                        <a:pt x="13763" y="5442"/>
                        <a:pt x="14132" y="5244"/>
                      </a:cubicBezTo>
                      <a:cubicBezTo>
                        <a:pt x="13615" y="5047"/>
                        <a:pt x="13096" y="4875"/>
                        <a:pt x="12603" y="4678"/>
                      </a:cubicBezTo>
                      <a:cubicBezTo>
                        <a:pt x="13072" y="4406"/>
                        <a:pt x="13516" y="4110"/>
                        <a:pt x="13960" y="3790"/>
                      </a:cubicBezTo>
                      <a:lnTo>
                        <a:pt x="14108" y="3715"/>
                      </a:lnTo>
                      <a:cubicBezTo>
                        <a:pt x="14674" y="3321"/>
                        <a:pt x="15243" y="2902"/>
                        <a:pt x="15809" y="2482"/>
                      </a:cubicBezTo>
                      <a:cubicBezTo>
                        <a:pt x="15858" y="2433"/>
                        <a:pt x="15884" y="2409"/>
                        <a:pt x="15933" y="2383"/>
                      </a:cubicBezTo>
                      <a:cubicBezTo>
                        <a:pt x="16673" y="1817"/>
                        <a:pt x="17413" y="1275"/>
                        <a:pt x="18177" y="756"/>
                      </a:cubicBezTo>
                      <a:cubicBezTo>
                        <a:pt x="17303" y="239"/>
                        <a:pt x="16295" y="0"/>
                        <a:pt x="1523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3" name="Google Shape;3913;g303e823a111_0_116"/>
                <p:cNvSpPr/>
                <p:nvPr/>
              </p:nvSpPr>
              <p:spPr>
                <a:xfrm>
                  <a:off x="-5531050" y="500650"/>
                  <a:ext cx="116600" cy="40100"/>
                </a:xfrm>
                <a:custGeom>
                  <a:rect b="b" l="l" r="r" t="t"/>
                  <a:pathLst>
                    <a:path extrusionOk="0" h="1604" w="4664">
                      <a:moveTo>
                        <a:pt x="224" y="1"/>
                      </a:moveTo>
                      <a:cubicBezTo>
                        <a:pt x="149" y="25"/>
                        <a:pt x="76" y="74"/>
                        <a:pt x="1" y="100"/>
                      </a:cubicBezTo>
                      <a:cubicBezTo>
                        <a:pt x="1579" y="370"/>
                        <a:pt x="3108" y="889"/>
                        <a:pt x="4539" y="1603"/>
                      </a:cubicBezTo>
                      <a:cubicBezTo>
                        <a:pt x="4588" y="1554"/>
                        <a:pt x="4614" y="1530"/>
                        <a:pt x="4663" y="1504"/>
                      </a:cubicBezTo>
                      <a:cubicBezTo>
                        <a:pt x="3256" y="790"/>
                        <a:pt x="1753" y="297"/>
                        <a:pt x="224" y="1"/>
                      </a:cubicBezTo>
                      <a:close/>
                    </a:path>
                  </a:pathLst>
                </a:custGeom>
                <a:solidFill>
                  <a:srgbClr val="457B3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4" name="Google Shape;3914;g303e823a111_0_116"/>
                <p:cNvSpPr/>
                <p:nvPr/>
              </p:nvSpPr>
              <p:spPr>
                <a:xfrm>
                  <a:off x="-5586525" y="534550"/>
                  <a:ext cx="126450" cy="38900"/>
                </a:xfrm>
                <a:custGeom>
                  <a:rect b="b" l="l" r="r" t="t"/>
                  <a:pathLst>
                    <a:path extrusionOk="0" h="1556" w="5058">
                      <a:moveTo>
                        <a:pt x="174" y="0"/>
                      </a:moveTo>
                      <a:cubicBezTo>
                        <a:pt x="124" y="26"/>
                        <a:pt x="75" y="75"/>
                        <a:pt x="0" y="125"/>
                      </a:cubicBezTo>
                      <a:cubicBezTo>
                        <a:pt x="1703" y="395"/>
                        <a:pt x="3354" y="888"/>
                        <a:pt x="4909" y="1555"/>
                      </a:cubicBezTo>
                      <a:lnTo>
                        <a:pt x="5057" y="1480"/>
                      </a:lnTo>
                      <a:cubicBezTo>
                        <a:pt x="3502" y="790"/>
                        <a:pt x="1851" y="273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5" name="Google Shape;3915;g303e823a111_0_116"/>
                <p:cNvSpPr/>
                <p:nvPr/>
              </p:nvSpPr>
              <p:spPr>
                <a:xfrm>
                  <a:off x="-5648775" y="591925"/>
                  <a:ext cx="161550" cy="34550"/>
                </a:xfrm>
                <a:custGeom>
                  <a:rect b="b" l="l" r="r" t="t"/>
                  <a:pathLst>
                    <a:path extrusionOk="0" h="1382" w="6462">
                      <a:moveTo>
                        <a:pt x="122" y="0"/>
                      </a:moveTo>
                      <a:lnTo>
                        <a:pt x="0" y="122"/>
                      </a:lnTo>
                      <a:cubicBezTo>
                        <a:pt x="2145" y="221"/>
                        <a:pt x="4291" y="641"/>
                        <a:pt x="6288" y="1381"/>
                      </a:cubicBezTo>
                      <a:cubicBezTo>
                        <a:pt x="6338" y="1356"/>
                        <a:pt x="6413" y="1332"/>
                        <a:pt x="6462" y="1283"/>
                      </a:cubicBezTo>
                      <a:cubicBezTo>
                        <a:pt x="4439" y="543"/>
                        <a:pt x="2293" y="99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6" name="Google Shape;3916;g303e823a111_0_116"/>
                <p:cNvSpPr/>
                <p:nvPr/>
              </p:nvSpPr>
              <p:spPr>
                <a:xfrm>
                  <a:off x="-5695650" y="650125"/>
                  <a:ext cx="136275" cy="20100"/>
                </a:xfrm>
                <a:custGeom>
                  <a:rect b="b" l="l" r="r" t="t"/>
                  <a:pathLst>
                    <a:path extrusionOk="0" h="804" w="5451">
                      <a:moveTo>
                        <a:pt x="767" y="1"/>
                      </a:moveTo>
                      <a:cubicBezTo>
                        <a:pt x="544" y="1"/>
                        <a:pt x="321" y="5"/>
                        <a:pt x="99" y="14"/>
                      </a:cubicBezTo>
                      <a:cubicBezTo>
                        <a:pt x="50" y="64"/>
                        <a:pt x="24" y="113"/>
                        <a:pt x="1" y="162"/>
                      </a:cubicBezTo>
                      <a:cubicBezTo>
                        <a:pt x="275" y="147"/>
                        <a:pt x="549" y="139"/>
                        <a:pt x="824" y="139"/>
                      </a:cubicBezTo>
                      <a:cubicBezTo>
                        <a:pt x="2330" y="139"/>
                        <a:pt x="3839" y="366"/>
                        <a:pt x="5279" y="803"/>
                      </a:cubicBezTo>
                      <a:cubicBezTo>
                        <a:pt x="5328" y="780"/>
                        <a:pt x="5401" y="730"/>
                        <a:pt x="5450" y="705"/>
                      </a:cubicBezTo>
                      <a:cubicBezTo>
                        <a:pt x="3937" y="229"/>
                        <a:pt x="2348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7" name="Google Shape;3917;g303e823a111_0_116"/>
                <p:cNvSpPr/>
                <p:nvPr/>
              </p:nvSpPr>
              <p:spPr>
                <a:xfrm>
                  <a:off x="-5726475" y="697975"/>
                  <a:ext cx="114075" cy="10475"/>
                </a:xfrm>
                <a:custGeom>
                  <a:rect b="b" l="l" r="r" t="t"/>
                  <a:pathLst>
                    <a:path extrusionOk="0" h="419" w="4563">
                      <a:moveTo>
                        <a:pt x="99" y="0"/>
                      </a:moveTo>
                      <a:cubicBezTo>
                        <a:pt x="50" y="50"/>
                        <a:pt x="24" y="99"/>
                        <a:pt x="0" y="148"/>
                      </a:cubicBezTo>
                      <a:cubicBezTo>
                        <a:pt x="155" y="146"/>
                        <a:pt x="309" y="144"/>
                        <a:pt x="463" y="144"/>
                      </a:cubicBezTo>
                      <a:cubicBezTo>
                        <a:pt x="1784" y="144"/>
                        <a:pt x="3086" y="242"/>
                        <a:pt x="4391" y="419"/>
                      </a:cubicBezTo>
                      <a:lnTo>
                        <a:pt x="4414" y="419"/>
                      </a:lnTo>
                      <a:cubicBezTo>
                        <a:pt x="4464" y="369"/>
                        <a:pt x="4513" y="346"/>
                        <a:pt x="4562" y="296"/>
                      </a:cubicBezTo>
                      <a:cubicBezTo>
                        <a:pt x="3082" y="99"/>
                        <a:pt x="1579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8" name="Google Shape;3918;g303e823a111_0_116"/>
                <p:cNvSpPr/>
                <p:nvPr/>
              </p:nvSpPr>
              <p:spPr>
                <a:xfrm>
                  <a:off x="-5755475" y="735550"/>
                  <a:ext cx="106075" cy="19175"/>
                </a:xfrm>
                <a:custGeom>
                  <a:rect b="b" l="l" r="r" t="t"/>
                  <a:pathLst>
                    <a:path extrusionOk="0" h="767" w="4243">
                      <a:moveTo>
                        <a:pt x="4242" y="1"/>
                      </a:moveTo>
                      <a:cubicBezTo>
                        <a:pt x="2838" y="1"/>
                        <a:pt x="1431" y="198"/>
                        <a:pt x="75" y="593"/>
                      </a:cubicBezTo>
                      <a:cubicBezTo>
                        <a:pt x="50" y="642"/>
                        <a:pt x="26" y="717"/>
                        <a:pt x="0" y="766"/>
                      </a:cubicBezTo>
                      <a:cubicBezTo>
                        <a:pt x="1308" y="372"/>
                        <a:pt x="2690" y="149"/>
                        <a:pt x="4071" y="125"/>
                      </a:cubicBezTo>
                      <a:cubicBezTo>
                        <a:pt x="4120" y="76"/>
                        <a:pt x="4169" y="26"/>
                        <a:pt x="424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9" name="Google Shape;3919;g303e823a111_0_116"/>
                <p:cNvSpPr/>
                <p:nvPr/>
              </p:nvSpPr>
              <p:spPr>
                <a:xfrm>
                  <a:off x="-7180400" y="2517075"/>
                  <a:ext cx="466175" cy="356875"/>
                </a:xfrm>
                <a:custGeom>
                  <a:rect b="b" l="l" r="r" t="t"/>
                  <a:pathLst>
                    <a:path extrusionOk="0" h="14275" w="18647">
                      <a:moveTo>
                        <a:pt x="14250" y="1"/>
                      </a:moveTo>
                      <a:cubicBezTo>
                        <a:pt x="13894" y="1"/>
                        <a:pt x="13535" y="50"/>
                        <a:pt x="13194" y="143"/>
                      </a:cubicBezTo>
                      <a:cubicBezTo>
                        <a:pt x="12109" y="439"/>
                        <a:pt x="11172" y="1153"/>
                        <a:pt x="10408" y="1968"/>
                      </a:cubicBezTo>
                      <a:cubicBezTo>
                        <a:pt x="9314" y="3126"/>
                        <a:pt x="8462" y="4508"/>
                        <a:pt x="7934" y="6000"/>
                      </a:cubicBezTo>
                      <a:lnTo>
                        <a:pt x="7934" y="6000"/>
                      </a:lnTo>
                      <a:cubicBezTo>
                        <a:pt x="8052" y="4885"/>
                        <a:pt x="7177" y="3632"/>
                        <a:pt x="6018" y="3570"/>
                      </a:cubicBezTo>
                      <a:cubicBezTo>
                        <a:pt x="5988" y="3569"/>
                        <a:pt x="5958" y="3568"/>
                        <a:pt x="5928" y="3568"/>
                      </a:cubicBezTo>
                      <a:cubicBezTo>
                        <a:pt x="4807" y="3568"/>
                        <a:pt x="3854" y="4459"/>
                        <a:pt x="3181" y="5371"/>
                      </a:cubicBezTo>
                      <a:cubicBezTo>
                        <a:pt x="2023" y="6950"/>
                        <a:pt x="1233" y="8775"/>
                        <a:pt x="912" y="10699"/>
                      </a:cubicBezTo>
                      <a:cubicBezTo>
                        <a:pt x="877" y="10672"/>
                        <a:pt x="842" y="10660"/>
                        <a:pt x="807" y="10660"/>
                      </a:cubicBezTo>
                      <a:cubicBezTo>
                        <a:pt x="514" y="10660"/>
                        <a:pt x="197" y="11519"/>
                        <a:pt x="0" y="12400"/>
                      </a:cubicBezTo>
                      <a:cubicBezTo>
                        <a:pt x="5746" y="13041"/>
                        <a:pt x="11494" y="13658"/>
                        <a:pt x="17239" y="14274"/>
                      </a:cubicBezTo>
                      <a:cubicBezTo>
                        <a:pt x="17758" y="13510"/>
                        <a:pt x="18275" y="12721"/>
                        <a:pt x="18472" y="11808"/>
                      </a:cubicBezTo>
                      <a:cubicBezTo>
                        <a:pt x="18646" y="10920"/>
                        <a:pt x="18350" y="9860"/>
                        <a:pt x="17561" y="9367"/>
                      </a:cubicBezTo>
                      <a:cubicBezTo>
                        <a:pt x="17257" y="9189"/>
                        <a:pt x="16928" y="9116"/>
                        <a:pt x="16589" y="9116"/>
                      </a:cubicBezTo>
                      <a:cubicBezTo>
                        <a:pt x="15800" y="9116"/>
                        <a:pt x="14955" y="9512"/>
                        <a:pt x="14230" y="9910"/>
                      </a:cubicBezTo>
                      <a:cubicBezTo>
                        <a:pt x="15069" y="8726"/>
                        <a:pt x="15933" y="7542"/>
                        <a:pt x="16598" y="6234"/>
                      </a:cubicBezTo>
                      <a:cubicBezTo>
                        <a:pt x="17462" y="4458"/>
                        <a:pt x="17831" y="2066"/>
                        <a:pt x="16377" y="758"/>
                      </a:cubicBezTo>
                      <a:cubicBezTo>
                        <a:pt x="15802" y="235"/>
                        <a:pt x="15029" y="1"/>
                        <a:pt x="142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0" name="Google Shape;3920;g303e823a111_0_116"/>
                <p:cNvSpPr/>
                <p:nvPr/>
              </p:nvSpPr>
              <p:spPr>
                <a:xfrm>
                  <a:off x="-7955500" y="2421100"/>
                  <a:ext cx="916300" cy="439275"/>
                </a:xfrm>
                <a:custGeom>
                  <a:rect b="b" l="l" r="r" t="t"/>
                  <a:pathLst>
                    <a:path extrusionOk="0" h="17571" w="36652">
                      <a:moveTo>
                        <a:pt x="17674" y="1"/>
                      </a:moveTo>
                      <a:cubicBezTo>
                        <a:pt x="14718" y="1"/>
                        <a:pt x="11760" y="715"/>
                        <a:pt x="9152" y="2131"/>
                      </a:cubicBezTo>
                      <a:cubicBezTo>
                        <a:pt x="4588" y="4597"/>
                        <a:pt x="1210" y="9185"/>
                        <a:pt x="175" y="14291"/>
                      </a:cubicBezTo>
                      <a:cubicBezTo>
                        <a:pt x="520" y="15153"/>
                        <a:pt x="248" y="15795"/>
                        <a:pt x="1" y="16462"/>
                      </a:cubicBezTo>
                      <a:cubicBezTo>
                        <a:pt x="2132" y="16427"/>
                        <a:pt x="4261" y="16410"/>
                        <a:pt x="6391" y="16410"/>
                      </a:cubicBezTo>
                      <a:cubicBezTo>
                        <a:pt x="16487" y="16410"/>
                        <a:pt x="26570" y="16796"/>
                        <a:pt x="36651" y="17570"/>
                      </a:cubicBezTo>
                      <a:cubicBezTo>
                        <a:pt x="36332" y="13946"/>
                        <a:pt x="35073" y="10394"/>
                        <a:pt x="33001" y="7385"/>
                      </a:cubicBezTo>
                      <a:cubicBezTo>
                        <a:pt x="31794" y="7853"/>
                        <a:pt x="30511" y="8175"/>
                        <a:pt x="29228" y="8297"/>
                      </a:cubicBezTo>
                      <a:cubicBezTo>
                        <a:pt x="29696" y="7188"/>
                        <a:pt x="30264" y="6126"/>
                        <a:pt x="30955" y="5140"/>
                      </a:cubicBezTo>
                      <a:cubicBezTo>
                        <a:pt x="28808" y="3660"/>
                        <a:pt x="26663" y="2206"/>
                        <a:pt x="24246" y="1243"/>
                      </a:cubicBezTo>
                      <a:cubicBezTo>
                        <a:pt x="22160" y="413"/>
                        <a:pt x="19918" y="1"/>
                        <a:pt x="17674" y="1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1" name="Google Shape;3921;g303e823a111_0_116"/>
                <p:cNvSpPr/>
                <p:nvPr/>
              </p:nvSpPr>
              <p:spPr>
                <a:xfrm>
                  <a:off x="-7557750" y="2512450"/>
                  <a:ext cx="106075" cy="370125"/>
                </a:xfrm>
                <a:custGeom>
                  <a:rect b="b" l="l" r="r" t="t"/>
                  <a:pathLst>
                    <a:path extrusionOk="0" h="14805" w="4243">
                      <a:moveTo>
                        <a:pt x="4080" y="0"/>
                      </a:moveTo>
                      <a:cubicBezTo>
                        <a:pt x="4015" y="0"/>
                        <a:pt x="3946" y="48"/>
                        <a:pt x="3946" y="130"/>
                      </a:cubicBezTo>
                      <a:cubicBezTo>
                        <a:pt x="2861" y="4988"/>
                        <a:pt x="1529" y="9848"/>
                        <a:pt x="24" y="14607"/>
                      </a:cubicBezTo>
                      <a:cubicBezTo>
                        <a:pt x="0" y="14682"/>
                        <a:pt x="49" y="14755"/>
                        <a:pt x="122" y="14804"/>
                      </a:cubicBezTo>
                      <a:lnTo>
                        <a:pt x="172" y="14804"/>
                      </a:lnTo>
                      <a:cubicBezTo>
                        <a:pt x="247" y="14804"/>
                        <a:pt x="296" y="14755"/>
                        <a:pt x="320" y="14682"/>
                      </a:cubicBezTo>
                      <a:cubicBezTo>
                        <a:pt x="1825" y="9947"/>
                        <a:pt x="3157" y="5063"/>
                        <a:pt x="4242" y="180"/>
                      </a:cubicBezTo>
                      <a:cubicBezTo>
                        <a:pt x="4242" y="105"/>
                        <a:pt x="4193" y="32"/>
                        <a:pt x="4118" y="6"/>
                      </a:cubicBezTo>
                      <a:cubicBezTo>
                        <a:pt x="4106" y="2"/>
                        <a:pt x="4093" y="0"/>
                        <a:pt x="40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2" name="Google Shape;3922;g303e823a111_0_116"/>
                <p:cNvSpPr/>
                <p:nvPr/>
              </p:nvSpPr>
              <p:spPr>
                <a:xfrm>
                  <a:off x="-7650900" y="2675150"/>
                  <a:ext cx="121525" cy="151925"/>
                </a:xfrm>
                <a:custGeom>
                  <a:rect b="b" l="l" r="r" t="t"/>
                  <a:pathLst>
                    <a:path extrusionOk="0" h="6077" w="4861">
                      <a:moveTo>
                        <a:pt x="183" y="0"/>
                      </a:moveTo>
                      <a:cubicBezTo>
                        <a:pt x="147" y="0"/>
                        <a:pt x="109" y="13"/>
                        <a:pt x="76" y="35"/>
                      </a:cubicBezTo>
                      <a:cubicBezTo>
                        <a:pt x="1" y="84"/>
                        <a:pt x="1" y="183"/>
                        <a:pt x="50" y="256"/>
                      </a:cubicBezTo>
                      <a:lnTo>
                        <a:pt x="4565" y="6027"/>
                      </a:lnTo>
                      <a:cubicBezTo>
                        <a:pt x="4588" y="6053"/>
                        <a:pt x="4638" y="6077"/>
                        <a:pt x="4687" y="6077"/>
                      </a:cubicBezTo>
                      <a:cubicBezTo>
                        <a:pt x="4713" y="6077"/>
                        <a:pt x="4736" y="6077"/>
                        <a:pt x="4762" y="6053"/>
                      </a:cubicBezTo>
                      <a:cubicBezTo>
                        <a:pt x="4835" y="6004"/>
                        <a:pt x="4861" y="5905"/>
                        <a:pt x="4811" y="5830"/>
                      </a:cubicBezTo>
                      <a:lnTo>
                        <a:pt x="297" y="59"/>
                      </a:lnTo>
                      <a:cubicBezTo>
                        <a:pt x="270" y="19"/>
                        <a:pt x="228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3" name="Google Shape;3923;g303e823a111_0_116"/>
                <p:cNvSpPr/>
                <p:nvPr/>
              </p:nvSpPr>
              <p:spPr>
                <a:xfrm>
                  <a:off x="-7509075" y="2599500"/>
                  <a:ext cx="151125" cy="117225"/>
                </a:xfrm>
                <a:custGeom>
                  <a:rect b="b" l="l" r="r" t="t"/>
                  <a:pathLst>
                    <a:path extrusionOk="0" h="4689" w="6045">
                      <a:moveTo>
                        <a:pt x="5857" y="1"/>
                      </a:moveTo>
                      <a:cubicBezTo>
                        <a:pt x="5827" y="1"/>
                        <a:pt x="5798" y="9"/>
                        <a:pt x="5772" y="26"/>
                      </a:cubicBezTo>
                      <a:cubicBezTo>
                        <a:pt x="3775" y="1358"/>
                        <a:pt x="1875" y="2838"/>
                        <a:pt x="75" y="4416"/>
                      </a:cubicBezTo>
                      <a:cubicBezTo>
                        <a:pt x="1" y="4491"/>
                        <a:pt x="1" y="4590"/>
                        <a:pt x="75" y="4639"/>
                      </a:cubicBezTo>
                      <a:cubicBezTo>
                        <a:pt x="99" y="4689"/>
                        <a:pt x="125" y="4689"/>
                        <a:pt x="174" y="4689"/>
                      </a:cubicBezTo>
                      <a:cubicBezTo>
                        <a:pt x="223" y="4689"/>
                        <a:pt x="247" y="4689"/>
                        <a:pt x="273" y="4663"/>
                      </a:cubicBezTo>
                      <a:cubicBezTo>
                        <a:pt x="2049" y="3085"/>
                        <a:pt x="3972" y="1605"/>
                        <a:pt x="5945" y="273"/>
                      </a:cubicBezTo>
                      <a:cubicBezTo>
                        <a:pt x="6018" y="249"/>
                        <a:pt x="6044" y="151"/>
                        <a:pt x="5995" y="76"/>
                      </a:cubicBezTo>
                      <a:cubicBezTo>
                        <a:pt x="5963" y="28"/>
                        <a:pt x="5910" y="1"/>
                        <a:pt x="58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4" name="Google Shape;3924;g303e823a111_0_116"/>
                <p:cNvSpPr/>
                <p:nvPr/>
              </p:nvSpPr>
              <p:spPr>
                <a:xfrm>
                  <a:off x="-7378350" y="2721575"/>
                  <a:ext cx="202900" cy="133275"/>
                </a:xfrm>
                <a:custGeom>
                  <a:rect b="b" l="l" r="r" t="t"/>
                  <a:pathLst>
                    <a:path extrusionOk="0" h="5331" w="8116">
                      <a:moveTo>
                        <a:pt x="7959" y="0"/>
                      </a:moveTo>
                      <a:cubicBezTo>
                        <a:pt x="7928" y="0"/>
                        <a:pt x="7897" y="8"/>
                        <a:pt x="7869" y="27"/>
                      </a:cubicBezTo>
                      <a:lnTo>
                        <a:pt x="75" y="5058"/>
                      </a:lnTo>
                      <a:cubicBezTo>
                        <a:pt x="0" y="5108"/>
                        <a:pt x="0" y="5206"/>
                        <a:pt x="50" y="5256"/>
                      </a:cubicBezTo>
                      <a:cubicBezTo>
                        <a:pt x="75" y="5305"/>
                        <a:pt x="125" y="5330"/>
                        <a:pt x="174" y="5330"/>
                      </a:cubicBezTo>
                      <a:cubicBezTo>
                        <a:pt x="198" y="5330"/>
                        <a:pt x="223" y="5330"/>
                        <a:pt x="247" y="5305"/>
                      </a:cubicBezTo>
                      <a:lnTo>
                        <a:pt x="8041" y="273"/>
                      </a:lnTo>
                      <a:cubicBezTo>
                        <a:pt x="8116" y="224"/>
                        <a:pt x="8116" y="125"/>
                        <a:pt x="8090" y="52"/>
                      </a:cubicBezTo>
                      <a:cubicBezTo>
                        <a:pt x="8059" y="22"/>
                        <a:pt x="8009" y="0"/>
                        <a:pt x="79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5" name="Google Shape;3925;g303e823a111_0_116"/>
                <p:cNvSpPr/>
                <p:nvPr/>
              </p:nvSpPr>
              <p:spPr>
                <a:xfrm>
                  <a:off x="-8130600" y="2053250"/>
                  <a:ext cx="509975" cy="905200"/>
                </a:xfrm>
                <a:custGeom>
                  <a:rect b="b" l="l" r="r" t="t"/>
                  <a:pathLst>
                    <a:path extrusionOk="0" h="36208" w="20399">
                      <a:moveTo>
                        <a:pt x="19856" y="0"/>
                      </a:moveTo>
                      <a:cubicBezTo>
                        <a:pt x="15663" y="2293"/>
                        <a:pt x="11790" y="5180"/>
                        <a:pt x="8435" y="8583"/>
                      </a:cubicBezTo>
                      <a:cubicBezTo>
                        <a:pt x="7672" y="9347"/>
                        <a:pt x="6883" y="10235"/>
                        <a:pt x="6758" y="11297"/>
                      </a:cubicBezTo>
                      <a:cubicBezTo>
                        <a:pt x="6561" y="12899"/>
                        <a:pt x="7844" y="14477"/>
                        <a:pt x="7475" y="16056"/>
                      </a:cubicBezTo>
                      <a:cubicBezTo>
                        <a:pt x="6512" y="15144"/>
                        <a:pt x="5525" y="14231"/>
                        <a:pt x="4564" y="13319"/>
                      </a:cubicBezTo>
                      <a:cubicBezTo>
                        <a:pt x="3799" y="14059"/>
                        <a:pt x="3059" y="14848"/>
                        <a:pt x="2394" y="15661"/>
                      </a:cubicBezTo>
                      <a:lnTo>
                        <a:pt x="2394" y="30090"/>
                      </a:lnTo>
                      <a:cubicBezTo>
                        <a:pt x="1628" y="31101"/>
                        <a:pt x="839" y="32087"/>
                        <a:pt x="50" y="33074"/>
                      </a:cubicBezTo>
                      <a:cubicBezTo>
                        <a:pt x="0" y="33149"/>
                        <a:pt x="0" y="33247"/>
                        <a:pt x="75" y="33297"/>
                      </a:cubicBezTo>
                      <a:cubicBezTo>
                        <a:pt x="99" y="33320"/>
                        <a:pt x="125" y="33320"/>
                        <a:pt x="174" y="33320"/>
                      </a:cubicBezTo>
                      <a:cubicBezTo>
                        <a:pt x="223" y="33320"/>
                        <a:pt x="247" y="33297"/>
                        <a:pt x="296" y="33271"/>
                      </a:cubicBezTo>
                      <a:cubicBezTo>
                        <a:pt x="987" y="32383"/>
                        <a:pt x="1703" y="31495"/>
                        <a:pt x="2394" y="30584"/>
                      </a:cubicBezTo>
                      <a:lnTo>
                        <a:pt x="2394" y="36132"/>
                      </a:lnTo>
                      <a:cubicBezTo>
                        <a:pt x="2615" y="36181"/>
                        <a:pt x="2861" y="36207"/>
                        <a:pt x="3084" y="36207"/>
                      </a:cubicBezTo>
                      <a:cubicBezTo>
                        <a:pt x="3578" y="36181"/>
                        <a:pt x="4045" y="35960"/>
                        <a:pt x="4489" y="35737"/>
                      </a:cubicBezTo>
                      <a:cubicBezTo>
                        <a:pt x="6610" y="34652"/>
                        <a:pt x="8485" y="33222"/>
                        <a:pt x="10162" y="31545"/>
                      </a:cubicBezTo>
                      <a:cubicBezTo>
                        <a:pt x="10286" y="31397"/>
                        <a:pt x="10434" y="31274"/>
                        <a:pt x="10557" y="31126"/>
                      </a:cubicBezTo>
                      <a:cubicBezTo>
                        <a:pt x="10681" y="31002"/>
                        <a:pt x="10829" y="30854"/>
                        <a:pt x="10951" y="30706"/>
                      </a:cubicBezTo>
                      <a:cubicBezTo>
                        <a:pt x="11198" y="30459"/>
                        <a:pt x="11444" y="30189"/>
                        <a:pt x="11667" y="29893"/>
                      </a:cubicBezTo>
                      <a:cubicBezTo>
                        <a:pt x="14157" y="27032"/>
                        <a:pt x="16229" y="23701"/>
                        <a:pt x="18202" y="20446"/>
                      </a:cubicBezTo>
                      <a:cubicBezTo>
                        <a:pt x="17265" y="19978"/>
                        <a:pt x="16476" y="19262"/>
                        <a:pt x="15910" y="18400"/>
                      </a:cubicBezTo>
                      <a:cubicBezTo>
                        <a:pt x="16945" y="18153"/>
                        <a:pt x="17956" y="17906"/>
                        <a:pt x="18992" y="17660"/>
                      </a:cubicBezTo>
                      <a:cubicBezTo>
                        <a:pt x="19140" y="16944"/>
                        <a:pt x="19287" y="16229"/>
                        <a:pt x="19412" y="15489"/>
                      </a:cubicBezTo>
                      <a:cubicBezTo>
                        <a:pt x="20250" y="10383"/>
                        <a:pt x="20398" y="5154"/>
                        <a:pt x="198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6" name="Google Shape;3926;g303e823a111_0_116"/>
                <p:cNvSpPr/>
                <p:nvPr/>
              </p:nvSpPr>
              <p:spPr>
                <a:xfrm>
                  <a:off x="-8130600" y="2215800"/>
                  <a:ext cx="417475" cy="670475"/>
                </a:xfrm>
                <a:custGeom>
                  <a:rect b="b" l="l" r="r" t="t"/>
                  <a:pathLst>
                    <a:path extrusionOk="0" h="26819" w="16699">
                      <a:moveTo>
                        <a:pt x="16540" y="0"/>
                      </a:moveTo>
                      <a:cubicBezTo>
                        <a:pt x="16480" y="0"/>
                        <a:pt x="16421" y="28"/>
                        <a:pt x="16403" y="83"/>
                      </a:cubicBezTo>
                      <a:cubicBezTo>
                        <a:pt x="15515" y="2056"/>
                        <a:pt x="14552" y="3980"/>
                        <a:pt x="13566" y="5903"/>
                      </a:cubicBezTo>
                      <a:cubicBezTo>
                        <a:pt x="13443" y="6126"/>
                        <a:pt x="13319" y="6347"/>
                        <a:pt x="13197" y="6594"/>
                      </a:cubicBezTo>
                      <a:cubicBezTo>
                        <a:pt x="12161" y="8567"/>
                        <a:pt x="11050" y="10540"/>
                        <a:pt x="9892" y="12464"/>
                      </a:cubicBezTo>
                      <a:cubicBezTo>
                        <a:pt x="9793" y="12612"/>
                        <a:pt x="9718" y="12760"/>
                        <a:pt x="9619" y="12908"/>
                      </a:cubicBezTo>
                      <a:cubicBezTo>
                        <a:pt x="8337" y="15029"/>
                        <a:pt x="7005" y="17101"/>
                        <a:pt x="5600" y="19149"/>
                      </a:cubicBezTo>
                      <a:cubicBezTo>
                        <a:pt x="5501" y="19271"/>
                        <a:pt x="5403" y="19396"/>
                        <a:pt x="5328" y="19544"/>
                      </a:cubicBezTo>
                      <a:cubicBezTo>
                        <a:pt x="4416" y="20850"/>
                        <a:pt x="3479" y="22132"/>
                        <a:pt x="2516" y="23391"/>
                      </a:cubicBezTo>
                      <a:cubicBezTo>
                        <a:pt x="2467" y="23464"/>
                        <a:pt x="2443" y="23513"/>
                        <a:pt x="2394" y="23588"/>
                      </a:cubicBezTo>
                      <a:cubicBezTo>
                        <a:pt x="1628" y="24599"/>
                        <a:pt x="839" y="25585"/>
                        <a:pt x="50" y="26572"/>
                      </a:cubicBezTo>
                      <a:cubicBezTo>
                        <a:pt x="0" y="26647"/>
                        <a:pt x="0" y="26745"/>
                        <a:pt x="75" y="26795"/>
                      </a:cubicBezTo>
                      <a:cubicBezTo>
                        <a:pt x="99" y="26818"/>
                        <a:pt x="125" y="26818"/>
                        <a:pt x="174" y="26818"/>
                      </a:cubicBezTo>
                      <a:cubicBezTo>
                        <a:pt x="223" y="26818"/>
                        <a:pt x="247" y="26795"/>
                        <a:pt x="296" y="26769"/>
                      </a:cubicBezTo>
                      <a:cubicBezTo>
                        <a:pt x="987" y="25881"/>
                        <a:pt x="1703" y="24993"/>
                        <a:pt x="2394" y="24082"/>
                      </a:cubicBezTo>
                      <a:cubicBezTo>
                        <a:pt x="2565" y="23859"/>
                        <a:pt x="2739" y="23638"/>
                        <a:pt x="2911" y="23391"/>
                      </a:cubicBezTo>
                      <a:cubicBezTo>
                        <a:pt x="3848" y="22158"/>
                        <a:pt x="4762" y="20875"/>
                        <a:pt x="5649" y="19593"/>
                      </a:cubicBezTo>
                      <a:cubicBezTo>
                        <a:pt x="5797" y="19396"/>
                        <a:pt x="5945" y="19173"/>
                        <a:pt x="6093" y="18975"/>
                      </a:cubicBezTo>
                      <a:cubicBezTo>
                        <a:pt x="7400" y="17051"/>
                        <a:pt x="8658" y="15104"/>
                        <a:pt x="9842" y="13131"/>
                      </a:cubicBezTo>
                      <a:cubicBezTo>
                        <a:pt x="9990" y="12908"/>
                        <a:pt x="10113" y="12687"/>
                        <a:pt x="10261" y="12440"/>
                      </a:cubicBezTo>
                      <a:cubicBezTo>
                        <a:pt x="11322" y="10665"/>
                        <a:pt x="12358" y="8839"/>
                        <a:pt x="13345" y="6989"/>
                      </a:cubicBezTo>
                      <a:cubicBezTo>
                        <a:pt x="13443" y="6768"/>
                        <a:pt x="13566" y="6570"/>
                        <a:pt x="13664" y="6347"/>
                      </a:cubicBezTo>
                      <a:cubicBezTo>
                        <a:pt x="14726" y="4325"/>
                        <a:pt x="15736" y="2279"/>
                        <a:pt x="16673" y="207"/>
                      </a:cubicBezTo>
                      <a:cubicBezTo>
                        <a:pt x="16699" y="132"/>
                        <a:pt x="16673" y="59"/>
                        <a:pt x="16600" y="10"/>
                      </a:cubicBezTo>
                      <a:cubicBezTo>
                        <a:pt x="16581" y="3"/>
                        <a:pt x="16561" y="0"/>
                        <a:pt x="165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7" name="Google Shape;3927;g303e823a111_0_116"/>
                <p:cNvSpPr/>
                <p:nvPr/>
              </p:nvSpPr>
              <p:spPr>
                <a:xfrm>
                  <a:off x="-7801925" y="2228950"/>
                  <a:ext cx="131975" cy="161575"/>
                </a:xfrm>
                <a:custGeom>
                  <a:rect b="b" l="l" r="r" t="t"/>
                  <a:pathLst>
                    <a:path extrusionOk="0" h="6463" w="5279">
                      <a:moveTo>
                        <a:pt x="148" y="1"/>
                      </a:moveTo>
                      <a:cubicBezTo>
                        <a:pt x="50" y="26"/>
                        <a:pt x="0" y="99"/>
                        <a:pt x="0" y="174"/>
                      </a:cubicBezTo>
                      <a:cubicBezTo>
                        <a:pt x="221" y="2220"/>
                        <a:pt x="221" y="4269"/>
                        <a:pt x="50" y="6291"/>
                      </a:cubicBezTo>
                      <a:cubicBezTo>
                        <a:pt x="24" y="6364"/>
                        <a:pt x="73" y="6413"/>
                        <a:pt x="123" y="6439"/>
                      </a:cubicBezTo>
                      <a:cubicBezTo>
                        <a:pt x="148" y="6463"/>
                        <a:pt x="172" y="6463"/>
                        <a:pt x="198" y="6463"/>
                      </a:cubicBezTo>
                      <a:cubicBezTo>
                        <a:pt x="221" y="6463"/>
                        <a:pt x="271" y="6463"/>
                        <a:pt x="296" y="6439"/>
                      </a:cubicBezTo>
                      <a:cubicBezTo>
                        <a:pt x="1875" y="5081"/>
                        <a:pt x="3526" y="3750"/>
                        <a:pt x="5203" y="2516"/>
                      </a:cubicBezTo>
                      <a:cubicBezTo>
                        <a:pt x="5278" y="2467"/>
                        <a:pt x="5278" y="2368"/>
                        <a:pt x="5229" y="2295"/>
                      </a:cubicBezTo>
                      <a:cubicBezTo>
                        <a:pt x="5202" y="2254"/>
                        <a:pt x="5159" y="2235"/>
                        <a:pt x="5119" y="2235"/>
                      </a:cubicBezTo>
                      <a:cubicBezTo>
                        <a:pt x="5086" y="2235"/>
                        <a:pt x="5054" y="2248"/>
                        <a:pt x="5032" y="2270"/>
                      </a:cubicBezTo>
                      <a:cubicBezTo>
                        <a:pt x="3427" y="3430"/>
                        <a:pt x="1875" y="4687"/>
                        <a:pt x="369" y="5946"/>
                      </a:cubicBezTo>
                      <a:cubicBezTo>
                        <a:pt x="543" y="4022"/>
                        <a:pt x="517" y="2072"/>
                        <a:pt x="296" y="149"/>
                      </a:cubicBezTo>
                      <a:cubicBezTo>
                        <a:pt x="296" y="76"/>
                        <a:pt x="221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8" name="Google Shape;3928;g303e823a111_0_116"/>
                <p:cNvSpPr/>
                <p:nvPr/>
              </p:nvSpPr>
              <p:spPr>
                <a:xfrm>
                  <a:off x="-8032550" y="2469900"/>
                  <a:ext cx="251600" cy="238200"/>
                </a:xfrm>
                <a:custGeom>
                  <a:rect b="b" l="l" r="r" t="t"/>
                  <a:pathLst>
                    <a:path extrusionOk="0" h="9528" w="10064">
                      <a:moveTo>
                        <a:pt x="187" y="1"/>
                      </a:moveTo>
                      <a:cubicBezTo>
                        <a:pt x="175" y="1"/>
                        <a:pt x="162" y="3"/>
                        <a:pt x="149" y="7"/>
                      </a:cubicBezTo>
                      <a:cubicBezTo>
                        <a:pt x="50" y="7"/>
                        <a:pt x="1" y="106"/>
                        <a:pt x="25" y="179"/>
                      </a:cubicBezTo>
                      <a:cubicBezTo>
                        <a:pt x="617" y="3214"/>
                        <a:pt x="1086" y="6321"/>
                        <a:pt x="1406" y="9380"/>
                      </a:cubicBezTo>
                      <a:cubicBezTo>
                        <a:pt x="1406" y="9429"/>
                        <a:pt x="1431" y="9478"/>
                        <a:pt x="1481" y="9502"/>
                      </a:cubicBezTo>
                      <a:cubicBezTo>
                        <a:pt x="1504" y="9502"/>
                        <a:pt x="1530" y="9527"/>
                        <a:pt x="1554" y="9527"/>
                      </a:cubicBezTo>
                      <a:cubicBezTo>
                        <a:pt x="1579" y="9527"/>
                        <a:pt x="1603" y="9502"/>
                        <a:pt x="1629" y="9502"/>
                      </a:cubicBezTo>
                      <a:lnTo>
                        <a:pt x="9965" y="4322"/>
                      </a:lnTo>
                      <a:cubicBezTo>
                        <a:pt x="10038" y="4273"/>
                        <a:pt x="10064" y="4174"/>
                        <a:pt x="10014" y="4101"/>
                      </a:cubicBezTo>
                      <a:cubicBezTo>
                        <a:pt x="9983" y="4053"/>
                        <a:pt x="9931" y="4026"/>
                        <a:pt x="9877" y="4026"/>
                      </a:cubicBezTo>
                      <a:cubicBezTo>
                        <a:pt x="9848" y="4026"/>
                        <a:pt x="9818" y="4035"/>
                        <a:pt x="9791" y="4052"/>
                      </a:cubicBezTo>
                      <a:lnTo>
                        <a:pt x="1678" y="9107"/>
                      </a:lnTo>
                      <a:cubicBezTo>
                        <a:pt x="1356" y="6098"/>
                        <a:pt x="913" y="3089"/>
                        <a:pt x="321" y="130"/>
                      </a:cubicBezTo>
                      <a:cubicBezTo>
                        <a:pt x="301" y="48"/>
                        <a:pt x="247" y="1"/>
                        <a:pt x="18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9" name="Google Shape;3929;g303e823a111_0_116"/>
                <p:cNvSpPr/>
                <p:nvPr/>
              </p:nvSpPr>
              <p:spPr>
                <a:xfrm>
                  <a:off x="-7903050" y="2434900"/>
                  <a:ext cx="134450" cy="109775"/>
                </a:xfrm>
                <a:custGeom>
                  <a:rect b="b" l="l" r="r" t="t"/>
                  <a:pathLst>
                    <a:path extrusionOk="0" h="4391" w="5378">
                      <a:moveTo>
                        <a:pt x="148" y="0"/>
                      </a:moveTo>
                      <a:cubicBezTo>
                        <a:pt x="73" y="26"/>
                        <a:pt x="0" y="99"/>
                        <a:pt x="24" y="174"/>
                      </a:cubicBezTo>
                      <a:cubicBezTo>
                        <a:pt x="221" y="1530"/>
                        <a:pt x="395" y="2887"/>
                        <a:pt x="543" y="4243"/>
                      </a:cubicBezTo>
                      <a:cubicBezTo>
                        <a:pt x="543" y="4292"/>
                        <a:pt x="567" y="4341"/>
                        <a:pt x="616" y="4367"/>
                      </a:cubicBezTo>
                      <a:cubicBezTo>
                        <a:pt x="642" y="4367"/>
                        <a:pt x="665" y="4391"/>
                        <a:pt x="691" y="4391"/>
                      </a:cubicBezTo>
                      <a:cubicBezTo>
                        <a:pt x="715" y="4391"/>
                        <a:pt x="740" y="4367"/>
                        <a:pt x="764" y="4341"/>
                      </a:cubicBezTo>
                      <a:cubicBezTo>
                        <a:pt x="2293" y="3232"/>
                        <a:pt x="3822" y="2049"/>
                        <a:pt x="5278" y="839"/>
                      </a:cubicBezTo>
                      <a:cubicBezTo>
                        <a:pt x="5351" y="790"/>
                        <a:pt x="5377" y="691"/>
                        <a:pt x="5302" y="642"/>
                      </a:cubicBezTo>
                      <a:cubicBezTo>
                        <a:pt x="5275" y="602"/>
                        <a:pt x="5233" y="584"/>
                        <a:pt x="5193" y="584"/>
                      </a:cubicBezTo>
                      <a:cubicBezTo>
                        <a:pt x="5159" y="584"/>
                        <a:pt x="5127" y="596"/>
                        <a:pt x="5105" y="618"/>
                      </a:cubicBezTo>
                      <a:cubicBezTo>
                        <a:pt x="3700" y="1753"/>
                        <a:pt x="2269" y="2861"/>
                        <a:pt x="813" y="3947"/>
                      </a:cubicBezTo>
                      <a:cubicBezTo>
                        <a:pt x="691" y="2664"/>
                        <a:pt x="517" y="1382"/>
                        <a:pt x="320" y="125"/>
                      </a:cubicBezTo>
                      <a:cubicBezTo>
                        <a:pt x="320" y="50"/>
                        <a:pt x="221" y="0"/>
                        <a:pt x="14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0" name="Google Shape;3930;g303e823a111_0_116"/>
                <p:cNvSpPr/>
                <p:nvPr/>
              </p:nvSpPr>
              <p:spPr>
                <a:xfrm>
                  <a:off x="-6563225" y="2376175"/>
                  <a:ext cx="528475" cy="495950"/>
                </a:xfrm>
                <a:custGeom>
                  <a:rect b="b" l="l" r="r" t="t"/>
                  <a:pathLst>
                    <a:path extrusionOk="0" h="19838" w="21139">
                      <a:moveTo>
                        <a:pt x="4111" y="1"/>
                      </a:moveTo>
                      <a:cubicBezTo>
                        <a:pt x="3067" y="1"/>
                        <a:pt x="2031" y="337"/>
                        <a:pt x="1309" y="1093"/>
                      </a:cubicBezTo>
                      <a:cubicBezTo>
                        <a:pt x="1" y="2448"/>
                        <a:pt x="149" y="4618"/>
                        <a:pt x="372" y="6519"/>
                      </a:cubicBezTo>
                      <a:cubicBezTo>
                        <a:pt x="1185" y="6617"/>
                        <a:pt x="1999" y="6740"/>
                        <a:pt x="2812" y="6864"/>
                      </a:cubicBezTo>
                      <a:cubicBezTo>
                        <a:pt x="2467" y="7702"/>
                        <a:pt x="1999" y="8492"/>
                        <a:pt x="1382" y="9206"/>
                      </a:cubicBezTo>
                      <a:cubicBezTo>
                        <a:pt x="3256" y="12560"/>
                        <a:pt x="5624" y="15644"/>
                        <a:pt x="8386" y="18332"/>
                      </a:cubicBezTo>
                      <a:cubicBezTo>
                        <a:pt x="9471" y="19398"/>
                        <a:pt x="10923" y="19673"/>
                        <a:pt x="12535" y="19673"/>
                      </a:cubicBezTo>
                      <a:cubicBezTo>
                        <a:pt x="14250" y="19673"/>
                        <a:pt x="16146" y="19362"/>
                        <a:pt x="17972" y="19362"/>
                      </a:cubicBezTo>
                      <a:cubicBezTo>
                        <a:pt x="19071" y="19362"/>
                        <a:pt x="20145" y="19475"/>
                        <a:pt x="21139" y="19837"/>
                      </a:cubicBezTo>
                      <a:cubicBezTo>
                        <a:pt x="18672" y="15421"/>
                        <a:pt x="16081" y="11080"/>
                        <a:pt x="13368" y="6815"/>
                      </a:cubicBezTo>
                      <a:cubicBezTo>
                        <a:pt x="12530" y="7406"/>
                        <a:pt x="11668" y="7973"/>
                        <a:pt x="10829" y="8541"/>
                      </a:cubicBezTo>
                      <a:cubicBezTo>
                        <a:pt x="11494" y="7381"/>
                        <a:pt x="11520" y="5877"/>
                        <a:pt x="10902" y="4693"/>
                      </a:cubicBezTo>
                      <a:cubicBezTo>
                        <a:pt x="10557" y="4076"/>
                        <a:pt x="10089" y="3533"/>
                        <a:pt x="9596" y="3040"/>
                      </a:cubicBezTo>
                      <a:cubicBezTo>
                        <a:pt x="8485" y="1882"/>
                        <a:pt x="7252" y="797"/>
                        <a:pt x="5748" y="278"/>
                      </a:cubicBezTo>
                      <a:cubicBezTo>
                        <a:pt x="5232" y="97"/>
                        <a:pt x="4671" y="1"/>
                        <a:pt x="4111" y="1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1" name="Google Shape;3931;g303e823a111_0_116"/>
                <p:cNvSpPr/>
                <p:nvPr/>
              </p:nvSpPr>
              <p:spPr>
                <a:xfrm>
                  <a:off x="-6459000" y="2478050"/>
                  <a:ext cx="242975" cy="353950"/>
                </a:xfrm>
                <a:custGeom>
                  <a:rect b="b" l="l" r="r" t="t"/>
                  <a:pathLst>
                    <a:path extrusionOk="0" h="14158" w="9719">
                      <a:moveTo>
                        <a:pt x="160" y="1"/>
                      </a:moveTo>
                      <a:cubicBezTo>
                        <a:pt x="130" y="1"/>
                        <a:pt x="101" y="9"/>
                        <a:pt x="74" y="27"/>
                      </a:cubicBezTo>
                      <a:cubicBezTo>
                        <a:pt x="1" y="76"/>
                        <a:pt x="1" y="175"/>
                        <a:pt x="50" y="224"/>
                      </a:cubicBezTo>
                      <a:cubicBezTo>
                        <a:pt x="3033" y="4910"/>
                        <a:pt x="6190" y="9570"/>
                        <a:pt x="9422" y="14109"/>
                      </a:cubicBezTo>
                      <a:cubicBezTo>
                        <a:pt x="9446" y="14134"/>
                        <a:pt x="9495" y="14158"/>
                        <a:pt x="9545" y="14158"/>
                      </a:cubicBezTo>
                      <a:cubicBezTo>
                        <a:pt x="9570" y="14158"/>
                        <a:pt x="9620" y="14158"/>
                        <a:pt x="9643" y="14134"/>
                      </a:cubicBezTo>
                      <a:cubicBezTo>
                        <a:pt x="9718" y="14085"/>
                        <a:pt x="9718" y="13986"/>
                        <a:pt x="9669" y="13911"/>
                      </a:cubicBezTo>
                      <a:cubicBezTo>
                        <a:pt x="6437" y="9399"/>
                        <a:pt x="3306" y="4736"/>
                        <a:pt x="297" y="76"/>
                      </a:cubicBezTo>
                      <a:cubicBezTo>
                        <a:pt x="265" y="28"/>
                        <a:pt x="213" y="1"/>
                        <a:pt x="1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2" name="Google Shape;3932;g303e823a111_0_116"/>
                <p:cNvSpPr/>
                <p:nvPr/>
              </p:nvSpPr>
              <p:spPr>
                <a:xfrm>
                  <a:off x="-6463925" y="2483625"/>
                  <a:ext cx="108550" cy="143075"/>
                </a:xfrm>
                <a:custGeom>
                  <a:rect b="b" l="l" r="r" t="t"/>
                  <a:pathLst>
                    <a:path extrusionOk="0" h="5723" w="4342">
                      <a:moveTo>
                        <a:pt x="4168" y="1"/>
                      </a:moveTo>
                      <a:cubicBezTo>
                        <a:pt x="4095" y="1"/>
                        <a:pt x="4020" y="74"/>
                        <a:pt x="4020" y="149"/>
                      </a:cubicBezTo>
                      <a:lnTo>
                        <a:pt x="4020" y="5352"/>
                      </a:lnTo>
                      <a:lnTo>
                        <a:pt x="222" y="3898"/>
                      </a:lnTo>
                      <a:cubicBezTo>
                        <a:pt x="204" y="3892"/>
                        <a:pt x="185" y="3888"/>
                        <a:pt x="166" y="3888"/>
                      </a:cubicBezTo>
                      <a:cubicBezTo>
                        <a:pt x="106" y="3888"/>
                        <a:pt x="44" y="3921"/>
                        <a:pt x="24" y="3996"/>
                      </a:cubicBezTo>
                      <a:cubicBezTo>
                        <a:pt x="1" y="4069"/>
                        <a:pt x="24" y="4144"/>
                        <a:pt x="123" y="4194"/>
                      </a:cubicBezTo>
                      <a:lnTo>
                        <a:pt x="4118" y="5723"/>
                      </a:lnTo>
                      <a:lnTo>
                        <a:pt x="4168" y="5723"/>
                      </a:lnTo>
                      <a:cubicBezTo>
                        <a:pt x="4193" y="5723"/>
                        <a:pt x="4217" y="5723"/>
                        <a:pt x="4243" y="5697"/>
                      </a:cubicBezTo>
                      <a:cubicBezTo>
                        <a:pt x="4292" y="5674"/>
                        <a:pt x="4316" y="5624"/>
                        <a:pt x="4316" y="5575"/>
                      </a:cubicBezTo>
                      <a:lnTo>
                        <a:pt x="4341" y="149"/>
                      </a:lnTo>
                      <a:cubicBezTo>
                        <a:pt x="4341" y="74"/>
                        <a:pt x="4266" y="1"/>
                        <a:pt x="41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3" name="Google Shape;3933;g303e823a111_0_116"/>
                <p:cNvSpPr/>
                <p:nvPr/>
              </p:nvSpPr>
              <p:spPr>
                <a:xfrm>
                  <a:off x="-6407200" y="2642075"/>
                  <a:ext cx="139375" cy="113475"/>
                </a:xfrm>
                <a:custGeom>
                  <a:rect b="b" l="l" r="r" t="t"/>
                  <a:pathLst>
                    <a:path extrusionOk="0" h="4539" w="5575">
                      <a:moveTo>
                        <a:pt x="5377" y="0"/>
                      </a:moveTo>
                      <a:cubicBezTo>
                        <a:pt x="5302" y="0"/>
                        <a:pt x="5229" y="75"/>
                        <a:pt x="5229" y="174"/>
                      </a:cubicBezTo>
                      <a:cubicBezTo>
                        <a:pt x="5279" y="1506"/>
                        <a:pt x="5204" y="2861"/>
                        <a:pt x="5056" y="4170"/>
                      </a:cubicBezTo>
                      <a:cubicBezTo>
                        <a:pt x="3428" y="3627"/>
                        <a:pt x="1800" y="2986"/>
                        <a:pt x="222" y="2295"/>
                      </a:cubicBezTo>
                      <a:cubicBezTo>
                        <a:pt x="203" y="2289"/>
                        <a:pt x="183" y="2286"/>
                        <a:pt x="163" y="2286"/>
                      </a:cubicBezTo>
                      <a:cubicBezTo>
                        <a:pt x="103" y="2286"/>
                        <a:pt x="43" y="2314"/>
                        <a:pt x="24" y="2368"/>
                      </a:cubicBezTo>
                      <a:cubicBezTo>
                        <a:pt x="1" y="2443"/>
                        <a:pt x="24" y="2542"/>
                        <a:pt x="99" y="2591"/>
                      </a:cubicBezTo>
                      <a:cubicBezTo>
                        <a:pt x="1751" y="3282"/>
                        <a:pt x="3428" y="3947"/>
                        <a:pt x="5131" y="4539"/>
                      </a:cubicBezTo>
                      <a:lnTo>
                        <a:pt x="5180" y="4539"/>
                      </a:lnTo>
                      <a:cubicBezTo>
                        <a:pt x="5204" y="4539"/>
                        <a:pt x="5229" y="4539"/>
                        <a:pt x="5253" y="4515"/>
                      </a:cubicBezTo>
                      <a:cubicBezTo>
                        <a:pt x="5302" y="4489"/>
                        <a:pt x="5328" y="4440"/>
                        <a:pt x="5328" y="4416"/>
                      </a:cubicBezTo>
                      <a:cubicBezTo>
                        <a:pt x="5500" y="3009"/>
                        <a:pt x="5575" y="1579"/>
                        <a:pt x="5549" y="148"/>
                      </a:cubicBezTo>
                      <a:cubicBezTo>
                        <a:pt x="5549" y="75"/>
                        <a:pt x="5476" y="0"/>
                        <a:pt x="5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4" name="Google Shape;3934;g303e823a111_0_116"/>
                <p:cNvSpPr/>
                <p:nvPr/>
              </p:nvSpPr>
              <p:spPr>
                <a:xfrm>
                  <a:off x="-6244425" y="2063400"/>
                  <a:ext cx="853400" cy="803875"/>
                </a:xfrm>
                <a:custGeom>
                  <a:rect b="b" l="l" r="r" t="t"/>
                  <a:pathLst>
                    <a:path extrusionOk="0" h="32155" w="34136">
                      <a:moveTo>
                        <a:pt x="30362" y="1"/>
                      </a:moveTo>
                      <a:cubicBezTo>
                        <a:pt x="29029" y="1"/>
                        <a:pt x="27712" y="300"/>
                        <a:pt x="26563" y="976"/>
                      </a:cubicBezTo>
                      <a:cubicBezTo>
                        <a:pt x="24590" y="2134"/>
                        <a:pt x="23307" y="4527"/>
                        <a:pt x="23850" y="6747"/>
                      </a:cubicBezTo>
                      <a:cubicBezTo>
                        <a:pt x="22790" y="5366"/>
                        <a:pt x="21285" y="4379"/>
                        <a:pt x="19633" y="3837"/>
                      </a:cubicBezTo>
                      <a:cubicBezTo>
                        <a:pt x="18674" y="3500"/>
                        <a:pt x="17646" y="3335"/>
                        <a:pt x="16620" y="3335"/>
                      </a:cubicBezTo>
                      <a:cubicBezTo>
                        <a:pt x="16142" y="3335"/>
                        <a:pt x="15664" y="3371"/>
                        <a:pt x="15194" y="3442"/>
                      </a:cubicBezTo>
                      <a:cubicBezTo>
                        <a:pt x="11987" y="3910"/>
                        <a:pt x="9126" y="5958"/>
                        <a:pt x="7374" y="8694"/>
                      </a:cubicBezTo>
                      <a:cubicBezTo>
                        <a:pt x="5378" y="11778"/>
                        <a:pt x="4934" y="16192"/>
                        <a:pt x="7351" y="18955"/>
                      </a:cubicBezTo>
                      <a:cubicBezTo>
                        <a:pt x="6818" y="18733"/>
                        <a:pt x="6253" y="18631"/>
                        <a:pt x="5685" y="18631"/>
                      </a:cubicBezTo>
                      <a:cubicBezTo>
                        <a:pt x="4227" y="18631"/>
                        <a:pt x="2752" y="19310"/>
                        <a:pt x="1777" y="20411"/>
                      </a:cubicBezTo>
                      <a:cubicBezTo>
                        <a:pt x="1702" y="20484"/>
                        <a:pt x="1629" y="20582"/>
                        <a:pt x="1554" y="20681"/>
                      </a:cubicBezTo>
                      <a:cubicBezTo>
                        <a:pt x="370" y="22187"/>
                        <a:pt x="1" y="24282"/>
                        <a:pt x="370" y="26182"/>
                      </a:cubicBezTo>
                      <a:cubicBezTo>
                        <a:pt x="790" y="28179"/>
                        <a:pt x="1974" y="29980"/>
                        <a:pt x="3454" y="31385"/>
                      </a:cubicBezTo>
                      <a:cubicBezTo>
                        <a:pt x="8848" y="31896"/>
                        <a:pt x="14137" y="32154"/>
                        <a:pt x="19374" y="32154"/>
                      </a:cubicBezTo>
                      <a:cubicBezTo>
                        <a:pt x="22492" y="32154"/>
                        <a:pt x="25591" y="32063"/>
                        <a:pt x="28684" y="31878"/>
                      </a:cubicBezTo>
                      <a:cubicBezTo>
                        <a:pt x="29527" y="31833"/>
                        <a:pt x="30376" y="31782"/>
                        <a:pt x="31221" y="31782"/>
                      </a:cubicBezTo>
                      <a:cubicBezTo>
                        <a:pt x="32204" y="31782"/>
                        <a:pt x="33180" y="31851"/>
                        <a:pt x="34135" y="32076"/>
                      </a:cubicBezTo>
                      <a:cubicBezTo>
                        <a:pt x="33198" y="21569"/>
                        <a:pt x="32902" y="10989"/>
                        <a:pt x="33198" y="433"/>
                      </a:cubicBezTo>
                      <a:cubicBezTo>
                        <a:pt x="32281" y="155"/>
                        <a:pt x="31317" y="1"/>
                        <a:pt x="303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5" name="Google Shape;3935;g303e823a111_0_116"/>
                <p:cNvSpPr/>
                <p:nvPr/>
              </p:nvSpPr>
              <p:spPr>
                <a:xfrm>
                  <a:off x="-5891125" y="2281150"/>
                  <a:ext cx="321875" cy="669900"/>
                </a:xfrm>
                <a:custGeom>
                  <a:rect b="b" l="l" r="r" t="t"/>
                  <a:pathLst>
                    <a:path extrusionOk="0" h="26796" w="12875">
                      <a:moveTo>
                        <a:pt x="155" y="0"/>
                      </a:moveTo>
                      <a:cubicBezTo>
                        <a:pt x="137" y="0"/>
                        <a:pt x="118" y="4"/>
                        <a:pt x="99" y="10"/>
                      </a:cubicBezTo>
                      <a:cubicBezTo>
                        <a:pt x="26" y="59"/>
                        <a:pt x="0" y="158"/>
                        <a:pt x="26" y="231"/>
                      </a:cubicBezTo>
                      <a:cubicBezTo>
                        <a:pt x="4834" y="8741"/>
                        <a:pt x="8757" y="17867"/>
                        <a:pt x="12555" y="26720"/>
                      </a:cubicBezTo>
                      <a:cubicBezTo>
                        <a:pt x="12579" y="26769"/>
                        <a:pt x="12654" y="26795"/>
                        <a:pt x="12703" y="26795"/>
                      </a:cubicBezTo>
                      <a:lnTo>
                        <a:pt x="12776" y="26795"/>
                      </a:lnTo>
                      <a:cubicBezTo>
                        <a:pt x="12851" y="26746"/>
                        <a:pt x="12875" y="26671"/>
                        <a:pt x="12851" y="26598"/>
                      </a:cubicBezTo>
                      <a:cubicBezTo>
                        <a:pt x="9053" y="17742"/>
                        <a:pt x="5107" y="8617"/>
                        <a:pt x="296" y="83"/>
                      </a:cubicBezTo>
                      <a:cubicBezTo>
                        <a:pt x="259" y="29"/>
                        <a:pt x="209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6" name="Google Shape;3936;g303e823a111_0_116"/>
                <p:cNvSpPr/>
                <p:nvPr/>
              </p:nvSpPr>
              <p:spPr>
                <a:xfrm>
                  <a:off x="-5965125" y="2261025"/>
                  <a:ext cx="265150" cy="320650"/>
                </a:xfrm>
                <a:custGeom>
                  <a:rect b="b" l="l" r="r" t="t"/>
                  <a:pathLst>
                    <a:path extrusionOk="0" h="12826" w="10606">
                      <a:moveTo>
                        <a:pt x="10458" y="0"/>
                      </a:moveTo>
                      <a:cubicBezTo>
                        <a:pt x="10359" y="0"/>
                        <a:pt x="10286" y="75"/>
                        <a:pt x="10286" y="148"/>
                      </a:cubicBezTo>
                      <a:cubicBezTo>
                        <a:pt x="10014" y="4242"/>
                        <a:pt x="9596" y="8362"/>
                        <a:pt x="9027" y="12431"/>
                      </a:cubicBezTo>
                      <a:lnTo>
                        <a:pt x="247" y="7721"/>
                      </a:lnTo>
                      <a:cubicBezTo>
                        <a:pt x="229" y="7715"/>
                        <a:pt x="209" y="7711"/>
                        <a:pt x="189" y="7711"/>
                      </a:cubicBezTo>
                      <a:cubicBezTo>
                        <a:pt x="129" y="7711"/>
                        <a:pt x="69" y="7739"/>
                        <a:pt x="50" y="7794"/>
                      </a:cubicBezTo>
                      <a:cubicBezTo>
                        <a:pt x="1" y="7869"/>
                        <a:pt x="26" y="7942"/>
                        <a:pt x="99" y="7991"/>
                      </a:cubicBezTo>
                      <a:lnTo>
                        <a:pt x="9077" y="12802"/>
                      </a:lnTo>
                      <a:cubicBezTo>
                        <a:pt x="9102" y="12825"/>
                        <a:pt x="9126" y="12825"/>
                        <a:pt x="9152" y="12825"/>
                      </a:cubicBezTo>
                      <a:cubicBezTo>
                        <a:pt x="9175" y="12825"/>
                        <a:pt x="9201" y="12825"/>
                        <a:pt x="9225" y="12802"/>
                      </a:cubicBezTo>
                      <a:cubicBezTo>
                        <a:pt x="9274" y="12776"/>
                        <a:pt x="9300" y="12752"/>
                        <a:pt x="9300" y="12703"/>
                      </a:cubicBezTo>
                      <a:cubicBezTo>
                        <a:pt x="9892" y="8560"/>
                        <a:pt x="10310" y="4341"/>
                        <a:pt x="10582" y="174"/>
                      </a:cubicBezTo>
                      <a:cubicBezTo>
                        <a:pt x="10606" y="75"/>
                        <a:pt x="10533" y="0"/>
                        <a:pt x="104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7" name="Google Shape;3937;g303e823a111_0_116"/>
                <p:cNvSpPr/>
                <p:nvPr/>
              </p:nvSpPr>
              <p:spPr>
                <a:xfrm>
                  <a:off x="-6093975" y="2291700"/>
                  <a:ext cx="606750" cy="478050"/>
                </a:xfrm>
                <a:custGeom>
                  <a:rect b="b" l="l" r="r" t="t"/>
                  <a:pathLst>
                    <a:path extrusionOk="0" h="19122" w="24270">
                      <a:moveTo>
                        <a:pt x="24106" y="0"/>
                      </a:moveTo>
                      <a:cubicBezTo>
                        <a:pt x="24041" y="0"/>
                        <a:pt x="23970" y="45"/>
                        <a:pt x="23948" y="105"/>
                      </a:cubicBezTo>
                      <a:cubicBezTo>
                        <a:pt x="22419" y="6494"/>
                        <a:pt x="20324" y="12782"/>
                        <a:pt x="17709" y="18800"/>
                      </a:cubicBezTo>
                      <a:cubicBezTo>
                        <a:pt x="11790" y="18037"/>
                        <a:pt x="5894" y="16679"/>
                        <a:pt x="222" y="14732"/>
                      </a:cubicBezTo>
                      <a:cubicBezTo>
                        <a:pt x="208" y="14727"/>
                        <a:pt x="194" y="14725"/>
                        <a:pt x="180" y="14725"/>
                      </a:cubicBezTo>
                      <a:cubicBezTo>
                        <a:pt x="115" y="14725"/>
                        <a:pt x="45" y="14769"/>
                        <a:pt x="24" y="14830"/>
                      </a:cubicBezTo>
                      <a:cubicBezTo>
                        <a:pt x="1" y="14903"/>
                        <a:pt x="50" y="15002"/>
                        <a:pt x="123" y="15028"/>
                      </a:cubicBezTo>
                      <a:cubicBezTo>
                        <a:pt x="5845" y="16975"/>
                        <a:pt x="11790" y="18356"/>
                        <a:pt x="17782" y="19122"/>
                      </a:cubicBezTo>
                      <a:lnTo>
                        <a:pt x="17808" y="19122"/>
                      </a:lnTo>
                      <a:cubicBezTo>
                        <a:pt x="17881" y="19122"/>
                        <a:pt x="17930" y="19073"/>
                        <a:pt x="17956" y="19023"/>
                      </a:cubicBezTo>
                      <a:cubicBezTo>
                        <a:pt x="20570" y="12956"/>
                        <a:pt x="22691" y="6616"/>
                        <a:pt x="24244" y="180"/>
                      </a:cubicBezTo>
                      <a:cubicBezTo>
                        <a:pt x="24270" y="105"/>
                        <a:pt x="24221" y="32"/>
                        <a:pt x="24146" y="6"/>
                      </a:cubicBezTo>
                      <a:cubicBezTo>
                        <a:pt x="24133" y="2"/>
                        <a:pt x="24120" y="0"/>
                        <a:pt x="241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8" name="Google Shape;3938;g303e823a111_0_116"/>
                <p:cNvSpPr/>
                <p:nvPr/>
              </p:nvSpPr>
              <p:spPr>
                <a:xfrm>
                  <a:off x="-5521775" y="271875"/>
                  <a:ext cx="2549625" cy="2549025"/>
                </a:xfrm>
                <a:custGeom>
                  <a:rect b="b" l="l" r="r" t="t"/>
                  <a:pathLst>
                    <a:path extrusionOk="0" h="101961" w="101985">
                      <a:moveTo>
                        <a:pt x="1" y="1"/>
                      </a:moveTo>
                      <a:lnTo>
                        <a:pt x="1" y="101961"/>
                      </a:lnTo>
                      <a:lnTo>
                        <a:pt x="101984" y="101961"/>
                      </a:lnTo>
                      <a:lnTo>
                        <a:pt x="101984" y="1"/>
                      </a:lnTo>
                      <a:close/>
                    </a:path>
                  </a:pathLst>
                </a:custGeom>
                <a:solidFill>
                  <a:srgbClr val="FCC866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9" name="Google Shape;3939;g303e823a111_0_116"/>
                <p:cNvSpPr/>
                <p:nvPr/>
              </p:nvSpPr>
              <p:spPr>
                <a:xfrm>
                  <a:off x="-8070775" y="2820875"/>
                  <a:ext cx="2549025" cy="2549675"/>
                </a:xfrm>
                <a:custGeom>
                  <a:rect b="b" l="l" r="r" t="t"/>
                  <a:pathLst>
                    <a:path extrusionOk="0" h="101987" w="101961">
                      <a:moveTo>
                        <a:pt x="1" y="1"/>
                      </a:moveTo>
                      <a:lnTo>
                        <a:pt x="1" y="101987"/>
                      </a:lnTo>
                      <a:lnTo>
                        <a:pt x="86719" y="101987"/>
                      </a:lnTo>
                      <a:cubicBezTo>
                        <a:pt x="86669" y="100704"/>
                        <a:pt x="86620" y="99347"/>
                        <a:pt x="86545" y="97991"/>
                      </a:cubicBezTo>
                      <a:lnTo>
                        <a:pt x="86545" y="97670"/>
                      </a:lnTo>
                      <a:cubicBezTo>
                        <a:pt x="86397" y="94316"/>
                        <a:pt x="86249" y="91011"/>
                        <a:pt x="86150" y="88544"/>
                      </a:cubicBezTo>
                      <a:cubicBezTo>
                        <a:pt x="86150" y="88422"/>
                        <a:pt x="86127" y="88323"/>
                        <a:pt x="86127" y="88199"/>
                      </a:cubicBezTo>
                      <a:cubicBezTo>
                        <a:pt x="86052" y="86103"/>
                        <a:pt x="85979" y="84722"/>
                        <a:pt x="85979" y="84673"/>
                      </a:cubicBezTo>
                      <a:lnTo>
                        <a:pt x="86817" y="75423"/>
                      </a:lnTo>
                      <a:lnTo>
                        <a:pt x="87508" y="68024"/>
                      </a:lnTo>
                      <a:cubicBezTo>
                        <a:pt x="89209" y="67507"/>
                        <a:pt x="90911" y="67014"/>
                        <a:pt x="92612" y="66520"/>
                      </a:cubicBezTo>
                      <a:cubicBezTo>
                        <a:pt x="93204" y="66372"/>
                        <a:pt x="93822" y="66199"/>
                        <a:pt x="94414" y="66027"/>
                      </a:cubicBezTo>
                      <a:lnTo>
                        <a:pt x="91823" y="66027"/>
                      </a:lnTo>
                      <a:cubicBezTo>
                        <a:pt x="91799" y="65978"/>
                        <a:pt x="91799" y="65952"/>
                        <a:pt x="91750" y="65952"/>
                      </a:cubicBezTo>
                      <a:cubicBezTo>
                        <a:pt x="90343" y="65090"/>
                        <a:pt x="89061" y="64028"/>
                        <a:pt x="87975" y="62795"/>
                      </a:cubicBezTo>
                      <a:lnTo>
                        <a:pt x="87975" y="62795"/>
                      </a:lnTo>
                      <a:cubicBezTo>
                        <a:pt x="88074" y="62844"/>
                        <a:pt x="88173" y="62894"/>
                        <a:pt x="88248" y="62919"/>
                      </a:cubicBezTo>
                      <a:cubicBezTo>
                        <a:pt x="88321" y="62943"/>
                        <a:pt x="88370" y="62969"/>
                        <a:pt x="88445" y="62992"/>
                      </a:cubicBezTo>
                      <a:cubicBezTo>
                        <a:pt x="88518" y="63018"/>
                        <a:pt x="88567" y="63042"/>
                        <a:pt x="88642" y="63067"/>
                      </a:cubicBezTo>
                      <a:cubicBezTo>
                        <a:pt x="89011" y="63190"/>
                        <a:pt x="89406" y="63314"/>
                        <a:pt x="89801" y="63387"/>
                      </a:cubicBezTo>
                      <a:cubicBezTo>
                        <a:pt x="89850" y="63387"/>
                        <a:pt x="89925" y="63413"/>
                        <a:pt x="89998" y="63413"/>
                      </a:cubicBezTo>
                      <a:cubicBezTo>
                        <a:pt x="90023" y="63413"/>
                        <a:pt x="90073" y="63436"/>
                        <a:pt x="90096" y="63436"/>
                      </a:cubicBezTo>
                      <a:cubicBezTo>
                        <a:pt x="90171" y="63436"/>
                        <a:pt x="90221" y="63462"/>
                        <a:pt x="90294" y="63462"/>
                      </a:cubicBezTo>
                      <a:cubicBezTo>
                        <a:pt x="90369" y="63462"/>
                        <a:pt x="90418" y="63486"/>
                        <a:pt x="90491" y="63486"/>
                      </a:cubicBezTo>
                      <a:cubicBezTo>
                        <a:pt x="90787" y="63511"/>
                        <a:pt x="91083" y="63535"/>
                        <a:pt x="91405" y="63535"/>
                      </a:cubicBezTo>
                      <a:lnTo>
                        <a:pt x="91849" y="63535"/>
                      </a:lnTo>
                      <a:cubicBezTo>
                        <a:pt x="91898" y="63511"/>
                        <a:pt x="91947" y="63511"/>
                        <a:pt x="91997" y="63511"/>
                      </a:cubicBezTo>
                      <a:lnTo>
                        <a:pt x="92145" y="63511"/>
                      </a:lnTo>
                      <a:cubicBezTo>
                        <a:pt x="92293" y="63486"/>
                        <a:pt x="92441" y="63462"/>
                        <a:pt x="92563" y="63462"/>
                      </a:cubicBezTo>
                      <a:cubicBezTo>
                        <a:pt x="92638" y="63436"/>
                        <a:pt x="92687" y="63436"/>
                        <a:pt x="92736" y="63436"/>
                      </a:cubicBezTo>
                      <a:cubicBezTo>
                        <a:pt x="92786" y="63413"/>
                        <a:pt x="92810" y="63413"/>
                        <a:pt x="92835" y="63413"/>
                      </a:cubicBezTo>
                      <a:cubicBezTo>
                        <a:pt x="92884" y="63413"/>
                        <a:pt x="92957" y="63387"/>
                        <a:pt x="93007" y="63387"/>
                      </a:cubicBezTo>
                      <a:cubicBezTo>
                        <a:pt x="93575" y="63265"/>
                        <a:pt x="94141" y="63091"/>
                        <a:pt x="94684" y="62870"/>
                      </a:cubicBezTo>
                      <a:cubicBezTo>
                        <a:pt x="95177" y="62647"/>
                        <a:pt x="95696" y="62302"/>
                        <a:pt x="95868" y="61809"/>
                      </a:cubicBezTo>
                      <a:cubicBezTo>
                        <a:pt x="95893" y="61785"/>
                        <a:pt x="95893" y="61759"/>
                        <a:pt x="95917" y="61710"/>
                      </a:cubicBezTo>
                      <a:cubicBezTo>
                        <a:pt x="95917" y="61637"/>
                        <a:pt x="95943" y="61562"/>
                        <a:pt x="95943" y="61489"/>
                      </a:cubicBezTo>
                      <a:cubicBezTo>
                        <a:pt x="95943" y="60996"/>
                        <a:pt x="95572" y="60575"/>
                        <a:pt x="95523" y="60082"/>
                      </a:cubicBezTo>
                      <a:cubicBezTo>
                        <a:pt x="95523" y="59910"/>
                        <a:pt x="95548" y="59762"/>
                        <a:pt x="95548" y="59589"/>
                      </a:cubicBezTo>
                      <a:lnTo>
                        <a:pt x="95548" y="59516"/>
                      </a:lnTo>
                      <a:cubicBezTo>
                        <a:pt x="95548" y="59417"/>
                        <a:pt x="95548" y="59319"/>
                        <a:pt x="95523" y="59244"/>
                      </a:cubicBezTo>
                      <a:cubicBezTo>
                        <a:pt x="95450" y="58825"/>
                        <a:pt x="95055" y="58553"/>
                        <a:pt x="94635" y="58454"/>
                      </a:cubicBezTo>
                      <a:lnTo>
                        <a:pt x="94585" y="58454"/>
                      </a:lnTo>
                      <a:cubicBezTo>
                        <a:pt x="94536" y="58454"/>
                        <a:pt x="94512" y="58431"/>
                        <a:pt x="94463" y="58431"/>
                      </a:cubicBezTo>
                      <a:lnTo>
                        <a:pt x="94092" y="58431"/>
                      </a:lnTo>
                      <a:cubicBezTo>
                        <a:pt x="94068" y="58454"/>
                        <a:pt x="94043" y="58454"/>
                        <a:pt x="94019" y="58454"/>
                      </a:cubicBezTo>
                      <a:lnTo>
                        <a:pt x="93895" y="58454"/>
                      </a:lnTo>
                      <a:cubicBezTo>
                        <a:pt x="93871" y="58480"/>
                        <a:pt x="93871" y="58480"/>
                        <a:pt x="93845" y="58480"/>
                      </a:cubicBezTo>
                      <a:lnTo>
                        <a:pt x="93796" y="58480"/>
                      </a:lnTo>
                      <a:cubicBezTo>
                        <a:pt x="93648" y="58504"/>
                        <a:pt x="93526" y="58529"/>
                        <a:pt x="93401" y="58579"/>
                      </a:cubicBezTo>
                      <a:cubicBezTo>
                        <a:pt x="92934" y="58677"/>
                        <a:pt x="92464" y="58825"/>
                        <a:pt x="91997" y="58973"/>
                      </a:cubicBezTo>
                      <a:cubicBezTo>
                        <a:pt x="92046" y="58948"/>
                        <a:pt x="92070" y="58924"/>
                        <a:pt x="92095" y="58898"/>
                      </a:cubicBezTo>
                      <a:cubicBezTo>
                        <a:pt x="92194" y="58800"/>
                        <a:pt x="92293" y="58727"/>
                        <a:pt x="92366" y="58628"/>
                      </a:cubicBezTo>
                      <a:cubicBezTo>
                        <a:pt x="92441" y="58579"/>
                        <a:pt x="92514" y="58504"/>
                        <a:pt x="92589" y="58431"/>
                      </a:cubicBezTo>
                      <a:cubicBezTo>
                        <a:pt x="92612" y="58405"/>
                        <a:pt x="92638" y="58405"/>
                        <a:pt x="92662" y="58381"/>
                      </a:cubicBezTo>
                      <a:cubicBezTo>
                        <a:pt x="92662" y="58356"/>
                        <a:pt x="92687" y="58332"/>
                        <a:pt x="92711" y="58306"/>
                      </a:cubicBezTo>
                      <a:lnTo>
                        <a:pt x="92786" y="58233"/>
                      </a:lnTo>
                      <a:cubicBezTo>
                        <a:pt x="92835" y="58208"/>
                        <a:pt x="92859" y="58158"/>
                        <a:pt x="92908" y="58109"/>
                      </a:cubicBezTo>
                      <a:cubicBezTo>
                        <a:pt x="92934" y="58085"/>
                        <a:pt x="92983" y="58060"/>
                        <a:pt x="93007" y="58010"/>
                      </a:cubicBezTo>
                      <a:cubicBezTo>
                        <a:pt x="93131" y="57912"/>
                        <a:pt x="93230" y="57789"/>
                        <a:pt x="93328" y="57691"/>
                      </a:cubicBezTo>
                      <a:cubicBezTo>
                        <a:pt x="93352" y="57665"/>
                        <a:pt x="93401" y="57641"/>
                        <a:pt x="93427" y="57592"/>
                      </a:cubicBezTo>
                      <a:cubicBezTo>
                        <a:pt x="93451" y="57566"/>
                        <a:pt x="93500" y="57543"/>
                        <a:pt x="93526" y="57493"/>
                      </a:cubicBezTo>
                      <a:lnTo>
                        <a:pt x="93599" y="57418"/>
                      </a:lnTo>
                      <a:cubicBezTo>
                        <a:pt x="93674" y="57345"/>
                        <a:pt x="93723" y="57296"/>
                        <a:pt x="93772" y="57221"/>
                      </a:cubicBezTo>
                      <a:cubicBezTo>
                        <a:pt x="93822" y="57197"/>
                        <a:pt x="93845" y="57172"/>
                        <a:pt x="93871" y="57148"/>
                      </a:cubicBezTo>
                      <a:cubicBezTo>
                        <a:pt x="93895" y="57099"/>
                        <a:pt x="93920" y="57073"/>
                        <a:pt x="93944" y="57049"/>
                      </a:cubicBezTo>
                      <a:cubicBezTo>
                        <a:pt x="93970" y="57024"/>
                        <a:pt x="93970" y="57024"/>
                        <a:pt x="93993" y="57024"/>
                      </a:cubicBezTo>
                      <a:cubicBezTo>
                        <a:pt x="94043" y="56951"/>
                        <a:pt x="94092" y="56901"/>
                        <a:pt x="94141" y="56827"/>
                      </a:cubicBezTo>
                      <a:lnTo>
                        <a:pt x="94167" y="56803"/>
                      </a:lnTo>
                      <a:cubicBezTo>
                        <a:pt x="94191" y="56803"/>
                        <a:pt x="94191" y="56777"/>
                        <a:pt x="94191" y="56777"/>
                      </a:cubicBezTo>
                      <a:cubicBezTo>
                        <a:pt x="94660" y="56260"/>
                        <a:pt x="95079" y="55741"/>
                        <a:pt x="95325" y="55100"/>
                      </a:cubicBezTo>
                      <a:cubicBezTo>
                        <a:pt x="95548" y="54484"/>
                        <a:pt x="95572" y="53745"/>
                        <a:pt x="95203" y="53176"/>
                      </a:cubicBezTo>
                      <a:cubicBezTo>
                        <a:pt x="95177" y="53153"/>
                        <a:pt x="95177" y="53127"/>
                        <a:pt x="95154" y="53103"/>
                      </a:cubicBezTo>
                      <a:cubicBezTo>
                        <a:pt x="95128" y="53078"/>
                        <a:pt x="95128" y="53054"/>
                        <a:pt x="95104" y="53028"/>
                      </a:cubicBezTo>
                      <a:cubicBezTo>
                        <a:pt x="94956" y="52857"/>
                        <a:pt x="94783" y="52709"/>
                        <a:pt x="94585" y="52584"/>
                      </a:cubicBezTo>
                      <a:cubicBezTo>
                        <a:pt x="94562" y="52561"/>
                        <a:pt x="94536" y="52561"/>
                        <a:pt x="94512" y="52535"/>
                      </a:cubicBezTo>
                      <a:cubicBezTo>
                        <a:pt x="93822" y="52140"/>
                        <a:pt x="92934" y="51969"/>
                        <a:pt x="92267" y="51499"/>
                      </a:cubicBezTo>
                      <a:lnTo>
                        <a:pt x="92218" y="51450"/>
                      </a:lnTo>
                      <a:cubicBezTo>
                        <a:pt x="92168" y="51400"/>
                        <a:pt x="92145" y="51377"/>
                        <a:pt x="92095" y="51351"/>
                      </a:cubicBezTo>
                      <a:cubicBezTo>
                        <a:pt x="91774" y="51055"/>
                        <a:pt x="91553" y="50686"/>
                        <a:pt x="91257" y="50390"/>
                      </a:cubicBezTo>
                      <a:cubicBezTo>
                        <a:pt x="90961" y="50094"/>
                        <a:pt x="90590" y="49897"/>
                        <a:pt x="90195" y="49798"/>
                      </a:cubicBezTo>
                      <a:cubicBezTo>
                        <a:pt x="90171" y="49798"/>
                        <a:pt x="90146" y="49798"/>
                        <a:pt x="90122" y="49773"/>
                      </a:cubicBezTo>
                      <a:cubicBezTo>
                        <a:pt x="89934" y="49735"/>
                        <a:pt x="89741" y="49716"/>
                        <a:pt x="89547" y="49716"/>
                      </a:cubicBezTo>
                      <a:cubicBezTo>
                        <a:pt x="88730" y="49716"/>
                        <a:pt x="87912" y="50052"/>
                        <a:pt x="87433" y="50710"/>
                      </a:cubicBezTo>
                      <a:cubicBezTo>
                        <a:pt x="86965" y="51377"/>
                        <a:pt x="86841" y="52239"/>
                        <a:pt x="86768" y="53054"/>
                      </a:cubicBezTo>
                      <a:cubicBezTo>
                        <a:pt x="86571" y="54830"/>
                        <a:pt x="86496" y="56606"/>
                        <a:pt x="86446" y="58405"/>
                      </a:cubicBezTo>
                      <a:lnTo>
                        <a:pt x="86446" y="58431"/>
                      </a:lnTo>
                      <a:cubicBezTo>
                        <a:pt x="86446" y="58431"/>
                        <a:pt x="86446" y="58454"/>
                        <a:pt x="86423" y="58454"/>
                      </a:cubicBezTo>
                      <a:lnTo>
                        <a:pt x="86423" y="58553"/>
                      </a:lnTo>
                      <a:lnTo>
                        <a:pt x="86423" y="58579"/>
                      </a:lnTo>
                      <a:cubicBezTo>
                        <a:pt x="86423" y="58652"/>
                        <a:pt x="86397" y="58701"/>
                        <a:pt x="86397" y="58776"/>
                      </a:cubicBezTo>
                      <a:cubicBezTo>
                        <a:pt x="86397" y="58825"/>
                        <a:pt x="86397" y="58849"/>
                        <a:pt x="86373" y="58898"/>
                      </a:cubicBezTo>
                      <a:lnTo>
                        <a:pt x="86373" y="58924"/>
                      </a:lnTo>
                      <a:lnTo>
                        <a:pt x="86373" y="58997"/>
                      </a:lnTo>
                      <a:cubicBezTo>
                        <a:pt x="86348" y="59121"/>
                        <a:pt x="86324" y="59220"/>
                        <a:pt x="86324" y="59342"/>
                      </a:cubicBezTo>
                      <a:cubicBezTo>
                        <a:pt x="86324" y="59368"/>
                        <a:pt x="86298" y="59392"/>
                        <a:pt x="86298" y="59417"/>
                      </a:cubicBezTo>
                      <a:lnTo>
                        <a:pt x="86298" y="59540"/>
                      </a:lnTo>
                      <a:cubicBezTo>
                        <a:pt x="86275" y="59589"/>
                        <a:pt x="86275" y="59638"/>
                        <a:pt x="86275" y="59713"/>
                      </a:cubicBezTo>
                      <a:cubicBezTo>
                        <a:pt x="86249" y="59737"/>
                        <a:pt x="86249" y="59786"/>
                        <a:pt x="86249" y="59835"/>
                      </a:cubicBezTo>
                      <a:cubicBezTo>
                        <a:pt x="86249" y="59885"/>
                        <a:pt x="86225" y="59934"/>
                        <a:pt x="86225" y="59983"/>
                      </a:cubicBezTo>
                      <a:lnTo>
                        <a:pt x="86225" y="60131"/>
                      </a:lnTo>
                      <a:cubicBezTo>
                        <a:pt x="86200" y="60181"/>
                        <a:pt x="86200" y="60206"/>
                        <a:pt x="86200" y="60256"/>
                      </a:cubicBezTo>
                      <a:lnTo>
                        <a:pt x="86200" y="60404"/>
                      </a:lnTo>
                      <a:cubicBezTo>
                        <a:pt x="86176" y="60378"/>
                        <a:pt x="86150" y="60329"/>
                        <a:pt x="86127" y="60305"/>
                      </a:cubicBezTo>
                      <a:cubicBezTo>
                        <a:pt x="86101" y="60256"/>
                        <a:pt x="86077" y="60230"/>
                        <a:pt x="86052" y="60181"/>
                      </a:cubicBezTo>
                      <a:lnTo>
                        <a:pt x="85979" y="60033"/>
                      </a:lnTo>
                      <a:cubicBezTo>
                        <a:pt x="85929" y="59983"/>
                        <a:pt x="85904" y="59934"/>
                        <a:pt x="85880" y="59885"/>
                      </a:cubicBezTo>
                      <a:lnTo>
                        <a:pt x="85805" y="59737"/>
                      </a:lnTo>
                      <a:cubicBezTo>
                        <a:pt x="85805" y="59713"/>
                        <a:pt x="85781" y="59713"/>
                        <a:pt x="85781" y="59688"/>
                      </a:cubicBezTo>
                      <a:lnTo>
                        <a:pt x="85706" y="59540"/>
                      </a:lnTo>
                      <a:cubicBezTo>
                        <a:pt x="85706" y="59540"/>
                        <a:pt x="85683" y="59540"/>
                        <a:pt x="85683" y="59516"/>
                      </a:cubicBezTo>
                      <a:cubicBezTo>
                        <a:pt x="85633" y="59441"/>
                        <a:pt x="85584" y="59342"/>
                        <a:pt x="85535" y="59244"/>
                      </a:cubicBezTo>
                      <a:cubicBezTo>
                        <a:pt x="85509" y="59194"/>
                        <a:pt x="85485" y="59145"/>
                        <a:pt x="85485" y="59096"/>
                      </a:cubicBezTo>
                      <a:cubicBezTo>
                        <a:pt x="85460" y="59096"/>
                        <a:pt x="85460" y="59072"/>
                        <a:pt x="85460" y="59046"/>
                      </a:cubicBezTo>
                      <a:lnTo>
                        <a:pt x="85387" y="58924"/>
                      </a:lnTo>
                      <a:cubicBezTo>
                        <a:pt x="85387" y="58898"/>
                        <a:pt x="85361" y="58875"/>
                        <a:pt x="85361" y="58849"/>
                      </a:cubicBezTo>
                      <a:cubicBezTo>
                        <a:pt x="85337" y="58825"/>
                        <a:pt x="85337" y="58800"/>
                        <a:pt x="85312" y="58776"/>
                      </a:cubicBezTo>
                      <a:cubicBezTo>
                        <a:pt x="85213" y="58602"/>
                        <a:pt x="85041" y="58504"/>
                        <a:pt x="84868" y="58480"/>
                      </a:cubicBezTo>
                      <a:lnTo>
                        <a:pt x="84449" y="55619"/>
                      </a:lnTo>
                      <a:cubicBezTo>
                        <a:pt x="84449" y="55593"/>
                        <a:pt x="84424" y="55570"/>
                        <a:pt x="84400" y="55570"/>
                      </a:cubicBezTo>
                      <a:cubicBezTo>
                        <a:pt x="84375" y="55570"/>
                        <a:pt x="84351" y="55593"/>
                        <a:pt x="84351" y="55643"/>
                      </a:cubicBezTo>
                      <a:lnTo>
                        <a:pt x="84745" y="58454"/>
                      </a:lnTo>
                      <a:cubicBezTo>
                        <a:pt x="84621" y="58454"/>
                        <a:pt x="84499" y="58480"/>
                        <a:pt x="84375" y="58553"/>
                      </a:cubicBezTo>
                      <a:cubicBezTo>
                        <a:pt x="84325" y="58579"/>
                        <a:pt x="84276" y="58628"/>
                        <a:pt x="84227" y="58677"/>
                      </a:cubicBezTo>
                      <a:cubicBezTo>
                        <a:pt x="83487" y="58085"/>
                        <a:pt x="82796" y="57418"/>
                        <a:pt x="82155" y="56728"/>
                      </a:cubicBezTo>
                      <a:lnTo>
                        <a:pt x="82082" y="56728"/>
                      </a:lnTo>
                      <a:cubicBezTo>
                        <a:pt x="82056" y="56753"/>
                        <a:pt x="82056" y="56777"/>
                        <a:pt x="82082" y="56803"/>
                      </a:cubicBezTo>
                      <a:cubicBezTo>
                        <a:pt x="82723" y="57493"/>
                        <a:pt x="83437" y="58158"/>
                        <a:pt x="84154" y="58750"/>
                      </a:cubicBezTo>
                      <a:cubicBezTo>
                        <a:pt x="84006" y="58973"/>
                        <a:pt x="83980" y="59269"/>
                        <a:pt x="84128" y="59516"/>
                      </a:cubicBezTo>
                      <a:lnTo>
                        <a:pt x="84154" y="59516"/>
                      </a:lnTo>
                      <a:cubicBezTo>
                        <a:pt x="84177" y="59565"/>
                        <a:pt x="84203" y="59589"/>
                        <a:pt x="84227" y="59638"/>
                      </a:cubicBezTo>
                      <a:cubicBezTo>
                        <a:pt x="84252" y="59688"/>
                        <a:pt x="84276" y="59737"/>
                        <a:pt x="84301" y="59762"/>
                      </a:cubicBezTo>
                      <a:cubicBezTo>
                        <a:pt x="84325" y="59812"/>
                        <a:pt x="84351" y="59835"/>
                        <a:pt x="84375" y="59885"/>
                      </a:cubicBezTo>
                      <a:cubicBezTo>
                        <a:pt x="84400" y="59910"/>
                        <a:pt x="84424" y="59960"/>
                        <a:pt x="84449" y="59983"/>
                      </a:cubicBezTo>
                      <a:cubicBezTo>
                        <a:pt x="84473" y="60033"/>
                        <a:pt x="84499" y="60082"/>
                        <a:pt x="84548" y="60131"/>
                      </a:cubicBezTo>
                      <a:cubicBezTo>
                        <a:pt x="84548" y="60157"/>
                        <a:pt x="84572" y="60181"/>
                        <a:pt x="84597" y="60206"/>
                      </a:cubicBezTo>
                      <a:cubicBezTo>
                        <a:pt x="84795" y="60502"/>
                        <a:pt x="84992" y="60773"/>
                        <a:pt x="85189" y="61045"/>
                      </a:cubicBezTo>
                      <a:cubicBezTo>
                        <a:pt x="85239" y="61094"/>
                        <a:pt x="85262" y="61144"/>
                        <a:pt x="85312" y="61193"/>
                      </a:cubicBezTo>
                      <a:cubicBezTo>
                        <a:pt x="85361" y="61242"/>
                        <a:pt x="85410" y="61292"/>
                        <a:pt x="85436" y="61341"/>
                      </a:cubicBezTo>
                      <a:cubicBezTo>
                        <a:pt x="85535" y="61463"/>
                        <a:pt x="85608" y="61562"/>
                        <a:pt x="85706" y="61661"/>
                      </a:cubicBezTo>
                      <a:cubicBezTo>
                        <a:pt x="85781" y="61759"/>
                        <a:pt x="85880" y="61884"/>
                        <a:pt x="85979" y="61982"/>
                      </a:cubicBezTo>
                      <a:cubicBezTo>
                        <a:pt x="86028" y="62032"/>
                        <a:pt x="86052" y="62081"/>
                        <a:pt x="86101" y="62130"/>
                      </a:cubicBezTo>
                      <a:lnTo>
                        <a:pt x="86249" y="62278"/>
                      </a:lnTo>
                      <a:lnTo>
                        <a:pt x="86397" y="62426"/>
                      </a:lnTo>
                      <a:cubicBezTo>
                        <a:pt x="86446" y="62476"/>
                        <a:pt x="86496" y="62525"/>
                        <a:pt x="86521" y="62574"/>
                      </a:cubicBezTo>
                      <a:lnTo>
                        <a:pt x="86669" y="62722"/>
                      </a:lnTo>
                      <a:lnTo>
                        <a:pt x="86742" y="62795"/>
                      </a:lnTo>
                      <a:lnTo>
                        <a:pt x="86817" y="62870"/>
                      </a:lnTo>
                      <a:cubicBezTo>
                        <a:pt x="86867" y="62919"/>
                        <a:pt x="86916" y="62969"/>
                        <a:pt x="86965" y="62992"/>
                      </a:cubicBezTo>
                      <a:lnTo>
                        <a:pt x="87038" y="63067"/>
                      </a:lnTo>
                      <a:lnTo>
                        <a:pt x="87113" y="63140"/>
                      </a:lnTo>
                      <a:lnTo>
                        <a:pt x="87186" y="63215"/>
                      </a:lnTo>
                      <a:cubicBezTo>
                        <a:pt x="87212" y="63239"/>
                        <a:pt x="87235" y="63265"/>
                        <a:pt x="87285" y="63288"/>
                      </a:cubicBezTo>
                      <a:cubicBezTo>
                        <a:pt x="87310" y="63338"/>
                        <a:pt x="87360" y="63387"/>
                        <a:pt x="87409" y="63413"/>
                      </a:cubicBezTo>
                      <a:lnTo>
                        <a:pt x="87557" y="63561"/>
                      </a:lnTo>
                      <a:cubicBezTo>
                        <a:pt x="87630" y="63610"/>
                        <a:pt x="87679" y="63634"/>
                        <a:pt x="87729" y="63683"/>
                      </a:cubicBezTo>
                      <a:lnTo>
                        <a:pt x="87804" y="63758"/>
                      </a:lnTo>
                      <a:cubicBezTo>
                        <a:pt x="87827" y="63782"/>
                        <a:pt x="87853" y="63807"/>
                        <a:pt x="87877" y="63807"/>
                      </a:cubicBezTo>
                      <a:cubicBezTo>
                        <a:pt x="87926" y="63857"/>
                        <a:pt x="88001" y="63906"/>
                        <a:pt x="88050" y="63955"/>
                      </a:cubicBezTo>
                      <a:cubicBezTo>
                        <a:pt x="88149" y="64028"/>
                        <a:pt x="88248" y="64127"/>
                        <a:pt x="88346" y="64202"/>
                      </a:cubicBezTo>
                      <a:cubicBezTo>
                        <a:pt x="88419" y="64251"/>
                        <a:pt x="88469" y="64275"/>
                        <a:pt x="88518" y="64324"/>
                      </a:cubicBezTo>
                      <a:cubicBezTo>
                        <a:pt x="88544" y="64350"/>
                        <a:pt x="88567" y="64374"/>
                        <a:pt x="88593" y="64374"/>
                      </a:cubicBezTo>
                      <a:cubicBezTo>
                        <a:pt x="88617" y="64399"/>
                        <a:pt x="88666" y="64423"/>
                        <a:pt x="88692" y="64449"/>
                      </a:cubicBezTo>
                      <a:cubicBezTo>
                        <a:pt x="88741" y="64498"/>
                        <a:pt x="88790" y="64522"/>
                        <a:pt x="88840" y="64571"/>
                      </a:cubicBezTo>
                      <a:cubicBezTo>
                        <a:pt x="88913" y="64597"/>
                        <a:pt x="88962" y="64646"/>
                        <a:pt x="89037" y="64695"/>
                      </a:cubicBezTo>
                      <a:cubicBezTo>
                        <a:pt x="89086" y="64719"/>
                        <a:pt x="89136" y="64768"/>
                        <a:pt x="89185" y="64794"/>
                      </a:cubicBezTo>
                      <a:cubicBezTo>
                        <a:pt x="89234" y="64843"/>
                        <a:pt x="89284" y="64867"/>
                        <a:pt x="89357" y="64916"/>
                      </a:cubicBezTo>
                      <a:cubicBezTo>
                        <a:pt x="89406" y="64942"/>
                        <a:pt x="89455" y="64991"/>
                        <a:pt x="89505" y="65015"/>
                      </a:cubicBezTo>
                      <a:cubicBezTo>
                        <a:pt x="89530" y="65041"/>
                        <a:pt x="89554" y="65041"/>
                        <a:pt x="89580" y="65064"/>
                      </a:cubicBezTo>
                      <a:cubicBezTo>
                        <a:pt x="89603" y="65090"/>
                        <a:pt x="89629" y="65090"/>
                        <a:pt x="89653" y="65114"/>
                      </a:cubicBezTo>
                      <a:cubicBezTo>
                        <a:pt x="89702" y="65139"/>
                        <a:pt x="89751" y="65163"/>
                        <a:pt x="89777" y="65189"/>
                      </a:cubicBezTo>
                      <a:cubicBezTo>
                        <a:pt x="90073" y="65386"/>
                        <a:pt x="90392" y="65558"/>
                        <a:pt x="90688" y="65705"/>
                      </a:cubicBezTo>
                      <a:cubicBezTo>
                        <a:pt x="90714" y="65731"/>
                        <a:pt x="90738" y="65755"/>
                        <a:pt x="90787" y="65755"/>
                      </a:cubicBezTo>
                      <a:cubicBezTo>
                        <a:pt x="90935" y="65853"/>
                        <a:pt x="91109" y="65928"/>
                        <a:pt x="91257" y="66001"/>
                      </a:cubicBezTo>
                      <a:lnTo>
                        <a:pt x="78505" y="65928"/>
                      </a:lnTo>
                      <a:lnTo>
                        <a:pt x="68540" y="65853"/>
                      </a:lnTo>
                      <a:lnTo>
                        <a:pt x="65754" y="65853"/>
                      </a:lnTo>
                      <a:lnTo>
                        <a:pt x="64225" y="65830"/>
                      </a:lnTo>
                      <a:lnTo>
                        <a:pt x="61857" y="65830"/>
                      </a:lnTo>
                      <a:lnTo>
                        <a:pt x="61660" y="65804"/>
                      </a:lnTo>
                      <a:lnTo>
                        <a:pt x="59859" y="65804"/>
                      </a:lnTo>
                      <a:lnTo>
                        <a:pt x="48440" y="65731"/>
                      </a:lnTo>
                      <a:lnTo>
                        <a:pt x="47872" y="65731"/>
                      </a:lnTo>
                      <a:lnTo>
                        <a:pt x="27895" y="65583"/>
                      </a:lnTo>
                      <a:lnTo>
                        <a:pt x="27895" y="56359"/>
                      </a:lnTo>
                      <a:lnTo>
                        <a:pt x="32482" y="55175"/>
                      </a:lnTo>
                      <a:lnTo>
                        <a:pt x="34899" y="54557"/>
                      </a:lnTo>
                      <a:lnTo>
                        <a:pt x="51104" y="50390"/>
                      </a:lnTo>
                      <a:lnTo>
                        <a:pt x="52016" y="50144"/>
                      </a:lnTo>
                      <a:lnTo>
                        <a:pt x="56826" y="48910"/>
                      </a:lnTo>
                      <a:lnTo>
                        <a:pt x="59342" y="48269"/>
                      </a:lnTo>
                      <a:lnTo>
                        <a:pt x="60056" y="48072"/>
                      </a:lnTo>
                      <a:lnTo>
                        <a:pt x="60599" y="47948"/>
                      </a:lnTo>
                      <a:cubicBezTo>
                        <a:pt x="60599" y="47948"/>
                        <a:pt x="61240" y="47553"/>
                        <a:pt x="62351" y="46888"/>
                      </a:cubicBezTo>
                      <a:cubicBezTo>
                        <a:pt x="63337" y="46270"/>
                        <a:pt x="64693" y="45457"/>
                        <a:pt x="66297" y="44471"/>
                      </a:cubicBezTo>
                      <a:cubicBezTo>
                        <a:pt x="66346" y="44422"/>
                        <a:pt x="66419" y="44396"/>
                        <a:pt x="66494" y="44347"/>
                      </a:cubicBezTo>
                      <a:cubicBezTo>
                        <a:pt x="67037" y="44001"/>
                        <a:pt x="67629" y="43656"/>
                        <a:pt x="68244" y="43287"/>
                      </a:cubicBezTo>
                      <a:cubicBezTo>
                        <a:pt x="68517" y="43113"/>
                        <a:pt x="68763" y="42965"/>
                        <a:pt x="69034" y="42817"/>
                      </a:cubicBezTo>
                      <a:cubicBezTo>
                        <a:pt x="69132" y="42744"/>
                        <a:pt x="69231" y="42695"/>
                        <a:pt x="69330" y="42620"/>
                      </a:cubicBezTo>
                      <a:cubicBezTo>
                        <a:pt x="69849" y="42300"/>
                        <a:pt x="70365" y="41979"/>
                        <a:pt x="70908" y="41659"/>
                      </a:cubicBezTo>
                      <a:cubicBezTo>
                        <a:pt x="71082" y="41561"/>
                        <a:pt x="71253" y="41462"/>
                        <a:pt x="71427" y="41338"/>
                      </a:cubicBezTo>
                      <a:cubicBezTo>
                        <a:pt x="72216" y="40870"/>
                        <a:pt x="73055" y="40351"/>
                        <a:pt x="73893" y="39858"/>
                      </a:cubicBezTo>
                      <a:cubicBezTo>
                        <a:pt x="76975" y="37983"/>
                        <a:pt x="80257" y="35987"/>
                        <a:pt x="83315" y="34161"/>
                      </a:cubicBezTo>
                      <a:cubicBezTo>
                        <a:pt x="89455" y="30486"/>
                        <a:pt x="94611" y="27453"/>
                        <a:pt x="95227" y="27279"/>
                      </a:cubicBezTo>
                      <a:cubicBezTo>
                        <a:pt x="95893" y="27674"/>
                        <a:pt x="96535" y="28068"/>
                        <a:pt x="97176" y="28489"/>
                      </a:cubicBezTo>
                      <a:cubicBezTo>
                        <a:pt x="98531" y="29377"/>
                        <a:pt x="99814" y="30363"/>
                        <a:pt x="101047" y="31399"/>
                      </a:cubicBezTo>
                      <a:lnTo>
                        <a:pt x="101146" y="31498"/>
                      </a:lnTo>
                      <a:lnTo>
                        <a:pt x="101146" y="101987"/>
                      </a:lnTo>
                      <a:lnTo>
                        <a:pt x="101961" y="101987"/>
                      </a:lnTo>
                      <a:lnTo>
                        <a:pt x="1019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0" name="Google Shape;3940;g303e823a111_0_116"/>
                <p:cNvSpPr/>
                <p:nvPr/>
              </p:nvSpPr>
              <p:spPr>
                <a:xfrm>
                  <a:off x="-8070775" y="3068750"/>
                  <a:ext cx="2618675" cy="987975"/>
                </a:xfrm>
                <a:custGeom>
                  <a:rect b="b" l="l" r="r" t="t"/>
                  <a:pathLst>
                    <a:path extrusionOk="0" h="39519" w="104747">
                      <a:moveTo>
                        <a:pt x="21804" y="1"/>
                      </a:moveTo>
                      <a:cubicBezTo>
                        <a:pt x="19584" y="1"/>
                        <a:pt x="17364" y="445"/>
                        <a:pt x="15217" y="1161"/>
                      </a:cubicBezTo>
                      <a:cubicBezTo>
                        <a:pt x="14724" y="1333"/>
                        <a:pt x="14231" y="1530"/>
                        <a:pt x="13763" y="1727"/>
                      </a:cubicBezTo>
                      <a:cubicBezTo>
                        <a:pt x="9890" y="3306"/>
                        <a:pt x="6289" y="5723"/>
                        <a:pt x="2714" y="8116"/>
                      </a:cubicBezTo>
                      <a:cubicBezTo>
                        <a:pt x="1800" y="8732"/>
                        <a:pt x="889" y="9349"/>
                        <a:pt x="1" y="9965"/>
                      </a:cubicBezTo>
                      <a:lnTo>
                        <a:pt x="1" y="38822"/>
                      </a:lnTo>
                      <a:cubicBezTo>
                        <a:pt x="518" y="38897"/>
                        <a:pt x="1060" y="38946"/>
                        <a:pt x="1603" y="38995"/>
                      </a:cubicBezTo>
                      <a:cubicBezTo>
                        <a:pt x="3158" y="39143"/>
                        <a:pt x="4687" y="39242"/>
                        <a:pt x="6216" y="39291"/>
                      </a:cubicBezTo>
                      <a:cubicBezTo>
                        <a:pt x="6512" y="39291"/>
                        <a:pt x="6832" y="39315"/>
                        <a:pt x="7128" y="39315"/>
                      </a:cubicBezTo>
                      <a:cubicBezTo>
                        <a:pt x="7400" y="39341"/>
                        <a:pt x="7696" y="39341"/>
                        <a:pt x="7966" y="39341"/>
                      </a:cubicBezTo>
                      <a:cubicBezTo>
                        <a:pt x="11934" y="39464"/>
                        <a:pt x="15918" y="39519"/>
                        <a:pt x="19890" y="39519"/>
                      </a:cubicBezTo>
                      <a:cubicBezTo>
                        <a:pt x="20684" y="39519"/>
                        <a:pt x="21478" y="39517"/>
                        <a:pt x="22271" y="39512"/>
                      </a:cubicBezTo>
                      <a:cubicBezTo>
                        <a:pt x="24442" y="39512"/>
                        <a:pt x="26612" y="39489"/>
                        <a:pt x="28759" y="39463"/>
                      </a:cubicBezTo>
                      <a:cubicBezTo>
                        <a:pt x="32679" y="39414"/>
                        <a:pt x="36576" y="39364"/>
                        <a:pt x="40473" y="39291"/>
                      </a:cubicBezTo>
                      <a:cubicBezTo>
                        <a:pt x="44419" y="39216"/>
                        <a:pt x="48365" y="39167"/>
                        <a:pt x="52312" y="39094"/>
                      </a:cubicBezTo>
                      <a:cubicBezTo>
                        <a:pt x="52584" y="39068"/>
                        <a:pt x="52831" y="39068"/>
                        <a:pt x="53101" y="39068"/>
                      </a:cubicBezTo>
                      <a:cubicBezTo>
                        <a:pt x="54334" y="39045"/>
                        <a:pt x="55567" y="39019"/>
                        <a:pt x="56826" y="38995"/>
                      </a:cubicBezTo>
                      <a:cubicBezTo>
                        <a:pt x="57738" y="38970"/>
                        <a:pt x="58651" y="38970"/>
                        <a:pt x="59563" y="38946"/>
                      </a:cubicBezTo>
                      <a:cubicBezTo>
                        <a:pt x="64423" y="38847"/>
                        <a:pt x="69280" y="38723"/>
                        <a:pt x="74140" y="38575"/>
                      </a:cubicBezTo>
                      <a:lnTo>
                        <a:pt x="74683" y="38575"/>
                      </a:lnTo>
                      <a:cubicBezTo>
                        <a:pt x="74781" y="38551"/>
                        <a:pt x="74904" y="38551"/>
                        <a:pt x="75028" y="38551"/>
                      </a:cubicBezTo>
                      <a:cubicBezTo>
                        <a:pt x="76235" y="38526"/>
                        <a:pt x="77419" y="38476"/>
                        <a:pt x="78629" y="38453"/>
                      </a:cubicBezTo>
                      <a:cubicBezTo>
                        <a:pt x="79714" y="38403"/>
                        <a:pt x="80823" y="38378"/>
                        <a:pt x="81908" y="38328"/>
                      </a:cubicBezTo>
                      <a:cubicBezTo>
                        <a:pt x="87015" y="38157"/>
                        <a:pt x="92119" y="37934"/>
                        <a:pt x="97225" y="37664"/>
                      </a:cubicBezTo>
                      <a:lnTo>
                        <a:pt x="101146" y="37441"/>
                      </a:lnTo>
                      <a:cubicBezTo>
                        <a:pt x="101418" y="37417"/>
                        <a:pt x="101688" y="37417"/>
                        <a:pt x="101961" y="37391"/>
                      </a:cubicBezTo>
                      <a:cubicBezTo>
                        <a:pt x="102231" y="37368"/>
                        <a:pt x="102503" y="37368"/>
                        <a:pt x="102774" y="37342"/>
                      </a:cubicBezTo>
                      <a:cubicBezTo>
                        <a:pt x="103441" y="37318"/>
                        <a:pt x="104082" y="37269"/>
                        <a:pt x="104747" y="37220"/>
                      </a:cubicBezTo>
                      <a:lnTo>
                        <a:pt x="104747" y="12431"/>
                      </a:lnTo>
                      <a:cubicBezTo>
                        <a:pt x="104105" y="11593"/>
                        <a:pt x="103441" y="10780"/>
                        <a:pt x="102774" y="9965"/>
                      </a:cubicBezTo>
                      <a:cubicBezTo>
                        <a:pt x="102503" y="9645"/>
                        <a:pt x="102231" y="9300"/>
                        <a:pt x="101961" y="8978"/>
                      </a:cubicBezTo>
                      <a:lnTo>
                        <a:pt x="101146" y="8018"/>
                      </a:lnTo>
                      <a:cubicBezTo>
                        <a:pt x="100678" y="7475"/>
                        <a:pt x="100234" y="6932"/>
                        <a:pt x="99741" y="6390"/>
                      </a:cubicBezTo>
                      <a:cubicBezTo>
                        <a:pt x="98088" y="4515"/>
                        <a:pt x="96164" y="2592"/>
                        <a:pt x="94019" y="2073"/>
                      </a:cubicBezTo>
                      <a:cubicBezTo>
                        <a:pt x="93920" y="2049"/>
                        <a:pt x="93796" y="2023"/>
                        <a:pt x="93674" y="2000"/>
                      </a:cubicBezTo>
                      <a:cubicBezTo>
                        <a:pt x="93451" y="1974"/>
                        <a:pt x="93230" y="1950"/>
                        <a:pt x="93007" y="1950"/>
                      </a:cubicBezTo>
                      <a:cubicBezTo>
                        <a:pt x="92736" y="1950"/>
                        <a:pt x="92464" y="1950"/>
                        <a:pt x="92194" y="2000"/>
                      </a:cubicBezTo>
                      <a:cubicBezTo>
                        <a:pt x="92168" y="2023"/>
                        <a:pt x="92145" y="2023"/>
                        <a:pt x="92095" y="2023"/>
                      </a:cubicBezTo>
                      <a:cubicBezTo>
                        <a:pt x="92070" y="2023"/>
                        <a:pt x="92020" y="2049"/>
                        <a:pt x="91997" y="2049"/>
                      </a:cubicBezTo>
                      <a:cubicBezTo>
                        <a:pt x="91947" y="2073"/>
                        <a:pt x="91872" y="2073"/>
                        <a:pt x="91823" y="2098"/>
                      </a:cubicBezTo>
                      <a:lnTo>
                        <a:pt x="91799" y="2098"/>
                      </a:lnTo>
                      <a:cubicBezTo>
                        <a:pt x="91774" y="2098"/>
                        <a:pt x="91750" y="2122"/>
                        <a:pt x="91701" y="2122"/>
                      </a:cubicBezTo>
                      <a:cubicBezTo>
                        <a:pt x="91651" y="2148"/>
                        <a:pt x="91576" y="2171"/>
                        <a:pt x="91527" y="2197"/>
                      </a:cubicBezTo>
                      <a:lnTo>
                        <a:pt x="91503" y="2197"/>
                      </a:lnTo>
                      <a:cubicBezTo>
                        <a:pt x="91478" y="2197"/>
                        <a:pt x="91454" y="2221"/>
                        <a:pt x="91428" y="2221"/>
                      </a:cubicBezTo>
                      <a:cubicBezTo>
                        <a:pt x="91405" y="2221"/>
                        <a:pt x="91355" y="2246"/>
                        <a:pt x="91330" y="2246"/>
                      </a:cubicBezTo>
                      <a:cubicBezTo>
                        <a:pt x="91257" y="2270"/>
                        <a:pt x="91207" y="2319"/>
                        <a:pt x="91132" y="2345"/>
                      </a:cubicBezTo>
                      <a:cubicBezTo>
                        <a:pt x="91109" y="2345"/>
                        <a:pt x="91083" y="2369"/>
                        <a:pt x="91034" y="2369"/>
                      </a:cubicBezTo>
                      <a:cubicBezTo>
                        <a:pt x="91010" y="2394"/>
                        <a:pt x="90984" y="2394"/>
                        <a:pt x="90961" y="2418"/>
                      </a:cubicBezTo>
                      <a:cubicBezTo>
                        <a:pt x="90911" y="2444"/>
                        <a:pt x="90886" y="2444"/>
                        <a:pt x="90862" y="2467"/>
                      </a:cubicBezTo>
                      <a:cubicBezTo>
                        <a:pt x="90836" y="2493"/>
                        <a:pt x="90813" y="2493"/>
                        <a:pt x="90763" y="2517"/>
                      </a:cubicBezTo>
                      <a:cubicBezTo>
                        <a:pt x="90738" y="2517"/>
                        <a:pt x="90714" y="2542"/>
                        <a:pt x="90688" y="2566"/>
                      </a:cubicBezTo>
                      <a:cubicBezTo>
                        <a:pt x="90615" y="2592"/>
                        <a:pt x="90566" y="2615"/>
                        <a:pt x="90491" y="2665"/>
                      </a:cubicBezTo>
                      <a:cubicBezTo>
                        <a:pt x="90467" y="2690"/>
                        <a:pt x="90418" y="2714"/>
                        <a:pt x="90392" y="2740"/>
                      </a:cubicBezTo>
                      <a:cubicBezTo>
                        <a:pt x="90343" y="2763"/>
                        <a:pt x="90294" y="2789"/>
                        <a:pt x="90244" y="2838"/>
                      </a:cubicBezTo>
                      <a:cubicBezTo>
                        <a:pt x="90195" y="2838"/>
                        <a:pt x="90171" y="2862"/>
                        <a:pt x="90146" y="2888"/>
                      </a:cubicBezTo>
                      <a:cubicBezTo>
                        <a:pt x="90122" y="2888"/>
                        <a:pt x="90122" y="2911"/>
                        <a:pt x="90096" y="2911"/>
                      </a:cubicBezTo>
                      <a:cubicBezTo>
                        <a:pt x="90073" y="2937"/>
                        <a:pt x="90047" y="2937"/>
                        <a:pt x="90047" y="2961"/>
                      </a:cubicBezTo>
                      <a:cubicBezTo>
                        <a:pt x="89998" y="2986"/>
                        <a:pt x="89974" y="3010"/>
                        <a:pt x="89949" y="3035"/>
                      </a:cubicBezTo>
                      <a:cubicBezTo>
                        <a:pt x="89899" y="3059"/>
                        <a:pt x="89876" y="3085"/>
                        <a:pt x="89850" y="3109"/>
                      </a:cubicBezTo>
                      <a:cubicBezTo>
                        <a:pt x="89801" y="3134"/>
                        <a:pt x="89777" y="3158"/>
                        <a:pt x="89751" y="3183"/>
                      </a:cubicBezTo>
                      <a:cubicBezTo>
                        <a:pt x="89702" y="3207"/>
                        <a:pt x="89678" y="3233"/>
                        <a:pt x="89653" y="3256"/>
                      </a:cubicBezTo>
                      <a:cubicBezTo>
                        <a:pt x="89629" y="3282"/>
                        <a:pt x="89603" y="3306"/>
                        <a:pt x="89554" y="3331"/>
                      </a:cubicBezTo>
                      <a:cubicBezTo>
                        <a:pt x="89382" y="3479"/>
                        <a:pt x="89185" y="3627"/>
                        <a:pt x="89011" y="3799"/>
                      </a:cubicBezTo>
                      <a:cubicBezTo>
                        <a:pt x="88889" y="3898"/>
                        <a:pt x="88790" y="3996"/>
                        <a:pt x="88666" y="4121"/>
                      </a:cubicBezTo>
                      <a:lnTo>
                        <a:pt x="88321" y="4466"/>
                      </a:lnTo>
                      <a:lnTo>
                        <a:pt x="88248" y="4539"/>
                      </a:lnTo>
                      <a:cubicBezTo>
                        <a:pt x="88100" y="4713"/>
                        <a:pt x="87926" y="4884"/>
                        <a:pt x="87778" y="5058"/>
                      </a:cubicBezTo>
                      <a:lnTo>
                        <a:pt x="87705" y="5131"/>
                      </a:lnTo>
                      <a:cubicBezTo>
                        <a:pt x="87656" y="5180"/>
                        <a:pt x="87606" y="5255"/>
                        <a:pt x="87557" y="5305"/>
                      </a:cubicBezTo>
                      <a:cubicBezTo>
                        <a:pt x="87508" y="5354"/>
                        <a:pt x="87458" y="5427"/>
                        <a:pt x="87409" y="5476"/>
                      </a:cubicBezTo>
                      <a:cubicBezTo>
                        <a:pt x="87212" y="5699"/>
                        <a:pt x="87015" y="5920"/>
                        <a:pt x="86817" y="6167"/>
                      </a:cubicBezTo>
                      <a:cubicBezTo>
                        <a:pt x="85016" y="8239"/>
                        <a:pt x="83167" y="10237"/>
                        <a:pt x="81267" y="12161"/>
                      </a:cubicBezTo>
                      <a:cubicBezTo>
                        <a:pt x="79935" y="13517"/>
                        <a:pt x="78580" y="14848"/>
                        <a:pt x="77222" y="16157"/>
                      </a:cubicBezTo>
                      <a:cubicBezTo>
                        <a:pt x="75521" y="17735"/>
                        <a:pt x="73795" y="19264"/>
                        <a:pt x="72043" y="20744"/>
                      </a:cubicBezTo>
                      <a:cubicBezTo>
                        <a:pt x="71451" y="21261"/>
                        <a:pt x="70809" y="21780"/>
                        <a:pt x="70095" y="21853"/>
                      </a:cubicBezTo>
                      <a:lnTo>
                        <a:pt x="69651" y="21853"/>
                      </a:lnTo>
                      <a:cubicBezTo>
                        <a:pt x="68961" y="21754"/>
                        <a:pt x="68319" y="21310"/>
                        <a:pt x="67678" y="20892"/>
                      </a:cubicBezTo>
                      <a:cubicBezTo>
                        <a:pt x="64002" y="18351"/>
                        <a:pt x="60230" y="15736"/>
                        <a:pt x="56258" y="14158"/>
                      </a:cubicBezTo>
                      <a:cubicBezTo>
                        <a:pt x="54235" y="13345"/>
                        <a:pt x="52189" y="12802"/>
                        <a:pt x="50068" y="12678"/>
                      </a:cubicBezTo>
                      <a:cubicBezTo>
                        <a:pt x="49303" y="12629"/>
                        <a:pt x="48539" y="12629"/>
                        <a:pt x="47774" y="12629"/>
                      </a:cubicBezTo>
                      <a:cubicBezTo>
                        <a:pt x="46369" y="12629"/>
                        <a:pt x="44938" y="12629"/>
                        <a:pt x="43557" y="12283"/>
                      </a:cubicBezTo>
                      <a:cubicBezTo>
                        <a:pt x="43212" y="12210"/>
                        <a:pt x="42890" y="12112"/>
                        <a:pt x="42570" y="12013"/>
                      </a:cubicBezTo>
                      <a:cubicBezTo>
                        <a:pt x="42495" y="11964"/>
                        <a:pt x="42397" y="11938"/>
                        <a:pt x="42324" y="11914"/>
                      </a:cubicBezTo>
                      <a:cubicBezTo>
                        <a:pt x="42298" y="11889"/>
                        <a:pt x="42274" y="11889"/>
                        <a:pt x="42225" y="11865"/>
                      </a:cubicBezTo>
                      <a:cubicBezTo>
                        <a:pt x="42126" y="11840"/>
                        <a:pt x="42028" y="11790"/>
                        <a:pt x="41929" y="11767"/>
                      </a:cubicBezTo>
                      <a:cubicBezTo>
                        <a:pt x="41706" y="11642"/>
                        <a:pt x="41485" y="11544"/>
                        <a:pt x="41239" y="11421"/>
                      </a:cubicBezTo>
                      <a:lnTo>
                        <a:pt x="41164" y="11396"/>
                      </a:lnTo>
                      <a:cubicBezTo>
                        <a:pt x="41140" y="11372"/>
                        <a:pt x="41114" y="11372"/>
                        <a:pt x="41065" y="11346"/>
                      </a:cubicBezTo>
                      <a:cubicBezTo>
                        <a:pt x="41065" y="11346"/>
                        <a:pt x="41041" y="11323"/>
                        <a:pt x="41016" y="11323"/>
                      </a:cubicBezTo>
                      <a:cubicBezTo>
                        <a:pt x="40943" y="11273"/>
                        <a:pt x="40893" y="11248"/>
                        <a:pt x="40818" y="11198"/>
                      </a:cubicBezTo>
                      <a:cubicBezTo>
                        <a:pt x="40795" y="11198"/>
                        <a:pt x="40769" y="11175"/>
                        <a:pt x="40769" y="11175"/>
                      </a:cubicBezTo>
                      <a:cubicBezTo>
                        <a:pt x="40696" y="11149"/>
                        <a:pt x="40621" y="11100"/>
                        <a:pt x="40572" y="11076"/>
                      </a:cubicBezTo>
                      <a:cubicBezTo>
                        <a:pt x="40522" y="11027"/>
                        <a:pt x="40449" y="11001"/>
                        <a:pt x="40400" y="10977"/>
                      </a:cubicBezTo>
                      <a:cubicBezTo>
                        <a:pt x="40351" y="10952"/>
                        <a:pt x="40325" y="10928"/>
                        <a:pt x="40276" y="10902"/>
                      </a:cubicBezTo>
                      <a:cubicBezTo>
                        <a:pt x="40226" y="10879"/>
                        <a:pt x="40203" y="10853"/>
                        <a:pt x="40177" y="10829"/>
                      </a:cubicBezTo>
                      <a:cubicBezTo>
                        <a:pt x="40104" y="10780"/>
                        <a:pt x="40029" y="10754"/>
                        <a:pt x="39980" y="10705"/>
                      </a:cubicBezTo>
                      <a:lnTo>
                        <a:pt x="39759" y="10557"/>
                      </a:lnTo>
                      <a:cubicBezTo>
                        <a:pt x="39733" y="10557"/>
                        <a:pt x="39709" y="10533"/>
                        <a:pt x="39660" y="10508"/>
                      </a:cubicBezTo>
                      <a:cubicBezTo>
                        <a:pt x="39660" y="10484"/>
                        <a:pt x="39634" y="10484"/>
                        <a:pt x="39611" y="10484"/>
                      </a:cubicBezTo>
                      <a:cubicBezTo>
                        <a:pt x="39585" y="10458"/>
                        <a:pt x="39561" y="10435"/>
                        <a:pt x="39512" y="10409"/>
                      </a:cubicBezTo>
                      <a:cubicBezTo>
                        <a:pt x="39437" y="10336"/>
                        <a:pt x="39339" y="10287"/>
                        <a:pt x="39240" y="10212"/>
                      </a:cubicBezTo>
                      <a:cubicBezTo>
                        <a:pt x="38526" y="9718"/>
                        <a:pt x="37835" y="9152"/>
                        <a:pt x="37144" y="8560"/>
                      </a:cubicBezTo>
                      <a:cubicBezTo>
                        <a:pt x="36675" y="8140"/>
                        <a:pt x="36207" y="7722"/>
                        <a:pt x="35763" y="7301"/>
                      </a:cubicBezTo>
                      <a:cubicBezTo>
                        <a:pt x="33494" y="5230"/>
                        <a:pt x="31249" y="3035"/>
                        <a:pt x="28684" y="1654"/>
                      </a:cubicBezTo>
                      <a:cubicBezTo>
                        <a:pt x="26513" y="494"/>
                        <a:pt x="24171" y="1"/>
                        <a:pt x="218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1" name="Google Shape;3941;g303e823a111_0_116"/>
                <p:cNvSpPr/>
                <p:nvPr/>
              </p:nvSpPr>
              <p:spPr>
                <a:xfrm>
                  <a:off x="-8070775" y="3111925"/>
                  <a:ext cx="344100" cy="817625"/>
                </a:xfrm>
                <a:custGeom>
                  <a:rect b="b" l="l" r="r" t="t"/>
                  <a:pathLst>
                    <a:path extrusionOk="0" h="32705" w="13764">
                      <a:moveTo>
                        <a:pt x="13763" y="0"/>
                      </a:moveTo>
                      <a:cubicBezTo>
                        <a:pt x="9890" y="1579"/>
                        <a:pt x="6289" y="3996"/>
                        <a:pt x="2714" y="6389"/>
                      </a:cubicBezTo>
                      <a:cubicBezTo>
                        <a:pt x="1800" y="7005"/>
                        <a:pt x="889" y="7622"/>
                        <a:pt x="1" y="8238"/>
                      </a:cubicBezTo>
                      <a:lnTo>
                        <a:pt x="1" y="32705"/>
                      </a:lnTo>
                      <a:lnTo>
                        <a:pt x="6486" y="32705"/>
                      </a:lnTo>
                      <a:cubicBezTo>
                        <a:pt x="6832" y="32336"/>
                        <a:pt x="7203" y="31915"/>
                        <a:pt x="7572" y="31521"/>
                      </a:cubicBezTo>
                      <a:cubicBezTo>
                        <a:pt x="7572" y="31497"/>
                        <a:pt x="7597" y="31471"/>
                        <a:pt x="7597" y="31471"/>
                      </a:cubicBezTo>
                      <a:cubicBezTo>
                        <a:pt x="7769" y="31250"/>
                        <a:pt x="7943" y="31053"/>
                        <a:pt x="8114" y="30856"/>
                      </a:cubicBezTo>
                      <a:cubicBezTo>
                        <a:pt x="8114" y="30830"/>
                        <a:pt x="8140" y="30806"/>
                        <a:pt x="8164" y="30781"/>
                      </a:cubicBezTo>
                      <a:cubicBezTo>
                        <a:pt x="8288" y="30633"/>
                        <a:pt x="8386" y="30485"/>
                        <a:pt x="8509" y="30337"/>
                      </a:cubicBezTo>
                      <a:cubicBezTo>
                        <a:pt x="8534" y="30313"/>
                        <a:pt x="8534" y="30288"/>
                        <a:pt x="8558" y="30264"/>
                      </a:cubicBezTo>
                      <a:lnTo>
                        <a:pt x="8584" y="30238"/>
                      </a:lnTo>
                      <a:cubicBezTo>
                        <a:pt x="8682" y="30090"/>
                        <a:pt x="8781" y="29968"/>
                        <a:pt x="8880" y="29820"/>
                      </a:cubicBezTo>
                      <a:cubicBezTo>
                        <a:pt x="8903" y="29794"/>
                        <a:pt x="8903" y="29771"/>
                        <a:pt x="8929" y="29771"/>
                      </a:cubicBezTo>
                      <a:cubicBezTo>
                        <a:pt x="9077" y="29548"/>
                        <a:pt x="9225" y="29301"/>
                        <a:pt x="9373" y="29080"/>
                      </a:cubicBezTo>
                      <a:cubicBezTo>
                        <a:pt x="9397" y="29054"/>
                        <a:pt x="9397" y="29031"/>
                        <a:pt x="9422" y="29005"/>
                      </a:cubicBezTo>
                      <a:cubicBezTo>
                        <a:pt x="9521" y="28857"/>
                        <a:pt x="9620" y="28685"/>
                        <a:pt x="9718" y="28512"/>
                      </a:cubicBezTo>
                      <a:cubicBezTo>
                        <a:pt x="9718" y="28488"/>
                        <a:pt x="9742" y="28488"/>
                        <a:pt x="9742" y="28462"/>
                      </a:cubicBezTo>
                      <a:cubicBezTo>
                        <a:pt x="9989" y="28018"/>
                        <a:pt x="10212" y="27575"/>
                        <a:pt x="10409" y="27107"/>
                      </a:cubicBezTo>
                      <a:cubicBezTo>
                        <a:pt x="10433" y="27081"/>
                        <a:pt x="10433" y="27058"/>
                        <a:pt x="10433" y="27032"/>
                      </a:cubicBezTo>
                      <a:cubicBezTo>
                        <a:pt x="10754" y="26268"/>
                        <a:pt x="11001" y="25479"/>
                        <a:pt x="11149" y="24664"/>
                      </a:cubicBezTo>
                      <a:lnTo>
                        <a:pt x="11149" y="24542"/>
                      </a:lnTo>
                      <a:cubicBezTo>
                        <a:pt x="11222" y="24147"/>
                        <a:pt x="11271" y="23727"/>
                        <a:pt x="11271" y="23309"/>
                      </a:cubicBezTo>
                      <a:lnTo>
                        <a:pt x="11271" y="23062"/>
                      </a:lnTo>
                      <a:cubicBezTo>
                        <a:pt x="11271" y="22691"/>
                        <a:pt x="11271" y="22322"/>
                        <a:pt x="11222" y="21951"/>
                      </a:cubicBezTo>
                      <a:cubicBezTo>
                        <a:pt x="10975" y="19658"/>
                        <a:pt x="10014" y="17537"/>
                        <a:pt x="9249" y="15367"/>
                      </a:cubicBezTo>
                      <a:cubicBezTo>
                        <a:pt x="8682" y="13812"/>
                        <a:pt x="8239" y="12210"/>
                        <a:pt x="8213" y="10533"/>
                      </a:cubicBezTo>
                      <a:cubicBezTo>
                        <a:pt x="8164" y="8090"/>
                        <a:pt x="9077" y="5772"/>
                        <a:pt x="10334" y="3897"/>
                      </a:cubicBezTo>
                      <a:cubicBezTo>
                        <a:pt x="11320" y="2417"/>
                        <a:pt x="12504" y="1184"/>
                        <a:pt x="13763" y="0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2" name="Google Shape;3942;g303e823a111_0_116"/>
                <p:cNvSpPr/>
                <p:nvPr/>
              </p:nvSpPr>
              <p:spPr>
                <a:xfrm>
                  <a:off x="-7088550" y="3324675"/>
                  <a:ext cx="15450" cy="10475"/>
                </a:xfrm>
                <a:custGeom>
                  <a:rect b="b" l="l" r="r" t="t"/>
                  <a:pathLst>
                    <a:path extrusionOk="0" h="419" w="618">
                      <a:moveTo>
                        <a:pt x="0" y="0"/>
                      </a:moveTo>
                      <a:cubicBezTo>
                        <a:pt x="0" y="22"/>
                        <a:pt x="22" y="24"/>
                        <a:pt x="44" y="44"/>
                      </a:cubicBezTo>
                      <a:lnTo>
                        <a:pt x="44" y="44"/>
                      </a:lnTo>
                      <a:lnTo>
                        <a:pt x="0" y="0"/>
                      </a:lnTo>
                      <a:close/>
                      <a:moveTo>
                        <a:pt x="44" y="44"/>
                      </a:moveTo>
                      <a:lnTo>
                        <a:pt x="50" y="50"/>
                      </a:lnTo>
                      <a:cubicBezTo>
                        <a:pt x="48" y="48"/>
                        <a:pt x="46" y="46"/>
                        <a:pt x="44" y="44"/>
                      </a:cubicBezTo>
                      <a:close/>
                      <a:moveTo>
                        <a:pt x="273" y="198"/>
                      </a:moveTo>
                      <a:cubicBezTo>
                        <a:pt x="297" y="222"/>
                        <a:pt x="322" y="247"/>
                        <a:pt x="345" y="247"/>
                      </a:cubicBezTo>
                      <a:lnTo>
                        <a:pt x="371" y="247"/>
                      </a:lnTo>
                      <a:cubicBezTo>
                        <a:pt x="322" y="247"/>
                        <a:pt x="297" y="222"/>
                        <a:pt x="273" y="198"/>
                      </a:cubicBezTo>
                      <a:close/>
                      <a:moveTo>
                        <a:pt x="493" y="346"/>
                      </a:moveTo>
                      <a:cubicBezTo>
                        <a:pt x="510" y="361"/>
                        <a:pt x="536" y="377"/>
                        <a:pt x="566" y="393"/>
                      </a:cubicBezTo>
                      <a:lnTo>
                        <a:pt x="566" y="393"/>
                      </a:lnTo>
                      <a:lnTo>
                        <a:pt x="519" y="346"/>
                      </a:lnTo>
                      <a:close/>
                      <a:moveTo>
                        <a:pt x="566" y="393"/>
                      </a:moveTo>
                      <a:lnTo>
                        <a:pt x="592" y="419"/>
                      </a:lnTo>
                      <a:lnTo>
                        <a:pt x="618" y="419"/>
                      </a:lnTo>
                      <a:cubicBezTo>
                        <a:pt x="600" y="410"/>
                        <a:pt x="583" y="402"/>
                        <a:pt x="566" y="393"/>
                      </a:cubicBezTo>
                      <a:close/>
                    </a:path>
                  </a:pathLst>
                </a:custGeom>
                <a:solidFill>
                  <a:srgbClr val="F3E2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3" name="Google Shape;3943;g303e823a111_0_116"/>
                <p:cNvSpPr/>
                <p:nvPr/>
              </p:nvSpPr>
              <p:spPr>
                <a:xfrm>
                  <a:off x="-7079925" y="3330825"/>
                  <a:ext cx="13000" cy="8675"/>
                </a:xfrm>
                <a:custGeom>
                  <a:rect b="b" l="l" r="r" t="t"/>
                  <a:pathLst>
                    <a:path extrusionOk="0" h="347" w="520">
                      <a:moveTo>
                        <a:pt x="0" y="1"/>
                      </a:moveTo>
                      <a:cubicBezTo>
                        <a:pt x="11" y="8"/>
                        <a:pt x="21" y="15"/>
                        <a:pt x="31" y="21"/>
                      </a:cubicBezTo>
                      <a:lnTo>
                        <a:pt x="31" y="21"/>
                      </a:lnTo>
                      <a:cubicBezTo>
                        <a:pt x="28" y="14"/>
                        <a:pt x="26" y="8"/>
                        <a:pt x="26" y="1"/>
                      </a:cubicBezTo>
                      <a:close/>
                      <a:moveTo>
                        <a:pt x="31" y="21"/>
                      </a:moveTo>
                      <a:cubicBezTo>
                        <a:pt x="40" y="37"/>
                        <a:pt x="57" y="50"/>
                        <a:pt x="75" y="50"/>
                      </a:cubicBezTo>
                      <a:cubicBezTo>
                        <a:pt x="78" y="50"/>
                        <a:pt x="80" y="51"/>
                        <a:pt x="82" y="51"/>
                      </a:cubicBezTo>
                      <a:lnTo>
                        <a:pt x="82" y="51"/>
                      </a:lnTo>
                      <a:cubicBezTo>
                        <a:pt x="67" y="42"/>
                        <a:pt x="50" y="32"/>
                        <a:pt x="31" y="21"/>
                      </a:cubicBezTo>
                      <a:close/>
                      <a:moveTo>
                        <a:pt x="82" y="51"/>
                      </a:moveTo>
                      <a:cubicBezTo>
                        <a:pt x="87" y="54"/>
                        <a:pt x="91" y="56"/>
                        <a:pt x="95" y="58"/>
                      </a:cubicBezTo>
                      <a:lnTo>
                        <a:pt x="95" y="58"/>
                      </a:lnTo>
                      <a:cubicBezTo>
                        <a:pt x="92" y="55"/>
                        <a:pt x="88" y="52"/>
                        <a:pt x="82" y="51"/>
                      </a:cubicBezTo>
                      <a:close/>
                      <a:moveTo>
                        <a:pt x="95" y="58"/>
                      </a:moveTo>
                      <a:lnTo>
                        <a:pt x="95" y="58"/>
                      </a:lnTo>
                      <a:cubicBezTo>
                        <a:pt x="103" y="65"/>
                        <a:pt x="109" y="74"/>
                        <a:pt x="125" y="74"/>
                      </a:cubicBezTo>
                      <a:lnTo>
                        <a:pt x="125" y="74"/>
                      </a:lnTo>
                      <a:cubicBezTo>
                        <a:pt x="115" y="69"/>
                        <a:pt x="105" y="64"/>
                        <a:pt x="95" y="58"/>
                      </a:cubicBezTo>
                      <a:close/>
                      <a:moveTo>
                        <a:pt x="125" y="74"/>
                      </a:moveTo>
                      <a:lnTo>
                        <a:pt x="125" y="74"/>
                      </a:lnTo>
                      <a:cubicBezTo>
                        <a:pt x="125" y="74"/>
                        <a:pt x="125" y="74"/>
                        <a:pt x="125" y="74"/>
                      </a:cubicBezTo>
                      <a:lnTo>
                        <a:pt x="125" y="74"/>
                      </a:lnTo>
                      <a:cubicBezTo>
                        <a:pt x="125" y="74"/>
                        <a:pt x="125" y="74"/>
                        <a:pt x="125" y="74"/>
                      </a:cubicBezTo>
                      <a:cubicBezTo>
                        <a:pt x="125" y="74"/>
                        <a:pt x="125" y="74"/>
                        <a:pt x="125" y="74"/>
                      </a:cubicBezTo>
                      <a:close/>
                      <a:moveTo>
                        <a:pt x="125" y="74"/>
                      </a:moveTo>
                      <a:cubicBezTo>
                        <a:pt x="125" y="76"/>
                        <a:pt x="126" y="100"/>
                        <a:pt x="148" y="100"/>
                      </a:cubicBezTo>
                      <a:lnTo>
                        <a:pt x="174" y="100"/>
                      </a:lnTo>
                      <a:cubicBezTo>
                        <a:pt x="158" y="91"/>
                        <a:pt x="142" y="83"/>
                        <a:pt x="125" y="74"/>
                      </a:cubicBezTo>
                      <a:close/>
                      <a:moveTo>
                        <a:pt x="247" y="173"/>
                      </a:moveTo>
                      <a:cubicBezTo>
                        <a:pt x="346" y="222"/>
                        <a:pt x="444" y="297"/>
                        <a:pt x="519" y="346"/>
                      </a:cubicBezTo>
                      <a:cubicBezTo>
                        <a:pt x="444" y="297"/>
                        <a:pt x="346" y="222"/>
                        <a:pt x="273" y="173"/>
                      </a:cubicBezTo>
                      <a:close/>
                    </a:path>
                  </a:pathLst>
                </a:custGeom>
                <a:solidFill>
                  <a:srgbClr val="B7D69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4" name="Google Shape;3944;g303e823a111_0_116"/>
                <p:cNvSpPr/>
                <p:nvPr/>
              </p:nvSpPr>
              <p:spPr>
                <a:xfrm>
                  <a:off x="-7009625" y="3367825"/>
                  <a:ext cx="26550" cy="8025"/>
                </a:xfrm>
                <a:custGeom>
                  <a:rect b="b" l="l" r="r" t="t"/>
                  <a:pathLst>
                    <a:path extrusionOk="0" h="321" w="1062">
                      <a:moveTo>
                        <a:pt x="0" y="1"/>
                      </a:moveTo>
                      <a:cubicBezTo>
                        <a:pt x="31" y="12"/>
                        <a:pt x="63" y="23"/>
                        <a:pt x="94" y="33"/>
                      </a:cubicBezTo>
                      <a:lnTo>
                        <a:pt x="94" y="33"/>
                      </a:lnTo>
                      <a:cubicBezTo>
                        <a:pt x="62" y="15"/>
                        <a:pt x="38" y="1"/>
                        <a:pt x="0" y="1"/>
                      </a:cubicBezTo>
                      <a:close/>
                      <a:moveTo>
                        <a:pt x="94" y="33"/>
                      </a:moveTo>
                      <a:cubicBezTo>
                        <a:pt x="103" y="39"/>
                        <a:pt x="113" y="44"/>
                        <a:pt x="124" y="50"/>
                      </a:cubicBezTo>
                      <a:cubicBezTo>
                        <a:pt x="444" y="149"/>
                        <a:pt x="740" y="247"/>
                        <a:pt x="1062" y="320"/>
                      </a:cubicBezTo>
                      <a:cubicBezTo>
                        <a:pt x="748" y="231"/>
                        <a:pt x="412" y="141"/>
                        <a:pt x="94" y="33"/>
                      </a:cubicBezTo>
                      <a:close/>
                    </a:path>
                  </a:pathLst>
                </a:custGeom>
                <a:solidFill>
                  <a:srgbClr val="F3E2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5" name="Google Shape;3945;g303e823a111_0_116"/>
                <p:cNvSpPr/>
                <p:nvPr/>
              </p:nvSpPr>
              <p:spPr>
                <a:xfrm>
                  <a:off x="-7054625" y="3357325"/>
                  <a:ext cx="778175" cy="572225"/>
                </a:xfrm>
                <a:custGeom>
                  <a:rect b="b" l="l" r="r" t="t"/>
                  <a:pathLst>
                    <a:path extrusionOk="0" h="22889" w="31127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234" y="1184"/>
                        <a:pt x="2467" y="2368"/>
                        <a:pt x="3675" y="3601"/>
                      </a:cubicBezTo>
                      <a:cubicBezTo>
                        <a:pt x="8880" y="8807"/>
                        <a:pt x="13935" y="14355"/>
                        <a:pt x="19534" y="18844"/>
                      </a:cubicBezTo>
                      <a:lnTo>
                        <a:pt x="20939" y="17364"/>
                      </a:lnTo>
                      <a:cubicBezTo>
                        <a:pt x="21432" y="16847"/>
                        <a:pt x="22024" y="16279"/>
                        <a:pt x="22715" y="16229"/>
                      </a:cubicBezTo>
                      <a:lnTo>
                        <a:pt x="22814" y="16229"/>
                      </a:lnTo>
                      <a:cubicBezTo>
                        <a:pt x="22912" y="16229"/>
                        <a:pt x="22987" y="16229"/>
                        <a:pt x="23086" y="16255"/>
                      </a:cubicBezTo>
                      <a:cubicBezTo>
                        <a:pt x="23258" y="16279"/>
                        <a:pt x="23406" y="16354"/>
                        <a:pt x="23554" y="16427"/>
                      </a:cubicBezTo>
                      <a:cubicBezTo>
                        <a:pt x="23800" y="16575"/>
                        <a:pt x="23998" y="16772"/>
                        <a:pt x="24220" y="16946"/>
                      </a:cubicBezTo>
                      <a:cubicBezTo>
                        <a:pt x="26316" y="18869"/>
                        <a:pt x="28388" y="20842"/>
                        <a:pt x="30436" y="22889"/>
                      </a:cubicBezTo>
                      <a:lnTo>
                        <a:pt x="31126" y="22889"/>
                      </a:lnTo>
                      <a:cubicBezTo>
                        <a:pt x="30459" y="19436"/>
                        <a:pt x="28289" y="16452"/>
                        <a:pt x="25552" y="15391"/>
                      </a:cubicBezTo>
                      <a:cubicBezTo>
                        <a:pt x="24664" y="15045"/>
                        <a:pt x="23727" y="14874"/>
                        <a:pt x="22889" y="14355"/>
                      </a:cubicBezTo>
                      <a:cubicBezTo>
                        <a:pt x="22074" y="13838"/>
                        <a:pt x="21334" y="12826"/>
                        <a:pt x="21409" y="11668"/>
                      </a:cubicBezTo>
                      <a:cubicBezTo>
                        <a:pt x="21458" y="11076"/>
                        <a:pt x="21705" y="10507"/>
                        <a:pt x="21754" y="9915"/>
                      </a:cubicBezTo>
                      <a:cubicBezTo>
                        <a:pt x="21926" y="8485"/>
                        <a:pt x="21038" y="7228"/>
                        <a:pt x="20150" y="6291"/>
                      </a:cubicBezTo>
                      <a:cubicBezTo>
                        <a:pt x="18745" y="4835"/>
                        <a:pt x="17216" y="3651"/>
                        <a:pt x="15612" y="2615"/>
                      </a:cubicBezTo>
                      <a:cubicBezTo>
                        <a:pt x="13589" y="1802"/>
                        <a:pt x="11543" y="1259"/>
                        <a:pt x="9422" y="1135"/>
                      </a:cubicBezTo>
                      <a:cubicBezTo>
                        <a:pt x="8781" y="1086"/>
                        <a:pt x="8140" y="1086"/>
                        <a:pt x="7498" y="1086"/>
                      </a:cubicBezTo>
                      <a:lnTo>
                        <a:pt x="6759" y="1086"/>
                      </a:lnTo>
                      <a:cubicBezTo>
                        <a:pt x="5476" y="1086"/>
                        <a:pt x="4168" y="1062"/>
                        <a:pt x="2911" y="740"/>
                      </a:cubicBezTo>
                      <a:lnTo>
                        <a:pt x="2862" y="740"/>
                      </a:lnTo>
                      <a:cubicBezTo>
                        <a:pt x="2540" y="667"/>
                        <a:pt x="2244" y="569"/>
                        <a:pt x="1924" y="470"/>
                      </a:cubicBezTo>
                      <a:cubicBezTo>
                        <a:pt x="1875" y="444"/>
                        <a:pt x="1849" y="421"/>
                        <a:pt x="1800" y="421"/>
                      </a:cubicBezTo>
                      <a:cubicBezTo>
                        <a:pt x="1628" y="346"/>
                        <a:pt x="1455" y="273"/>
                        <a:pt x="1283" y="224"/>
                      </a:cubicBezTo>
                      <a:cubicBezTo>
                        <a:pt x="863" y="149"/>
                        <a:pt x="419" y="99"/>
                        <a:pt x="1" y="1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6" name="Google Shape;3946;g303e823a111_0_116"/>
                <p:cNvSpPr/>
                <p:nvPr/>
              </p:nvSpPr>
              <p:spPr>
                <a:xfrm>
                  <a:off x="-7353700" y="3110100"/>
                  <a:ext cx="186250" cy="150475"/>
                </a:xfrm>
                <a:custGeom>
                  <a:rect b="b" l="l" r="r" t="t"/>
                  <a:pathLst>
                    <a:path extrusionOk="0" h="6019" w="7450">
                      <a:moveTo>
                        <a:pt x="1" y="0"/>
                      </a:moveTo>
                      <a:cubicBezTo>
                        <a:pt x="542" y="292"/>
                        <a:pt x="1069" y="619"/>
                        <a:pt x="1585" y="974"/>
                      </a:cubicBezTo>
                      <a:lnTo>
                        <a:pt x="1585" y="974"/>
                      </a:lnTo>
                      <a:cubicBezTo>
                        <a:pt x="1069" y="618"/>
                        <a:pt x="542" y="291"/>
                        <a:pt x="1" y="0"/>
                      </a:cubicBezTo>
                      <a:close/>
                      <a:moveTo>
                        <a:pt x="1585" y="974"/>
                      </a:moveTo>
                      <a:cubicBezTo>
                        <a:pt x="3652" y="2401"/>
                        <a:pt x="5535" y="4281"/>
                        <a:pt x="7449" y="6018"/>
                      </a:cubicBezTo>
                      <a:lnTo>
                        <a:pt x="7080" y="5647"/>
                      </a:lnTo>
                      <a:cubicBezTo>
                        <a:pt x="5290" y="4013"/>
                        <a:pt x="3514" y="2302"/>
                        <a:pt x="1585" y="974"/>
                      </a:cubicBezTo>
                      <a:close/>
                    </a:path>
                  </a:pathLst>
                </a:custGeom>
                <a:solidFill>
                  <a:srgbClr val="FFECC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7" name="Google Shape;3947;g303e823a111_0_116"/>
                <p:cNvSpPr/>
                <p:nvPr/>
              </p:nvSpPr>
              <p:spPr>
                <a:xfrm>
                  <a:off x="-7525700" y="3068750"/>
                  <a:ext cx="471100" cy="288600"/>
                </a:xfrm>
                <a:custGeom>
                  <a:rect b="b" l="l" r="r" t="t"/>
                  <a:pathLst>
                    <a:path extrusionOk="0" h="11544" w="18844">
                      <a:moveTo>
                        <a:pt x="1" y="1"/>
                      </a:moveTo>
                      <a:cubicBezTo>
                        <a:pt x="99" y="174"/>
                        <a:pt x="222" y="346"/>
                        <a:pt x="370" y="543"/>
                      </a:cubicBezTo>
                      <a:cubicBezTo>
                        <a:pt x="2960" y="3552"/>
                        <a:pt x="6413" y="5453"/>
                        <a:pt x="9570" y="7327"/>
                      </a:cubicBezTo>
                      <a:cubicBezTo>
                        <a:pt x="12553" y="9077"/>
                        <a:pt x="15612" y="10853"/>
                        <a:pt x="18844" y="11544"/>
                      </a:cubicBezTo>
                      <a:lnTo>
                        <a:pt x="17437" y="10212"/>
                      </a:lnTo>
                      <a:cubicBezTo>
                        <a:pt x="17141" y="9991"/>
                        <a:pt x="16821" y="9768"/>
                        <a:pt x="16525" y="9521"/>
                      </a:cubicBezTo>
                      <a:cubicBezTo>
                        <a:pt x="15785" y="8955"/>
                        <a:pt x="15045" y="8314"/>
                        <a:pt x="14329" y="7672"/>
                      </a:cubicBezTo>
                      <a:lnTo>
                        <a:pt x="13960" y="7301"/>
                      </a:lnTo>
                      <a:cubicBezTo>
                        <a:pt x="11691" y="5230"/>
                        <a:pt x="9446" y="3035"/>
                        <a:pt x="6881" y="1654"/>
                      </a:cubicBezTo>
                      <a:cubicBezTo>
                        <a:pt x="5944" y="1161"/>
                        <a:pt x="4957" y="766"/>
                        <a:pt x="3947" y="520"/>
                      </a:cubicBezTo>
                      <a:cubicBezTo>
                        <a:pt x="3108" y="273"/>
                        <a:pt x="2244" y="125"/>
                        <a:pt x="1356" y="50"/>
                      </a:cubicBezTo>
                      <a:lnTo>
                        <a:pt x="1307" y="50"/>
                      </a:lnTo>
                      <a:cubicBezTo>
                        <a:pt x="863" y="27"/>
                        <a:pt x="445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8" name="Google Shape;3948;g303e823a111_0_116"/>
                <p:cNvSpPr/>
                <p:nvPr/>
              </p:nvSpPr>
              <p:spPr>
                <a:xfrm>
                  <a:off x="-7088550" y="332467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ECC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9" name="Google Shape;3949;g303e823a111_0_116"/>
                <p:cNvSpPr/>
                <p:nvPr/>
              </p:nvSpPr>
              <p:spPr>
                <a:xfrm>
                  <a:off x="-7066950" y="3339475"/>
                  <a:ext cx="1250" cy="600"/>
                </a:xfrm>
                <a:custGeom>
                  <a:rect b="b" l="l" r="r" t="t"/>
                  <a:pathLst>
                    <a:path extrusionOk="0" h="24" w="50">
                      <a:moveTo>
                        <a:pt x="50" y="24"/>
                      </a:moveTo>
                      <a:lnTo>
                        <a:pt x="50" y="24"/>
                      </a:lnTo>
                      <a:lnTo>
                        <a:pt x="50" y="24"/>
                      </a:lnTo>
                      <a:close/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BE0A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0" name="Google Shape;3950;g303e823a111_0_116"/>
                <p:cNvSpPr/>
                <p:nvPr/>
              </p:nvSpPr>
              <p:spPr>
                <a:xfrm>
                  <a:off x="-7062650" y="3341925"/>
                  <a:ext cx="20975" cy="11725"/>
                </a:xfrm>
                <a:custGeom>
                  <a:rect b="b" l="l" r="r" t="t"/>
                  <a:pathLst>
                    <a:path extrusionOk="0" h="469" w="839">
                      <a:moveTo>
                        <a:pt x="0" y="1"/>
                      </a:moveTo>
                      <a:cubicBezTo>
                        <a:pt x="102" y="61"/>
                        <a:pt x="188" y="105"/>
                        <a:pt x="269" y="161"/>
                      </a:cubicBezTo>
                      <a:lnTo>
                        <a:pt x="269" y="161"/>
                      </a:lnTo>
                      <a:cubicBezTo>
                        <a:pt x="262" y="148"/>
                        <a:pt x="242" y="144"/>
                        <a:pt x="223" y="123"/>
                      </a:cubicBezTo>
                      <a:cubicBezTo>
                        <a:pt x="223" y="123"/>
                        <a:pt x="197" y="100"/>
                        <a:pt x="174" y="100"/>
                      </a:cubicBezTo>
                      <a:cubicBezTo>
                        <a:pt x="124" y="74"/>
                        <a:pt x="75" y="25"/>
                        <a:pt x="26" y="1"/>
                      </a:cubicBezTo>
                      <a:close/>
                      <a:moveTo>
                        <a:pt x="269" y="161"/>
                      </a:moveTo>
                      <a:cubicBezTo>
                        <a:pt x="271" y="164"/>
                        <a:pt x="272" y="168"/>
                        <a:pt x="272" y="173"/>
                      </a:cubicBezTo>
                      <a:cubicBezTo>
                        <a:pt x="277" y="173"/>
                        <a:pt x="282" y="173"/>
                        <a:pt x="287" y="173"/>
                      </a:cubicBezTo>
                      <a:lnTo>
                        <a:pt x="287" y="173"/>
                      </a:lnTo>
                      <a:cubicBezTo>
                        <a:pt x="281" y="169"/>
                        <a:pt x="275" y="165"/>
                        <a:pt x="269" y="161"/>
                      </a:cubicBezTo>
                      <a:close/>
                      <a:moveTo>
                        <a:pt x="287" y="173"/>
                      </a:moveTo>
                      <a:lnTo>
                        <a:pt x="287" y="173"/>
                      </a:lnTo>
                      <a:cubicBezTo>
                        <a:pt x="299" y="181"/>
                        <a:pt x="310" y="189"/>
                        <a:pt x="322" y="198"/>
                      </a:cubicBezTo>
                      <a:cubicBezTo>
                        <a:pt x="322" y="178"/>
                        <a:pt x="305" y="174"/>
                        <a:pt x="287" y="173"/>
                      </a:cubicBezTo>
                      <a:close/>
                      <a:moveTo>
                        <a:pt x="716" y="396"/>
                      </a:moveTo>
                      <a:lnTo>
                        <a:pt x="740" y="419"/>
                      </a:lnTo>
                      <a:cubicBezTo>
                        <a:pt x="789" y="445"/>
                        <a:pt x="815" y="445"/>
                        <a:pt x="839" y="468"/>
                      </a:cubicBezTo>
                      <a:lnTo>
                        <a:pt x="839" y="468"/>
                      </a:lnTo>
                      <a:cubicBezTo>
                        <a:pt x="815" y="445"/>
                        <a:pt x="766" y="419"/>
                        <a:pt x="716" y="396"/>
                      </a:cubicBezTo>
                      <a:close/>
                    </a:path>
                  </a:pathLst>
                </a:custGeom>
                <a:solidFill>
                  <a:srgbClr val="FFECC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1" name="Google Shape;3951;g303e823a111_0_116"/>
                <p:cNvSpPr/>
                <p:nvPr/>
              </p:nvSpPr>
              <p:spPr>
                <a:xfrm>
                  <a:off x="-7065725" y="3340050"/>
                  <a:ext cx="43200" cy="22875"/>
                </a:xfrm>
                <a:custGeom>
                  <a:rect b="b" l="l" r="r" t="t"/>
                  <a:pathLst>
                    <a:path extrusionOk="0" h="915" w="1728">
                      <a:moveTo>
                        <a:pt x="1" y="1"/>
                      </a:moveTo>
                      <a:cubicBezTo>
                        <a:pt x="50" y="27"/>
                        <a:pt x="99" y="50"/>
                        <a:pt x="123" y="76"/>
                      </a:cubicBezTo>
                      <a:lnTo>
                        <a:pt x="149" y="76"/>
                      </a:lnTo>
                      <a:lnTo>
                        <a:pt x="1" y="1"/>
                      </a:lnTo>
                      <a:close/>
                      <a:moveTo>
                        <a:pt x="395" y="248"/>
                      </a:moveTo>
                      <a:cubicBezTo>
                        <a:pt x="839" y="494"/>
                        <a:pt x="1283" y="717"/>
                        <a:pt x="1727" y="915"/>
                      </a:cubicBezTo>
                      <a:cubicBezTo>
                        <a:pt x="1530" y="816"/>
                        <a:pt x="1333" y="717"/>
                        <a:pt x="1159" y="642"/>
                      </a:cubicBezTo>
                      <a:cubicBezTo>
                        <a:pt x="1086" y="593"/>
                        <a:pt x="1037" y="569"/>
                        <a:pt x="962" y="544"/>
                      </a:cubicBezTo>
                      <a:cubicBezTo>
                        <a:pt x="938" y="520"/>
                        <a:pt x="912" y="520"/>
                        <a:pt x="863" y="494"/>
                      </a:cubicBezTo>
                      <a:lnTo>
                        <a:pt x="839" y="471"/>
                      </a:lnTo>
                      <a:cubicBezTo>
                        <a:pt x="814" y="471"/>
                        <a:pt x="790" y="445"/>
                        <a:pt x="764" y="445"/>
                      </a:cubicBezTo>
                      <a:cubicBezTo>
                        <a:pt x="741" y="421"/>
                        <a:pt x="715" y="421"/>
                        <a:pt x="691" y="396"/>
                      </a:cubicBezTo>
                      <a:cubicBezTo>
                        <a:pt x="616" y="346"/>
                        <a:pt x="518" y="297"/>
                        <a:pt x="445" y="273"/>
                      </a:cubicBezTo>
                      <a:cubicBezTo>
                        <a:pt x="445" y="248"/>
                        <a:pt x="419" y="248"/>
                        <a:pt x="395" y="248"/>
                      </a:cubicBezTo>
                      <a:close/>
                    </a:path>
                  </a:pathLst>
                </a:custGeom>
                <a:solidFill>
                  <a:srgbClr val="CBE0A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2" name="Google Shape;3952;g303e823a111_0_116"/>
                <p:cNvSpPr/>
                <p:nvPr/>
              </p:nvSpPr>
              <p:spPr>
                <a:xfrm>
                  <a:off x="-7089800" y="3324025"/>
                  <a:ext cx="33975" cy="22225"/>
                </a:xfrm>
                <a:custGeom>
                  <a:rect b="b" l="l" r="r" t="t"/>
                  <a:pathLst>
                    <a:path extrusionOk="0" h="889" w="1359">
                      <a:moveTo>
                        <a:pt x="1" y="1"/>
                      </a:moveTo>
                      <a:cubicBezTo>
                        <a:pt x="9" y="5"/>
                        <a:pt x="16" y="9"/>
                        <a:pt x="23" y="13"/>
                      </a:cubicBezTo>
                      <a:lnTo>
                        <a:pt x="23" y="13"/>
                      </a:lnTo>
                      <a:cubicBezTo>
                        <a:pt x="20" y="7"/>
                        <a:pt x="13" y="1"/>
                        <a:pt x="1" y="1"/>
                      </a:cubicBezTo>
                      <a:close/>
                      <a:moveTo>
                        <a:pt x="23" y="13"/>
                      </a:moveTo>
                      <a:cubicBezTo>
                        <a:pt x="27" y="20"/>
                        <a:pt x="27" y="26"/>
                        <a:pt x="27" y="26"/>
                      </a:cubicBezTo>
                      <a:lnTo>
                        <a:pt x="44" y="26"/>
                      </a:lnTo>
                      <a:cubicBezTo>
                        <a:pt x="37" y="22"/>
                        <a:pt x="31" y="17"/>
                        <a:pt x="23" y="13"/>
                      </a:cubicBezTo>
                      <a:close/>
                      <a:moveTo>
                        <a:pt x="44" y="26"/>
                      </a:moveTo>
                      <a:cubicBezTo>
                        <a:pt x="46" y="28"/>
                        <a:pt x="48" y="30"/>
                        <a:pt x="51" y="31"/>
                      </a:cubicBezTo>
                      <a:lnTo>
                        <a:pt x="51" y="31"/>
                      </a:lnTo>
                      <a:cubicBezTo>
                        <a:pt x="50" y="30"/>
                        <a:pt x="50" y="28"/>
                        <a:pt x="50" y="26"/>
                      </a:cubicBezTo>
                      <a:close/>
                      <a:moveTo>
                        <a:pt x="51" y="31"/>
                      </a:moveTo>
                      <a:lnTo>
                        <a:pt x="51" y="31"/>
                      </a:lnTo>
                      <a:cubicBezTo>
                        <a:pt x="54" y="50"/>
                        <a:pt x="78" y="52"/>
                        <a:pt x="100" y="76"/>
                      </a:cubicBezTo>
                      <a:cubicBezTo>
                        <a:pt x="85" y="60"/>
                        <a:pt x="71" y="46"/>
                        <a:pt x="51" y="31"/>
                      </a:cubicBezTo>
                      <a:close/>
                      <a:moveTo>
                        <a:pt x="322" y="224"/>
                      </a:moveTo>
                      <a:lnTo>
                        <a:pt x="322" y="224"/>
                      </a:lnTo>
                      <a:cubicBezTo>
                        <a:pt x="338" y="239"/>
                        <a:pt x="355" y="256"/>
                        <a:pt x="371" y="265"/>
                      </a:cubicBezTo>
                      <a:lnTo>
                        <a:pt x="371" y="265"/>
                      </a:lnTo>
                      <a:cubicBezTo>
                        <a:pt x="366" y="247"/>
                        <a:pt x="343" y="245"/>
                        <a:pt x="322" y="224"/>
                      </a:cubicBezTo>
                      <a:close/>
                      <a:moveTo>
                        <a:pt x="371" y="265"/>
                      </a:moveTo>
                      <a:lnTo>
                        <a:pt x="371" y="265"/>
                      </a:lnTo>
                      <a:cubicBezTo>
                        <a:pt x="371" y="268"/>
                        <a:pt x="372" y="270"/>
                        <a:pt x="372" y="273"/>
                      </a:cubicBezTo>
                      <a:lnTo>
                        <a:pt x="395" y="273"/>
                      </a:lnTo>
                      <a:cubicBezTo>
                        <a:pt x="387" y="273"/>
                        <a:pt x="379" y="270"/>
                        <a:pt x="371" y="265"/>
                      </a:cubicBezTo>
                      <a:close/>
                      <a:moveTo>
                        <a:pt x="1112" y="717"/>
                      </a:moveTo>
                      <a:lnTo>
                        <a:pt x="1161" y="766"/>
                      </a:lnTo>
                      <a:cubicBezTo>
                        <a:pt x="1177" y="782"/>
                        <a:pt x="1205" y="787"/>
                        <a:pt x="1229" y="797"/>
                      </a:cubicBezTo>
                      <a:lnTo>
                        <a:pt x="1229" y="797"/>
                      </a:lnTo>
                      <a:cubicBezTo>
                        <a:pt x="1190" y="771"/>
                        <a:pt x="1151" y="736"/>
                        <a:pt x="1112" y="717"/>
                      </a:cubicBezTo>
                      <a:close/>
                      <a:moveTo>
                        <a:pt x="1229" y="797"/>
                      </a:moveTo>
                      <a:lnTo>
                        <a:pt x="1229" y="797"/>
                      </a:lnTo>
                      <a:cubicBezTo>
                        <a:pt x="1239" y="804"/>
                        <a:pt x="1250" y="810"/>
                        <a:pt x="1260" y="816"/>
                      </a:cubicBezTo>
                      <a:cubicBezTo>
                        <a:pt x="1251" y="807"/>
                        <a:pt x="1241" y="802"/>
                        <a:pt x="1229" y="797"/>
                      </a:cubicBezTo>
                      <a:close/>
                      <a:moveTo>
                        <a:pt x="1309" y="839"/>
                      </a:moveTo>
                      <a:lnTo>
                        <a:pt x="1333" y="865"/>
                      </a:lnTo>
                      <a:cubicBezTo>
                        <a:pt x="1333" y="865"/>
                        <a:pt x="1345" y="865"/>
                        <a:pt x="1353" y="873"/>
                      </a:cubicBezTo>
                      <a:lnTo>
                        <a:pt x="1353" y="873"/>
                      </a:lnTo>
                      <a:cubicBezTo>
                        <a:pt x="1344" y="863"/>
                        <a:pt x="1326" y="857"/>
                        <a:pt x="1309" y="839"/>
                      </a:cubicBezTo>
                      <a:close/>
                      <a:moveTo>
                        <a:pt x="1353" y="873"/>
                      </a:moveTo>
                      <a:lnTo>
                        <a:pt x="1353" y="873"/>
                      </a:lnTo>
                      <a:cubicBezTo>
                        <a:pt x="1356" y="877"/>
                        <a:pt x="1358" y="882"/>
                        <a:pt x="1358" y="888"/>
                      </a:cubicBezTo>
                      <a:lnTo>
                        <a:pt x="1358" y="888"/>
                      </a:lnTo>
                      <a:cubicBezTo>
                        <a:pt x="1358" y="881"/>
                        <a:pt x="1356" y="876"/>
                        <a:pt x="1353" y="873"/>
                      </a:cubicBezTo>
                      <a:close/>
                    </a:path>
                  </a:pathLst>
                </a:custGeom>
                <a:solidFill>
                  <a:srgbClr val="F5E6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3" name="Google Shape;3953;g303e823a111_0_116"/>
                <p:cNvSpPr/>
                <p:nvPr/>
              </p:nvSpPr>
              <p:spPr>
                <a:xfrm>
                  <a:off x="-7089800" y="3324025"/>
                  <a:ext cx="67275" cy="38900"/>
                </a:xfrm>
                <a:custGeom>
                  <a:rect b="b" l="l" r="r" t="t"/>
                  <a:pathLst>
                    <a:path extrusionOk="0" h="1556" w="2691">
                      <a:moveTo>
                        <a:pt x="1" y="1"/>
                      </a:moveTo>
                      <a:lnTo>
                        <a:pt x="1408" y="1333"/>
                      </a:lnTo>
                      <a:cubicBezTo>
                        <a:pt x="1826" y="1431"/>
                        <a:pt x="2270" y="1481"/>
                        <a:pt x="2690" y="1556"/>
                      </a:cubicBezTo>
                      <a:cubicBezTo>
                        <a:pt x="2246" y="1358"/>
                        <a:pt x="1802" y="1135"/>
                        <a:pt x="1358" y="889"/>
                      </a:cubicBezTo>
                      <a:cubicBezTo>
                        <a:pt x="1358" y="865"/>
                        <a:pt x="1333" y="865"/>
                        <a:pt x="1333" y="865"/>
                      </a:cubicBezTo>
                      <a:lnTo>
                        <a:pt x="1309" y="839"/>
                      </a:lnTo>
                      <a:cubicBezTo>
                        <a:pt x="1309" y="839"/>
                        <a:pt x="1283" y="816"/>
                        <a:pt x="1260" y="816"/>
                      </a:cubicBezTo>
                      <a:cubicBezTo>
                        <a:pt x="1234" y="790"/>
                        <a:pt x="1185" y="790"/>
                        <a:pt x="1161" y="766"/>
                      </a:cubicBezTo>
                      <a:lnTo>
                        <a:pt x="1112" y="717"/>
                      </a:lnTo>
                      <a:lnTo>
                        <a:pt x="964" y="642"/>
                      </a:lnTo>
                      <a:lnTo>
                        <a:pt x="938" y="618"/>
                      </a:lnTo>
                      <a:lnTo>
                        <a:pt x="914" y="618"/>
                      </a:lnTo>
                      <a:cubicBezTo>
                        <a:pt x="839" y="569"/>
                        <a:pt x="741" y="494"/>
                        <a:pt x="642" y="445"/>
                      </a:cubicBezTo>
                      <a:lnTo>
                        <a:pt x="569" y="372"/>
                      </a:lnTo>
                      <a:cubicBezTo>
                        <a:pt x="520" y="346"/>
                        <a:pt x="470" y="322"/>
                        <a:pt x="395" y="273"/>
                      </a:cubicBezTo>
                      <a:lnTo>
                        <a:pt x="372" y="273"/>
                      </a:lnTo>
                      <a:cubicBezTo>
                        <a:pt x="372" y="247"/>
                        <a:pt x="346" y="247"/>
                        <a:pt x="322" y="224"/>
                      </a:cubicBezTo>
                      <a:lnTo>
                        <a:pt x="100" y="76"/>
                      </a:lnTo>
                      <a:cubicBezTo>
                        <a:pt x="76" y="50"/>
                        <a:pt x="50" y="26"/>
                        <a:pt x="1" y="1"/>
                      </a:cubicBezTo>
                      <a:close/>
                    </a:path>
                  </a:pathLst>
                </a:custGeom>
                <a:solidFill>
                  <a:srgbClr val="C3DCA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4" name="Google Shape;3954;g303e823a111_0_116"/>
                <p:cNvSpPr/>
                <p:nvPr/>
              </p:nvSpPr>
              <p:spPr>
                <a:xfrm>
                  <a:off x="-5817725" y="3118725"/>
                  <a:ext cx="284875" cy="160925"/>
                </a:xfrm>
                <a:custGeom>
                  <a:rect b="b" l="l" r="r" t="t"/>
                  <a:pathLst>
                    <a:path extrusionOk="0" h="6437" w="11395">
                      <a:moveTo>
                        <a:pt x="2072" y="1"/>
                      </a:moveTo>
                      <a:lnTo>
                        <a:pt x="2072" y="1"/>
                      </a:lnTo>
                      <a:cubicBezTo>
                        <a:pt x="1909" y="33"/>
                        <a:pt x="1748" y="74"/>
                        <a:pt x="1590" y="123"/>
                      </a:cubicBezTo>
                      <a:lnTo>
                        <a:pt x="1602" y="123"/>
                      </a:lnTo>
                      <a:cubicBezTo>
                        <a:pt x="1750" y="74"/>
                        <a:pt x="1924" y="50"/>
                        <a:pt x="2072" y="1"/>
                      </a:cubicBezTo>
                      <a:close/>
                      <a:moveTo>
                        <a:pt x="1579" y="123"/>
                      </a:moveTo>
                      <a:cubicBezTo>
                        <a:pt x="1564" y="123"/>
                        <a:pt x="1550" y="131"/>
                        <a:pt x="1541" y="138"/>
                      </a:cubicBezTo>
                      <a:lnTo>
                        <a:pt x="1541" y="138"/>
                      </a:lnTo>
                      <a:cubicBezTo>
                        <a:pt x="1557" y="133"/>
                        <a:pt x="1574" y="128"/>
                        <a:pt x="1590" y="123"/>
                      </a:cubicBezTo>
                      <a:close/>
                      <a:moveTo>
                        <a:pt x="1541" y="138"/>
                      </a:moveTo>
                      <a:cubicBezTo>
                        <a:pt x="1530" y="142"/>
                        <a:pt x="1520" y="145"/>
                        <a:pt x="1509" y="149"/>
                      </a:cubicBezTo>
                      <a:lnTo>
                        <a:pt x="1529" y="149"/>
                      </a:lnTo>
                      <a:cubicBezTo>
                        <a:pt x="1529" y="149"/>
                        <a:pt x="1534" y="144"/>
                        <a:pt x="1541" y="138"/>
                      </a:cubicBezTo>
                      <a:close/>
                      <a:moveTo>
                        <a:pt x="1504" y="149"/>
                      </a:moveTo>
                      <a:cubicBezTo>
                        <a:pt x="1503" y="150"/>
                        <a:pt x="1502" y="150"/>
                        <a:pt x="1501" y="151"/>
                      </a:cubicBezTo>
                      <a:lnTo>
                        <a:pt x="1501" y="151"/>
                      </a:lnTo>
                      <a:cubicBezTo>
                        <a:pt x="1503" y="150"/>
                        <a:pt x="1506" y="150"/>
                        <a:pt x="1509" y="149"/>
                      </a:cubicBezTo>
                      <a:close/>
                      <a:moveTo>
                        <a:pt x="1501" y="151"/>
                      </a:moveTo>
                      <a:cubicBezTo>
                        <a:pt x="1452" y="168"/>
                        <a:pt x="1403" y="184"/>
                        <a:pt x="1354" y="202"/>
                      </a:cubicBezTo>
                      <a:lnTo>
                        <a:pt x="1354" y="202"/>
                      </a:lnTo>
                      <a:cubicBezTo>
                        <a:pt x="1370" y="199"/>
                        <a:pt x="1387" y="198"/>
                        <a:pt x="1405" y="198"/>
                      </a:cubicBezTo>
                      <a:cubicBezTo>
                        <a:pt x="1430" y="173"/>
                        <a:pt x="1476" y="172"/>
                        <a:pt x="1501" y="151"/>
                      </a:cubicBezTo>
                      <a:close/>
                      <a:moveTo>
                        <a:pt x="1354" y="202"/>
                      </a:moveTo>
                      <a:cubicBezTo>
                        <a:pt x="1306" y="210"/>
                        <a:pt x="1264" y="228"/>
                        <a:pt x="1208" y="247"/>
                      </a:cubicBezTo>
                      <a:cubicBezTo>
                        <a:pt x="1158" y="271"/>
                        <a:pt x="1085" y="297"/>
                        <a:pt x="1036" y="320"/>
                      </a:cubicBezTo>
                      <a:cubicBezTo>
                        <a:pt x="862" y="395"/>
                        <a:pt x="691" y="494"/>
                        <a:pt x="543" y="567"/>
                      </a:cubicBezTo>
                      <a:cubicBezTo>
                        <a:pt x="512" y="583"/>
                        <a:pt x="491" y="598"/>
                        <a:pt x="474" y="613"/>
                      </a:cubicBezTo>
                      <a:lnTo>
                        <a:pt x="474" y="613"/>
                      </a:lnTo>
                      <a:cubicBezTo>
                        <a:pt x="758" y="450"/>
                        <a:pt x="1052" y="312"/>
                        <a:pt x="1354" y="202"/>
                      </a:cubicBezTo>
                      <a:close/>
                      <a:moveTo>
                        <a:pt x="474" y="613"/>
                      </a:moveTo>
                      <a:cubicBezTo>
                        <a:pt x="441" y="631"/>
                        <a:pt x="408" y="651"/>
                        <a:pt x="376" y="670"/>
                      </a:cubicBezTo>
                      <a:lnTo>
                        <a:pt x="376" y="670"/>
                      </a:lnTo>
                      <a:cubicBezTo>
                        <a:pt x="399" y="659"/>
                        <a:pt x="421" y="649"/>
                        <a:pt x="444" y="642"/>
                      </a:cubicBezTo>
                      <a:cubicBezTo>
                        <a:pt x="453" y="632"/>
                        <a:pt x="463" y="622"/>
                        <a:pt x="474" y="613"/>
                      </a:cubicBezTo>
                      <a:close/>
                      <a:moveTo>
                        <a:pt x="376" y="670"/>
                      </a:moveTo>
                      <a:cubicBezTo>
                        <a:pt x="324" y="696"/>
                        <a:pt x="273" y="730"/>
                        <a:pt x="221" y="764"/>
                      </a:cubicBezTo>
                      <a:cubicBezTo>
                        <a:pt x="220" y="765"/>
                        <a:pt x="219" y="766"/>
                        <a:pt x="218" y="767"/>
                      </a:cubicBezTo>
                      <a:lnTo>
                        <a:pt x="218" y="767"/>
                      </a:lnTo>
                      <a:cubicBezTo>
                        <a:pt x="270" y="734"/>
                        <a:pt x="323" y="702"/>
                        <a:pt x="376" y="670"/>
                      </a:cubicBezTo>
                      <a:close/>
                      <a:moveTo>
                        <a:pt x="218" y="767"/>
                      </a:moveTo>
                      <a:lnTo>
                        <a:pt x="218" y="767"/>
                      </a:lnTo>
                      <a:cubicBezTo>
                        <a:pt x="205" y="776"/>
                        <a:pt x="192" y="784"/>
                        <a:pt x="179" y="792"/>
                      </a:cubicBezTo>
                      <a:lnTo>
                        <a:pt x="179" y="792"/>
                      </a:lnTo>
                      <a:cubicBezTo>
                        <a:pt x="192" y="786"/>
                        <a:pt x="205" y="780"/>
                        <a:pt x="218" y="767"/>
                      </a:cubicBezTo>
                      <a:close/>
                      <a:moveTo>
                        <a:pt x="179" y="792"/>
                      </a:moveTo>
                      <a:cubicBezTo>
                        <a:pt x="170" y="797"/>
                        <a:pt x="161" y="802"/>
                        <a:pt x="151" y="810"/>
                      </a:cubicBezTo>
                      <a:lnTo>
                        <a:pt x="151" y="810"/>
                      </a:lnTo>
                      <a:cubicBezTo>
                        <a:pt x="161" y="804"/>
                        <a:pt x="170" y="798"/>
                        <a:pt x="179" y="792"/>
                      </a:cubicBezTo>
                      <a:close/>
                      <a:moveTo>
                        <a:pt x="151" y="810"/>
                      </a:moveTo>
                      <a:cubicBezTo>
                        <a:pt x="147" y="813"/>
                        <a:pt x="143" y="816"/>
                        <a:pt x="139" y="819"/>
                      </a:cubicBezTo>
                      <a:lnTo>
                        <a:pt x="139" y="819"/>
                      </a:lnTo>
                      <a:cubicBezTo>
                        <a:pt x="142" y="817"/>
                        <a:pt x="145" y="815"/>
                        <a:pt x="148" y="814"/>
                      </a:cubicBezTo>
                      <a:cubicBezTo>
                        <a:pt x="149" y="812"/>
                        <a:pt x="150" y="811"/>
                        <a:pt x="151" y="810"/>
                      </a:cubicBezTo>
                      <a:close/>
                      <a:moveTo>
                        <a:pt x="139" y="819"/>
                      </a:moveTo>
                      <a:cubicBezTo>
                        <a:pt x="126" y="826"/>
                        <a:pt x="113" y="835"/>
                        <a:pt x="101" y="844"/>
                      </a:cubicBezTo>
                      <a:lnTo>
                        <a:pt x="101" y="844"/>
                      </a:lnTo>
                      <a:cubicBezTo>
                        <a:pt x="113" y="835"/>
                        <a:pt x="126" y="827"/>
                        <a:pt x="139" y="819"/>
                      </a:cubicBezTo>
                      <a:close/>
                      <a:moveTo>
                        <a:pt x="101" y="844"/>
                      </a:moveTo>
                      <a:lnTo>
                        <a:pt x="101" y="844"/>
                      </a:lnTo>
                      <a:cubicBezTo>
                        <a:pt x="67" y="866"/>
                        <a:pt x="34" y="889"/>
                        <a:pt x="0" y="912"/>
                      </a:cubicBezTo>
                      <a:cubicBezTo>
                        <a:pt x="34" y="896"/>
                        <a:pt x="67" y="868"/>
                        <a:pt x="101" y="844"/>
                      </a:cubicBezTo>
                      <a:close/>
                      <a:moveTo>
                        <a:pt x="9619" y="4391"/>
                      </a:moveTo>
                      <a:cubicBezTo>
                        <a:pt x="9803" y="4597"/>
                        <a:pt x="9987" y="4807"/>
                        <a:pt x="10171" y="5017"/>
                      </a:cubicBezTo>
                      <a:lnTo>
                        <a:pt x="10171" y="5017"/>
                      </a:lnTo>
                      <a:cubicBezTo>
                        <a:pt x="9991" y="4808"/>
                        <a:pt x="9809" y="4600"/>
                        <a:pt x="9619" y="4391"/>
                      </a:cubicBezTo>
                      <a:close/>
                      <a:moveTo>
                        <a:pt x="10171" y="5017"/>
                      </a:moveTo>
                      <a:cubicBezTo>
                        <a:pt x="10458" y="5351"/>
                        <a:pt x="10736" y="5685"/>
                        <a:pt x="11024" y="6019"/>
                      </a:cubicBezTo>
                      <a:cubicBezTo>
                        <a:pt x="11065" y="6059"/>
                        <a:pt x="11105" y="6102"/>
                        <a:pt x="11146" y="6147"/>
                      </a:cubicBezTo>
                      <a:lnTo>
                        <a:pt x="11146" y="6147"/>
                      </a:lnTo>
                      <a:cubicBezTo>
                        <a:pt x="10821" y="5768"/>
                        <a:pt x="10496" y="5390"/>
                        <a:pt x="10171" y="5017"/>
                      </a:cubicBezTo>
                      <a:close/>
                      <a:moveTo>
                        <a:pt x="11146" y="6147"/>
                      </a:moveTo>
                      <a:cubicBezTo>
                        <a:pt x="11229" y="6243"/>
                        <a:pt x="11312" y="6340"/>
                        <a:pt x="11395" y="6437"/>
                      </a:cubicBezTo>
                      <a:cubicBezTo>
                        <a:pt x="11311" y="6338"/>
                        <a:pt x="11229" y="6238"/>
                        <a:pt x="11146" y="6147"/>
                      </a:cubicBezTo>
                      <a:close/>
                    </a:path>
                  </a:pathLst>
                </a:custGeom>
                <a:solidFill>
                  <a:srgbClr val="F3E2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5" name="Google Shape;3955;g303e823a111_0_116"/>
                <p:cNvSpPr/>
                <p:nvPr/>
              </p:nvSpPr>
              <p:spPr>
                <a:xfrm>
                  <a:off x="-5523000" y="3291975"/>
                  <a:ext cx="1250" cy="1250"/>
                </a:xfrm>
                <a:custGeom>
                  <a:rect b="b" l="l" r="r" t="t"/>
                  <a:pathLst>
                    <a:path extrusionOk="0" h="50" w="50">
                      <a:moveTo>
                        <a:pt x="0" y="0"/>
                      </a:moveTo>
                      <a:cubicBezTo>
                        <a:pt x="24" y="26"/>
                        <a:pt x="50" y="26"/>
                        <a:pt x="50" y="49"/>
                      </a:cubicBezTo>
                      <a:lnTo>
                        <a:pt x="50" y="49"/>
                      </a:lnTo>
                      <a:cubicBezTo>
                        <a:pt x="50" y="26"/>
                        <a:pt x="24" y="26"/>
                        <a:pt x="0" y="0"/>
                      </a:cubicBezTo>
                      <a:close/>
                    </a:path>
                  </a:pathLst>
                </a:custGeom>
                <a:solidFill>
                  <a:srgbClr val="F3E2B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6" name="Google Shape;3956;g303e823a111_0_116"/>
                <p:cNvSpPr/>
                <p:nvPr/>
              </p:nvSpPr>
              <p:spPr>
                <a:xfrm>
                  <a:off x="-5521775" y="3293200"/>
                  <a:ext cx="3100" cy="3725"/>
                </a:xfrm>
                <a:custGeom>
                  <a:rect b="b" l="l" r="r" t="t"/>
                  <a:pathLst>
                    <a:path extrusionOk="0" h="149" w="124">
                      <a:moveTo>
                        <a:pt x="123" y="148"/>
                      </a:moveTo>
                      <a:lnTo>
                        <a:pt x="123" y="148"/>
                      </a:lnTo>
                      <a:lnTo>
                        <a:pt x="123" y="148"/>
                      </a:lnTo>
                      <a:close/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50" y="50"/>
                        <a:pt x="74" y="75"/>
                        <a:pt x="99" y="125"/>
                      </a:cubicBezTo>
                      <a:cubicBezTo>
                        <a:pt x="74" y="75"/>
                        <a:pt x="50" y="50"/>
                        <a:pt x="1" y="0"/>
                      </a:cubicBezTo>
                      <a:close/>
                    </a:path>
                  </a:pathLst>
                </a:custGeom>
                <a:solidFill>
                  <a:srgbClr val="C8E2E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7" name="Google Shape;3957;g303e823a111_0_116"/>
                <p:cNvSpPr/>
                <p:nvPr/>
              </p:nvSpPr>
              <p:spPr>
                <a:xfrm>
                  <a:off x="-5501450" y="3317875"/>
                  <a:ext cx="5600" cy="6825"/>
                </a:xfrm>
                <a:custGeom>
                  <a:rect b="b" l="l" r="r" t="t"/>
                  <a:pathLst>
                    <a:path extrusionOk="0" h="273" w="224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cubicBezTo>
                        <a:pt x="76" y="99"/>
                        <a:pt x="149" y="174"/>
                        <a:pt x="224" y="272"/>
                      </a:cubicBezTo>
                      <a:cubicBezTo>
                        <a:pt x="149" y="174"/>
                        <a:pt x="76" y="99"/>
                        <a:pt x="1" y="0"/>
                      </a:cubicBezTo>
                      <a:close/>
                    </a:path>
                  </a:pathLst>
                </a:custGeom>
                <a:solidFill>
                  <a:srgbClr val="F3F8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8" name="Google Shape;3958;g303e823a111_0_116"/>
                <p:cNvSpPr/>
                <p:nvPr/>
              </p:nvSpPr>
              <p:spPr>
                <a:xfrm>
                  <a:off x="-5506975" y="3310475"/>
                  <a:ext cx="5550" cy="7425"/>
                </a:xfrm>
                <a:custGeom>
                  <a:rect b="b" l="l" r="r" t="t"/>
                  <a:pathLst>
                    <a:path extrusionOk="0" h="297" w="222">
                      <a:moveTo>
                        <a:pt x="1" y="0"/>
                      </a:moveTo>
                      <a:lnTo>
                        <a:pt x="222" y="296"/>
                      </a:lnTo>
                      <a:lnTo>
                        <a:pt x="222" y="296"/>
                      </a:lnTo>
                      <a:close/>
                    </a:path>
                  </a:pathLst>
                </a:custGeom>
                <a:solidFill>
                  <a:srgbClr val="C8E2E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9" name="Google Shape;3959;g303e823a111_0_116"/>
                <p:cNvSpPr/>
                <p:nvPr/>
              </p:nvSpPr>
              <p:spPr>
                <a:xfrm>
                  <a:off x="-5455825" y="3374600"/>
                  <a:ext cx="3725" cy="308325"/>
                </a:xfrm>
                <a:custGeom>
                  <a:rect b="b" l="l" r="r" t="t"/>
                  <a:pathLst>
                    <a:path extrusionOk="0" h="12333" w="149">
                      <a:moveTo>
                        <a:pt x="1" y="0"/>
                      </a:moveTo>
                      <a:cubicBezTo>
                        <a:pt x="50" y="75"/>
                        <a:pt x="99" y="124"/>
                        <a:pt x="149" y="197"/>
                      </a:cubicBezTo>
                      <a:lnTo>
                        <a:pt x="149" y="12332"/>
                      </a:lnTo>
                      <a:lnTo>
                        <a:pt x="149" y="12332"/>
                      </a:lnTo>
                      <a:lnTo>
                        <a:pt x="149" y="197"/>
                      </a:lnTo>
                      <a:cubicBezTo>
                        <a:pt x="99" y="124"/>
                        <a:pt x="50" y="75"/>
                        <a:pt x="1" y="0"/>
                      </a:cubicBezTo>
                      <a:close/>
                    </a:path>
                  </a:pathLst>
                </a:custGeom>
                <a:solidFill>
                  <a:srgbClr val="F3F8E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0" name="Google Shape;3960;g303e823a111_0_116"/>
                <p:cNvSpPr/>
                <p:nvPr/>
              </p:nvSpPr>
              <p:spPr>
                <a:xfrm>
                  <a:off x="-5794950" y="3120550"/>
                  <a:ext cx="342850" cy="562375"/>
                </a:xfrm>
                <a:custGeom>
                  <a:rect b="b" l="l" r="r" t="t"/>
                  <a:pathLst>
                    <a:path extrusionOk="0" h="22495" w="13714">
                      <a:moveTo>
                        <a:pt x="2986" y="1"/>
                      </a:moveTo>
                      <a:cubicBezTo>
                        <a:pt x="1999" y="1358"/>
                        <a:pt x="1013" y="2714"/>
                        <a:pt x="1" y="4071"/>
                      </a:cubicBezTo>
                      <a:cubicBezTo>
                        <a:pt x="865" y="5354"/>
                        <a:pt x="1654" y="6709"/>
                        <a:pt x="2641" y="7869"/>
                      </a:cubicBezTo>
                      <a:cubicBezTo>
                        <a:pt x="3233" y="8560"/>
                        <a:pt x="3874" y="9152"/>
                        <a:pt x="4367" y="9965"/>
                      </a:cubicBezTo>
                      <a:cubicBezTo>
                        <a:pt x="5575" y="11964"/>
                        <a:pt x="5525" y="14700"/>
                        <a:pt x="6291" y="17019"/>
                      </a:cubicBezTo>
                      <a:cubicBezTo>
                        <a:pt x="6660" y="18104"/>
                        <a:pt x="7252" y="19165"/>
                        <a:pt x="8165" y="19485"/>
                      </a:cubicBezTo>
                      <a:cubicBezTo>
                        <a:pt x="8386" y="19560"/>
                        <a:pt x="8609" y="19584"/>
                        <a:pt x="8856" y="19584"/>
                      </a:cubicBezTo>
                      <a:cubicBezTo>
                        <a:pt x="9201" y="19584"/>
                        <a:pt x="9547" y="19511"/>
                        <a:pt x="9916" y="19436"/>
                      </a:cubicBezTo>
                      <a:cubicBezTo>
                        <a:pt x="10261" y="19386"/>
                        <a:pt x="10606" y="19313"/>
                        <a:pt x="10951" y="19313"/>
                      </a:cubicBezTo>
                      <a:cubicBezTo>
                        <a:pt x="11224" y="19313"/>
                        <a:pt x="11494" y="19337"/>
                        <a:pt x="11741" y="19461"/>
                      </a:cubicBezTo>
                      <a:cubicBezTo>
                        <a:pt x="12753" y="19905"/>
                        <a:pt x="13270" y="21261"/>
                        <a:pt x="13714" y="22494"/>
                      </a:cubicBezTo>
                      <a:lnTo>
                        <a:pt x="13714" y="10359"/>
                      </a:lnTo>
                      <a:cubicBezTo>
                        <a:pt x="13664" y="10286"/>
                        <a:pt x="13615" y="10237"/>
                        <a:pt x="13566" y="10162"/>
                      </a:cubicBezTo>
                      <a:cubicBezTo>
                        <a:pt x="13023" y="9497"/>
                        <a:pt x="12506" y="8830"/>
                        <a:pt x="11964" y="8165"/>
                      </a:cubicBezTo>
                      <a:cubicBezTo>
                        <a:pt x="11889" y="8067"/>
                        <a:pt x="11816" y="7992"/>
                        <a:pt x="11741" y="7893"/>
                      </a:cubicBezTo>
                      <a:lnTo>
                        <a:pt x="11520" y="7597"/>
                      </a:lnTo>
                      <a:cubicBezTo>
                        <a:pt x="11346" y="7425"/>
                        <a:pt x="11198" y="7228"/>
                        <a:pt x="11050" y="7054"/>
                      </a:cubicBezTo>
                      <a:cubicBezTo>
                        <a:pt x="11050" y="7054"/>
                        <a:pt x="11050" y="7031"/>
                        <a:pt x="11026" y="7031"/>
                      </a:cubicBezTo>
                      <a:cubicBezTo>
                        <a:pt x="11001" y="6981"/>
                        <a:pt x="10977" y="6956"/>
                        <a:pt x="10928" y="6906"/>
                      </a:cubicBezTo>
                      <a:cubicBezTo>
                        <a:pt x="10928" y="6883"/>
                        <a:pt x="10902" y="6883"/>
                        <a:pt x="10878" y="6857"/>
                      </a:cubicBezTo>
                      <a:cubicBezTo>
                        <a:pt x="10754" y="6686"/>
                        <a:pt x="10606" y="6512"/>
                        <a:pt x="10484" y="6364"/>
                      </a:cubicBezTo>
                      <a:cubicBezTo>
                        <a:pt x="10359" y="6216"/>
                        <a:pt x="10237" y="6068"/>
                        <a:pt x="10113" y="5946"/>
                      </a:cubicBezTo>
                      <a:cubicBezTo>
                        <a:pt x="9645" y="5403"/>
                        <a:pt x="9201" y="4860"/>
                        <a:pt x="8708" y="4318"/>
                      </a:cubicBezTo>
                      <a:cubicBezTo>
                        <a:pt x="8560" y="4120"/>
                        <a:pt x="8386" y="3947"/>
                        <a:pt x="8215" y="3750"/>
                      </a:cubicBezTo>
                      <a:cubicBezTo>
                        <a:pt x="7301" y="2739"/>
                        <a:pt x="6291" y="1776"/>
                        <a:pt x="5229" y="1062"/>
                      </a:cubicBezTo>
                      <a:cubicBezTo>
                        <a:pt x="5058" y="938"/>
                        <a:pt x="4884" y="816"/>
                        <a:pt x="4712" y="717"/>
                      </a:cubicBezTo>
                      <a:cubicBezTo>
                        <a:pt x="4144" y="395"/>
                        <a:pt x="3578" y="149"/>
                        <a:pt x="2986" y="1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1" name="Google Shape;3961;g303e823a111_0_116"/>
                <p:cNvSpPr/>
                <p:nvPr/>
              </p:nvSpPr>
              <p:spPr>
                <a:xfrm>
                  <a:off x="-5887425" y="3141525"/>
                  <a:ext cx="69075" cy="66025"/>
                </a:xfrm>
                <a:custGeom>
                  <a:rect b="b" l="l" r="r" t="t"/>
                  <a:pathLst>
                    <a:path extrusionOk="0" h="2641" w="2763">
                      <a:moveTo>
                        <a:pt x="2762" y="0"/>
                      </a:moveTo>
                      <a:cubicBezTo>
                        <a:pt x="2723" y="27"/>
                        <a:pt x="2685" y="55"/>
                        <a:pt x="2648" y="84"/>
                      </a:cubicBezTo>
                      <a:lnTo>
                        <a:pt x="2648" y="84"/>
                      </a:lnTo>
                      <a:cubicBezTo>
                        <a:pt x="2686" y="56"/>
                        <a:pt x="2724" y="28"/>
                        <a:pt x="2762" y="0"/>
                      </a:cubicBezTo>
                      <a:close/>
                      <a:moveTo>
                        <a:pt x="2648" y="84"/>
                      </a:moveTo>
                      <a:cubicBezTo>
                        <a:pt x="2545" y="161"/>
                        <a:pt x="2442" y="240"/>
                        <a:pt x="2340" y="322"/>
                      </a:cubicBezTo>
                      <a:lnTo>
                        <a:pt x="2340" y="322"/>
                      </a:lnTo>
                      <a:cubicBezTo>
                        <a:pt x="2343" y="322"/>
                        <a:pt x="2344" y="322"/>
                        <a:pt x="2344" y="322"/>
                      </a:cubicBezTo>
                      <a:cubicBezTo>
                        <a:pt x="2453" y="250"/>
                        <a:pt x="2547" y="164"/>
                        <a:pt x="2648" y="84"/>
                      </a:cubicBezTo>
                      <a:close/>
                      <a:moveTo>
                        <a:pt x="2340" y="322"/>
                      </a:moveTo>
                      <a:lnTo>
                        <a:pt x="2340" y="322"/>
                      </a:lnTo>
                      <a:cubicBezTo>
                        <a:pt x="2334" y="323"/>
                        <a:pt x="2322" y="326"/>
                        <a:pt x="2319" y="339"/>
                      </a:cubicBezTo>
                      <a:lnTo>
                        <a:pt x="2319" y="339"/>
                      </a:lnTo>
                      <a:cubicBezTo>
                        <a:pt x="2326" y="333"/>
                        <a:pt x="2333" y="328"/>
                        <a:pt x="2340" y="322"/>
                      </a:cubicBezTo>
                      <a:close/>
                      <a:moveTo>
                        <a:pt x="2319" y="339"/>
                      </a:moveTo>
                      <a:lnTo>
                        <a:pt x="2319" y="339"/>
                      </a:lnTo>
                      <a:cubicBezTo>
                        <a:pt x="2316" y="342"/>
                        <a:pt x="2313" y="344"/>
                        <a:pt x="2310" y="346"/>
                      </a:cubicBezTo>
                      <a:lnTo>
                        <a:pt x="2310" y="346"/>
                      </a:lnTo>
                      <a:cubicBezTo>
                        <a:pt x="2313" y="346"/>
                        <a:pt x="2316" y="345"/>
                        <a:pt x="2319" y="345"/>
                      </a:cubicBezTo>
                      <a:cubicBezTo>
                        <a:pt x="2319" y="343"/>
                        <a:pt x="2319" y="341"/>
                        <a:pt x="2319" y="339"/>
                      </a:cubicBezTo>
                      <a:close/>
                      <a:moveTo>
                        <a:pt x="2310" y="346"/>
                      </a:moveTo>
                      <a:cubicBezTo>
                        <a:pt x="2289" y="351"/>
                        <a:pt x="2266" y="374"/>
                        <a:pt x="2246" y="395"/>
                      </a:cubicBezTo>
                      <a:lnTo>
                        <a:pt x="2221" y="419"/>
                      </a:lnTo>
                      <a:lnTo>
                        <a:pt x="2221" y="419"/>
                      </a:lnTo>
                      <a:cubicBezTo>
                        <a:pt x="2251" y="395"/>
                        <a:pt x="2280" y="371"/>
                        <a:pt x="2310" y="346"/>
                      </a:cubicBezTo>
                      <a:close/>
                      <a:moveTo>
                        <a:pt x="2221" y="419"/>
                      </a:moveTo>
                      <a:lnTo>
                        <a:pt x="2221" y="419"/>
                      </a:lnTo>
                      <a:cubicBezTo>
                        <a:pt x="2167" y="463"/>
                        <a:pt x="2114" y="508"/>
                        <a:pt x="2061" y="554"/>
                      </a:cubicBezTo>
                      <a:lnTo>
                        <a:pt x="2061" y="554"/>
                      </a:lnTo>
                      <a:cubicBezTo>
                        <a:pt x="2089" y="533"/>
                        <a:pt x="2118" y="513"/>
                        <a:pt x="2147" y="493"/>
                      </a:cubicBezTo>
                      <a:lnTo>
                        <a:pt x="2220" y="420"/>
                      </a:lnTo>
                      <a:lnTo>
                        <a:pt x="2221" y="419"/>
                      </a:lnTo>
                      <a:close/>
                      <a:moveTo>
                        <a:pt x="2061" y="554"/>
                      </a:moveTo>
                      <a:lnTo>
                        <a:pt x="2061" y="554"/>
                      </a:lnTo>
                      <a:cubicBezTo>
                        <a:pt x="1942" y="640"/>
                        <a:pt x="1827" y="740"/>
                        <a:pt x="1727" y="839"/>
                      </a:cubicBezTo>
                      <a:lnTo>
                        <a:pt x="1677" y="888"/>
                      </a:lnTo>
                      <a:cubicBezTo>
                        <a:pt x="1555" y="987"/>
                        <a:pt x="1456" y="1085"/>
                        <a:pt x="1332" y="1210"/>
                      </a:cubicBezTo>
                      <a:lnTo>
                        <a:pt x="987" y="1555"/>
                      </a:lnTo>
                      <a:cubicBezTo>
                        <a:pt x="1336" y="1206"/>
                        <a:pt x="1694" y="866"/>
                        <a:pt x="2061" y="554"/>
                      </a:cubicBezTo>
                      <a:close/>
                      <a:moveTo>
                        <a:pt x="963" y="1579"/>
                      </a:moveTo>
                      <a:cubicBezTo>
                        <a:pt x="959" y="1582"/>
                        <a:pt x="956" y="1586"/>
                        <a:pt x="953" y="1590"/>
                      </a:cubicBezTo>
                      <a:lnTo>
                        <a:pt x="953" y="1590"/>
                      </a:lnTo>
                      <a:cubicBezTo>
                        <a:pt x="956" y="1586"/>
                        <a:pt x="960" y="1582"/>
                        <a:pt x="963" y="1579"/>
                      </a:cubicBezTo>
                      <a:close/>
                      <a:moveTo>
                        <a:pt x="953" y="1590"/>
                      </a:moveTo>
                      <a:cubicBezTo>
                        <a:pt x="942" y="1602"/>
                        <a:pt x="931" y="1615"/>
                        <a:pt x="920" y="1627"/>
                      </a:cubicBezTo>
                      <a:lnTo>
                        <a:pt x="920" y="1627"/>
                      </a:lnTo>
                      <a:cubicBezTo>
                        <a:pt x="935" y="1624"/>
                        <a:pt x="939" y="1608"/>
                        <a:pt x="953" y="1590"/>
                      </a:cubicBezTo>
                      <a:close/>
                      <a:moveTo>
                        <a:pt x="920" y="1627"/>
                      </a:moveTo>
                      <a:lnTo>
                        <a:pt x="920" y="1627"/>
                      </a:lnTo>
                      <a:cubicBezTo>
                        <a:pt x="918" y="1628"/>
                        <a:pt x="916" y="1628"/>
                        <a:pt x="914" y="1628"/>
                      </a:cubicBezTo>
                      <a:cubicBezTo>
                        <a:pt x="766" y="1802"/>
                        <a:pt x="592" y="1973"/>
                        <a:pt x="444" y="2147"/>
                      </a:cubicBezTo>
                      <a:cubicBezTo>
                        <a:pt x="603" y="1966"/>
                        <a:pt x="761" y="1805"/>
                        <a:pt x="920" y="1627"/>
                      </a:cubicBezTo>
                      <a:close/>
                      <a:moveTo>
                        <a:pt x="75" y="2542"/>
                      </a:moveTo>
                      <a:cubicBezTo>
                        <a:pt x="49" y="2565"/>
                        <a:pt x="26" y="2615"/>
                        <a:pt x="0" y="2640"/>
                      </a:cubicBezTo>
                      <a:lnTo>
                        <a:pt x="75" y="2565"/>
                      </a:lnTo>
                      <a:lnTo>
                        <a:pt x="75" y="2542"/>
                      </a:lnTo>
                      <a:close/>
                    </a:path>
                  </a:pathLst>
                </a:custGeom>
                <a:solidFill>
                  <a:srgbClr val="FFECC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2" name="Google Shape;3962;g303e823a111_0_116"/>
                <p:cNvSpPr/>
                <p:nvPr/>
              </p:nvSpPr>
              <p:spPr>
                <a:xfrm>
                  <a:off x="-6323975" y="3151375"/>
                  <a:ext cx="529050" cy="544500"/>
                </a:xfrm>
                <a:custGeom>
                  <a:rect b="b" l="l" r="r" t="t"/>
                  <a:pathLst>
                    <a:path extrusionOk="0" h="21780" w="21162">
                      <a:moveTo>
                        <a:pt x="19708" y="1"/>
                      </a:moveTo>
                      <a:cubicBezTo>
                        <a:pt x="19658" y="26"/>
                        <a:pt x="19633" y="50"/>
                        <a:pt x="19609" y="99"/>
                      </a:cubicBezTo>
                      <a:lnTo>
                        <a:pt x="19682" y="26"/>
                      </a:lnTo>
                      <a:lnTo>
                        <a:pt x="19708" y="1"/>
                      </a:lnTo>
                      <a:close/>
                      <a:moveTo>
                        <a:pt x="19139" y="494"/>
                      </a:moveTo>
                      <a:cubicBezTo>
                        <a:pt x="19017" y="593"/>
                        <a:pt x="18918" y="691"/>
                        <a:pt x="18794" y="816"/>
                      </a:cubicBezTo>
                      <a:lnTo>
                        <a:pt x="18449" y="1161"/>
                      </a:lnTo>
                      <a:cubicBezTo>
                        <a:pt x="18449" y="1185"/>
                        <a:pt x="18425" y="1185"/>
                        <a:pt x="18425" y="1185"/>
                      </a:cubicBezTo>
                      <a:cubicBezTo>
                        <a:pt x="18399" y="1210"/>
                        <a:pt x="18399" y="1234"/>
                        <a:pt x="18376" y="1234"/>
                      </a:cubicBezTo>
                      <a:cubicBezTo>
                        <a:pt x="18228" y="1408"/>
                        <a:pt x="18054" y="1579"/>
                        <a:pt x="17906" y="1753"/>
                      </a:cubicBezTo>
                      <a:cubicBezTo>
                        <a:pt x="17833" y="1826"/>
                        <a:pt x="17758" y="1901"/>
                        <a:pt x="17709" y="1974"/>
                      </a:cubicBezTo>
                      <a:cubicBezTo>
                        <a:pt x="17685" y="1974"/>
                        <a:pt x="17685" y="2000"/>
                        <a:pt x="17685" y="2000"/>
                      </a:cubicBezTo>
                      <a:lnTo>
                        <a:pt x="17537" y="2148"/>
                      </a:lnTo>
                      <a:lnTo>
                        <a:pt x="17537" y="2171"/>
                      </a:lnTo>
                      <a:lnTo>
                        <a:pt x="17462" y="2246"/>
                      </a:lnTo>
                      <a:cubicBezTo>
                        <a:pt x="17290" y="2444"/>
                        <a:pt x="17117" y="2641"/>
                        <a:pt x="16945" y="2862"/>
                      </a:cubicBezTo>
                      <a:cubicBezTo>
                        <a:pt x="16821" y="2986"/>
                        <a:pt x="16722" y="3108"/>
                        <a:pt x="16600" y="3233"/>
                      </a:cubicBezTo>
                      <a:cubicBezTo>
                        <a:pt x="14946" y="5131"/>
                        <a:pt x="13246" y="6982"/>
                        <a:pt x="11494" y="8757"/>
                      </a:cubicBezTo>
                      <a:lnTo>
                        <a:pt x="11470" y="8781"/>
                      </a:lnTo>
                      <a:cubicBezTo>
                        <a:pt x="11395" y="8880"/>
                        <a:pt x="11296" y="8955"/>
                        <a:pt x="11198" y="9053"/>
                      </a:cubicBezTo>
                      <a:cubicBezTo>
                        <a:pt x="10211" y="10064"/>
                        <a:pt x="9224" y="11050"/>
                        <a:pt x="8214" y="12013"/>
                      </a:cubicBezTo>
                      <a:lnTo>
                        <a:pt x="8189" y="12037"/>
                      </a:lnTo>
                      <a:lnTo>
                        <a:pt x="8165" y="12062"/>
                      </a:lnTo>
                      <a:cubicBezTo>
                        <a:pt x="8139" y="12086"/>
                        <a:pt x="8116" y="12086"/>
                        <a:pt x="8116" y="12112"/>
                      </a:cubicBezTo>
                      <a:cubicBezTo>
                        <a:pt x="6166" y="13961"/>
                        <a:pt x="4193" y="15736"/>
                        <a:pt x="2171" y="17439"/>
                      </a:cubicBezTo>
                      <a:cubicBezTo>
                        <a:pt x="1900" y="17686"/>
                        <a:pt x="1628" y="17907"/>
                        <a:pt x="1332" y="18104"/>
                      </a:cubicBezTo>
                      <a:cubicBezTo>
                        <a:pt x="987" y="18327"/>
                        <a:pt x="618" y="18499"/>
                        <a:pt x="223" y="18548"/>
                      </a:cubicBezTo>
                      <a:lnTo>
                        <a:pt x="0" y="18548"/>
                      </a:lnTo>
                      <a:cubicBezTo>
                        <a:pt x="963" y="19929"/>
                        <a:pt x="3035" y="20718"/>
                        <a:pt x="4094" y="21237"/>
                      </a:cubicBezTo>
                      <a:cubicBezTo>
                        <a:pt x="4686" y="21533"/>
                        <a:pt x="5353" y="21780"/>
                        <a:pt x="5994" y="21780"/>
                      </a:cubicBezTo>
                      <a:cubicBezTo>
                        <a:pt x="6488" y="21780"/>
                        <a:pt x="6981" y="21606"/>
                        <a:pt x="7350" y="21162"/>
                      </a:cubicBezTo>
                      <a:cubicBezTo>
                        <a:pt x="8214" y="20127"/>
                        <a:pt x="7893" y="18278"/>
                        <a:pt x="8510" y="16995"/>
                      </a:cubicBezTo>
                      <a:cubicBezTo>
                        <a:pt x="9076" y="15811"/>
                        <a:pt x="10260" y="15417"/>
                        <a:pt x="11273" y="14825"/>
                      </a:cubicBezTo>
                      <a:cubicBezTo>
                        <a:pt x="13147" y="13740"/>
                        <a:pt x="14601" y="11790"/>
                        <a:pt x="15982" y="9892"/>
                      </a:cubicBezTo>
                      <a:cubicBezTo>
                        <a:pt x="17709" y="7524"/>
                        <a:pt x="19435" y="5180"/>
                        <a:pt x="21162" y="2838"/>
                      </a:cubicBezTo>
                      <a:cubicBezTo>
                        <a:pt x="21089" y="2739"/>
                        <a:pt x="21014" y="2615"/>
                        <a:pt x="20964" y="2517"/>
                      </a:cubicBezTo>
                      <a:cubicBezTo>
                        <a:pt x="20619" y="2049"/>
                        <a:pt x="19781" y="1260"/>
                        <a:pt x="19139" y="494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3" name="Google Shape;3963;g303e823a111_0_116"/>
                <p:cNvSpPr/>
                <p:nvPr/>
              </p:nvSpPr>
              <p:spPr>
                <a:xfrm>
                  <a:off x="-5828825" y="3118725"/>
                  <a:ext cx="62900" cy="30850"/>
                </a:xfrm>
                <a:custGeom>
                  <a:rect b="b" l="l" r="r" t="t"/>
                  <a:pathLst>
                    <a:path extrusionOk="0" h="1234" w="2516">
                      <a:moveTo>
                        <a:pt x="2516" y="1"/>
                      </a:moveTo>
                      <a:lnTo>
                        <a:pt x="2516" y="1"/>
                      </a:lnTo>
                      <a:cubicBezTo>
                        <a:pt x="2490" y="9"/>
                        <a:pt x="2464" y="17"/>
                        <a:pt x="2437" y="24"/>
                      </a:cubicBezTo>
                      <a:lnTo>
                        <a:pt x="2437" y="24"/>
                      </a:lnTo>
                      <a:cubicBezTo>
                        <a:pt x="2473" y="24"/>
                        <a:pt x="2494" y="21"/>
                        <a:pt x="2516" y="1"/>
                      </a:cubicBezTo>
                      <a:close/>
                      <a:moveTo>
                        <a:pt x="2437" y="24"/>
                      </a:moveTo>
                      <a:cubicBezTo>
                        <a:pt x="2431" y="24"/>
                        <a:pt x="2424" y="24"/>
                        <a:pt x="2417" y="24"/>
                      </a:cubicBezTo>
                      <a:cubicBezTo>
                        <a:pt x="2392" y="24"/>
                        <a:pt x="2342" y="50"/>
                        <a:pt x="2319" y="50"/>
                      </a:cubicBezTo>
                      <a:cubicBezTo>
                        <a:pt x="2313" y="53"/>
                        <a:pt x="2306" y="55"/>
                        <a:pt x="2300" y="58"/>
                      </a:cubicBezTo>
                      <a:lnTo>
                        <a:pt x="2300" y="58"/>
                      </a:lnTo>
                      <a:cubicBezTo>
                        <a:pt x="2346" y="47"/>
                        <a:pt x="2392" y="36"/>
                        <a:pt x="2437" y="24"/>
                      </a:cubicBezTo>
                      <a:close/>
                      <a:moveTo>
                        <a:pt x="2300" y="58"/>
                      </a:moveTo>
                      <a:lnTo>
                        <a:pt x="2300" y="58"/>
                      </a:lnTo>
                      <a:cubicBezTo>
                        <a:pt x="2241" y="71"/>
                        <a:pt x="2182" y="84"/>
                        <a:pt x="2126" y="99"/>
                      </a:cubicBezTo>
                      <a:lnTo>
                        <a:pt x="2145" y="99"/>
                      </a:lnTo>
                      <a:cubicBezTo>
                        <a:pt x="2188" y="77"/>
                        <a:pt x="2252" y="74"/>
                        <a:pt x="2300" y="58"/>
                      </a:cubicBezTo>
                      <a:close/>
                      <a:moveTo>
                        <a:pt x="2121" y="99"/>
                      </a:moveTo>
                      <a:cubicBezTo>
                        <a:pt x="2108" y="99"/>
                        <a:pt x="2096" y="105"/>
                        <a:pt x="2084" y="111"/>
                      </a:cubicBezTo>
                      <a:lnTo>
                        <a:pt x="2084" y="111"/>
                      </a:lnTo>
                      <a:cubicBezTo>
                        <a:pt x="2097" y="107"/>
                        <a:pt x="2111" y="103"/>
                        <a:pt x="2126" y="99"/>
                      </a:cubicBezTo>
                      <a:close/>
                      <a:moveTo>
                        <a:pt x="2084" y="111"/>
                      </a:moveTo>
                      <a:cubicBezTo>
                        <a:pt x="2071" y="115"/>
                        <a:pt x="2059" y="119"/>
                        <a:pt x="2046" y="123"/>
                      </a:cubicBezTo>
                      <a:cubicBezTo>
                        <a:pt x="2059" y="123"/>
                        <a:pt x="2071" y="117"/>
                        <a:pt x="2084" y="111"/>
                      </a:cubicBezTo>
                      <a:close/>
                      <a:moveTo>
                        <a:pt x="1825" y="198"/>
                      </a:moveTo>
                      <a:cubicBezTo>
                        <a:pt x="1820" y="198"/>
                        <a:pt x="1816" y="199"/>
                        <a:pt x="1811" y="200"/>
                      </a:cubicBezTo>
                      <a:lnTo>
                        <a:pt x="1811" y="200"/>
                      </a:lnTo>
                      <a:cubicBezTo>
                        <a:pt x="1823" y="199"/>
                        <a:pt x="1836" y="198"/>
                        <a:pt x="1849" y="198"/>
                      </a:cubicBezTo>
                      <a:close/>
                      <a:moveTo>
                        <a:pt x="1811" y="200"/>
                      </a:moveTo>
                      <a:lnTo>
                        <a:pt x="1811" y="200"/>
                      </a:lnTo>
                      <a:cubicBezTo>
                        <a:pt x="1757" y="207"/>
                        <a:pt x="1713" y="226"/>
                        <a:pt x="1652" y="247"/>
                      </a:cubicBezTo>
                      <a:cubicBezTo>
                        <a:pt x="1701" y="247"/>
                        <a:pt x="1727" y="222"/>
                        <a:pt x="1750" y="222"/>
                      </a:cubicBezTo>
                      <a:cubicBezTo>
                        <a:pt x="1771" y="222"/>
                        <a:pt x="1791" y="206"/>
                        <a:pt x="1811" y="200"/>
                      </a:cubicBezTo>
                      <a:close/>
                      <a:moveTo>
                        <a:pt x="1480" y="320"/>
                      </a:moveTo>
                      <a:lnTo>
                        <a:pt x="1480" y="320"/>
                      </a:lnTo>
                      <a:cubicBezTo>
                        <a:pt x="1445" y="335"/>
                        <a:pt x="1410" y="352"/>
                        <a:pt x="1375" y="368"/>
                      </a:cubicBezTo>
                      <a:lnTo>
                        <a:pt x="1375" y="368"/>
                      </a:lnTo>
                      <a:cubicBezTo>
                        <a:pt x="1412" y="363"/>
                        <a:pt x="1434" y="346"/>
                        <a:pt x="1454" y="346"/>
                      </a:cubicBezTo>
                      <a:lnTo>
                        <a:pt x="1480" y="320"/>
                      </a:lnTo>
                      <a:close/>
                      <a:moveTo>
                        <a:pt x="1375" y="368"/>
                      </a:moveTo>
                      <a:cubicBezTo>
                        <a:pt x="1369" y="369"/>
                        <a:pt x="1363" y="370"/>
                        <a:pt x="1356" y="370"/>
                      </a:cubicBezTo>
                      <a:cubicBezTo>
                        <a:pt x="1338" y="389"/>
                        <a:pt x="1319" y="394"/>
                        <a:pt x="1300" y="405"/>
                      </a:cubicBezTo>
                      <a:lnTo>
                        <a:pt x="1300" y="405"/>
                      </a:lnTo>
                      <a:cubicBezTo>
                        <a:pt x="1325" y="393"/>
                        <a:pt x="1350" y="380"/>
                        <a:pt x="1375" y="368"/>
                      </a:cubicBezTo>
                      <a:close/>
                      <a:moveTo>
                        <a:pt x="1300" y="405"/>
                      </a:moveTo>
                      <a:cubicBezTo>
                        <a:pt x="1275" y="418"/>
                        <a:pt x="1249" y="431"/>
                        <a:pt x="1224" y="444"/>
                      </a:cubicBezTo>
                      <a:lnTo>
                        <a:pt x="1224" y="444"/>
                      </a:lnTo>
                      <a:cubicBezTo>
                        <a:pt x="1239" y="438"/>
                        <a:pt x="1258" y="432"/>
                        <a:pt x="1283" y="419"/>
                      </a:cubicBezTo>
                      <a:cubicBezTo>
                        <a:pt x="1289" y="413"/>
                        <a:pt x="1294" y="409"/>
                        <a:pt x="1300" y="405"/>
                      </a:cubicBezTo>
                      <a:close/>
                      <a:moveTo>
                        <a:pt x="1224" y="444"/>
                      </a:moveTo>
                      <a:lnTo>
                        <a:pt x="1224" y="444"/>
                      </a:lnTo>
                      <a:cubicBezTo>
                        <a:pt x="1212" y="449"/>
                        <a:pt x="1202" y="453"/>
                        <a:pt x="1193" y="460"/>
                      </a:cubicBezTo>
                      <a:lnTo>
                        <a:pt x="1193" y="460"/>
                      </a:lnTo>
                      <a:cubicBezTo>
                        <a:pt x="1203" y="455"/>
                        <a:pt x="1214" y="450"/>
                        <a:pt x="1224" y="444"/>
                      </a:cubicBezTo>
                      <a:close/>
                      <a:moveTo>
                        <a:pt x="1193" y="460"/>
                      </a:moveTo>
                      <a:lnTo>
                        <a:pt x="1193" y="460"/>
                      </a:lnTo>
                      <a:cubicBezTo>
                        <a:pt x="1156" y="480"/>
                        <a:pt x="1119" y="499"/>
                        <a:pt x="1084" y="518"/>
                      </a:cubicBezTo>
                      <a:lnTo>
                        <a:pt x="1084" y="518"/>
                      </a:lnTo>
                      <a:cubicBezTo>
                        <a:pt x="1084" y="518"/>
                        <a:pt x="1085" y="518"/>
                        <a:pt x="1085" y="518"/>
                      </a:cubicBezTo>
                      <a:cubicBezTo>
                        <a:pt x="1135" y="494"/>
                        <a:pt x="1158" y="494"/>
                        <a:pt x="1184" y="468"/>
                      </a:cubicBezTo>
                      <a:cubicBezTo>
                        <a:pt x="1187" y="465"/>
                        <a:pt x="1190" y="463"/>
                        <a:pt x="1193" y="460"/>
                      </a:cubicBezTo>
                      <a:close/>
                      <a:moveTo>
                        <a:pt x="1084" y="518"/>
                      </a:moveTo>
                      <a:cubicBezTo>
                        <a:pt x="1068" y="518"/>
                        <a:pt x="1054" y="528"/>
                        <a:pt x="1039" y="541"/>
                      </a:cubicBezTo>
                      <a:lnTo>
                        <a:pt x="1039" y="541"/>
                      </a:lnTo>
                      <a:cubicBezTo>
                        <a:pt x="1054" y="533"/>
                        <a:pt x="1069" y="525"/>
                        <a:pt x="1084" y="518"/>
                      </a:cubicBezTo>
                      <a:close/>
                      <a:moveTo>
                        <a:pt x="1039" y="541"/>
                      </a:moveTo>
                      <a:lnTo>
                        <a:pt x="1039" y="541"/>
                      </a:lnTo>
                      <a:cubicBezTo>
                        <a:pt x="1021" y="550"/>
                        <a:pt x="1004" y="558"/>
                        <a:pt x="987" y="567"/>
                      </a:cubicBezTo>
                      <a:lnTo>
                        <a:pt x="1010" y="567"/>
                      </a:lnTo>
                      <a:cubicBezTo>
                        <a:pt x="1020" y="558"/>
                        <a:pt x="1030" y="549"/>
                        <a:pt x="1039" y="541"/>
                      </a:cubicBezTo>
                      <a:close/>
                      <a:moveTo>
                        <a:pt x="888" y="642"/>
                      </a:moveTo>
                      <a:cubicBezTo>
                        <a:pt x="862" y="642"/>
                        <a:pt x="839" y="642"/>
                        <a:pt x="813" y="666"/>
                      </a:cubicBezTo>
                      <a:cubicBezTo>
                        <a:pt x="806" y="673"/>
                        <a:pt x="798" y="680"/>
                        <a:pt x="788" y="687"/>
                      </a:cubicBezTo>
                      <a:lnTo>
                        <a:pt x="788" y="687"/>
                      </a:lnTo>
                      <a:cubicBezTo>
                        <a:pt x="821" y="668"/>
                        <a:pt x="854" y="652"/>
                        <a:pt x="888" y="642"/>
                      </a:cubicBezTo>
                      <a:close/>
                      <a:moveTo>
                        <a:pt x="788" y="687"/>
                      </a:moveTo>
                      <a:cubicBezTo>
                        <a:pt x="756" y="705"/>
                        <a:pt x="725" y="725"/>
                        <a:pt x="693" y="746"/>
                      </a:cubicBezTo>
                      <a:lnTo>
                        <a:pt x="693" y="746"/>
                      </a:lnTo>
                      <a:cubicBezTo>
                        <a:pt x="700" y="743"/>
                        <a:pt x="707" y="741"/>
                        <a:pt x="714" y="741"/>
                      </a:cubicBezTo>
                      <a:cubicBezTo>
                        <a:pt x="733" y="722"/>
                        <a:pt x="763" y="705"/>
                        <a:pt x="788" y="687"/>
                      </a:cubicBezTo>
                      <a:close/>
                      <a:moveTo>
                        <a:pt x="693" y="746"/>
                      </a:moveTo>
                      <a:lnTo>
                        <a:pt x="693" y="746"/>
                      </a:lnTo>
                      <a:cubicBezTo>
                        <a:pt x="678" y="753"/>
                        <a:pt x="665" y="764"/>
                        <a:pt x="665" y="764"/>
                      </a:cubicBezTo>
                      <a:cubicBezTo>
                        <a:pt x="675" y="758"/>
                        <a:pt x="684" y="752"/>
                        <a:pt x="693" y="746"/>
                      </a:cubicBezTo>
                      <a:close/>
                      <a:moveTo>
                        <a:pt x="592" y="814"/>
                      </a:moveTo>
                      <a:cubicBezTo>
                        <a:pt x="571" y="814"/>
                        <a:pt x="567" y="814"/>
                        <a:pt x="567" y="829"/>
                      </a:cubicBezTo>
                      <a:lnTo>
                        <a:pt x="567" y="829"/>
                      </a:lnTo>
                      <a:cubicBezTo>
                        <a:pt x="575" y="823"/>
                        <a:pt x="584" y="818"/>
                        <a:pt x="592" y="814"/>
                      </a:cubicBezTo>
                      <a:close/>
                      <a:moveTo>
                        <a:pt x="567" y="829"/>
                      </a:moveTo>
                      <a:lnTo>
                        <a:pt x="567" y="829"/>
                      </a:lnTo>
                      <a:cubicBezTo>
                        <a:pt x="561" y="832"/>
                        <a:pt x="555" y="836"/>
                        <a:pt x="550" y="840"/>
                      </a:cubicBezTo>
                      <a:lnTo>
                        <a:pt x="550" y="840"/>
                      </a:lnTo>
                      <a:cubicBezTo>
                        <a:pt x="555" y="840"/>
                        <a:pt x="561" y="839"/>
                        <a:pt x="566" y="839"/>
                      </a:cubicBezTo>
                      <a:cubicBezTo>
                        <a:pt x="566" y="835"/>
                        <a:pt x="566" y="832"/>
                        <a:pt x="567" y="829"/>
                      </a:cubicBezTo>
                      <a:close/>
                      <a:moveTo>
                        <a:pt x="550" y="840"/>
                      </a:moveTo>
                      <a:cubicBezTo>
                        <a:pt x="511" y="845"/>
                        <a:pt x="490" y="866"/>
                        <a:pt x="468" y="889"/>
                      </a:cubicBezTo>
                      <a:cubicBezTo>
                        <a:pt x="444" y="889"/>
                        <a:pt x="444" y="912"/>
                        <a:pt x="418" y="912"/>
                      </a:cubicBezTo>
                      <a:lnTo>
                        <a:pt x="444" y="912"/>
                      </a:lnTo>
                      <a:cubicBezTo>
                        <a:pt x="479" y="895"/>
                        <a:pt x="515" y="865"/>
                        <a:pt x="550" y="840"/>
                      </a:cubicBezTo>
                      <a:close/>
                      <a:moveTo>
                        <a:pt x="418" y="912"/>
                      </a:moveTo>
                      <a:cubicBezTo>
                        <a:pt x="323" y="976"/>
                        <a:pt x="238" y="1050"/>
                        <a:pt x="150" y="1122"/>
                      </a:cubicBezTo>
                      <a:lnTo>
                        <a:pt x="150" y="1122"/>
                      </a:lnTo>
                      <a:cubicBezTo>
                        <a:pt x="157" y="1118"/>
                        <a:pt x="164" y="1114"/>
                        <a:pt x="172" y="1110"/>
                      </a:cubicBezTo>
                      <a:cubicBezTo>
                        <a:pt x="198" y="1086"/>
                        <a:pt x="221" y="1060"/>
                        <a:pt x="271" y="1036"/>
                      </a:cubicBezTo>
                      <a:cubicBezTo>
                        <a:pt x="296" y="1011"/>
                        <a:pt x="320" y="987"/>
                        <a:pt x="369" y="962"/>
                      </a:cubicBezTo>
                      <a:cubicBezTo>
                        <a:pt x="369" y="938"/>
                        <a:pt x="395" y="938"/>
                        <a:pt x="418" y="912"/>
                      </a:cubicBezTo>
                      <a:close/>
                      <a:moveTo>
                        <a:pt x="150" y="1122"/>
                      </a:moveTo>
                      <a:cubicBezTo>
                        <a:pt x="121" y="1139"/>
                        <a:pt x="102" y="1156"/>
                        <a:pt x="84" y="1174"/>
                      </a:cubicBezTo>
                      <a:lnTo>
                        <a:pt x="84" y="1174"/>
                      </a:lnTo>
                      <a:cubicBezTo>
                        <a:pt x="106" y="1157"/>
                        <a:pt x="128" y="1139"/>
                        <a:pt x="150" y="1122"/>
                      </a:cubicBezTo>
                      <a:close/>
                      <a:moveTo>
                        <a:pt x="84" y="1174"/>
                      </a:moveTo>
                      <a:cubicBezTo>
                        <a:pt x="69" y="1185"/>
                        <a:pt x="53" y="1197"/>
                        <a:pt x="38" y="1208"/>
                      </a:cubicBezTo>
                      <a:lnTo>
                        <a:pt x="38" y="1208"/>
                      </a:lnTo>
                      <a:cubicBezTo>
                        <a:pt x="50" y="1202"/>
                        <a:pt x="62" y="1196"/>
                        <a:pt x="73" y="1184"/>
                      </a:cubicBezTo>
                      <a:cubicBezTo>
                        <a:pt x="77" y="1181"/>
                        <a:pt x="80" y="1177"/>
                        <a:pt x="84" y="1174"/>
                      </a:cubicBezTo>
                      <a:close/>
                      <a:moveTo>
                        <a:pt x="38" y="1208"/>
                      </a:moveTo>
                      <a:cubicBezTo>
                        <a:pt x="25" y="1214"/>
                        <a:pt x="12" y="1221"/>
                        <a:pt x="0" y="1234"/>
                      </a:cubicBezTo>
                      <a:cubicBezTo>
                        <a:pt x="13" y="1225"/>
                        <a:pt x="25" y="1217"/>
                        <a:pt x="38" y="1208"/>
                      </a:cubicBezTo>
                      <a:close/>
                    </a:path>
                  </a:pathLst>
                </a:custGeom>
                <a:solidFill>
                  <a:srgbClr val="F5E6B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4" name="Google Shape;3964;g303e823a111_0_116"/>
                <p:cNvSpPr/>
                <p:nvPr/>
              </p:nvSpPr>
              <p:spPr>
                <a:xfrm>
                  <a:off x="-5845500" y="3117500"/>
                  <a:ext cx="125200" cy="104850"/>
                </a:xfrm>
                <a:custGeom>
                  <a:rect b="b" l="l" r="r" t="t"/>
                  <a:pathLst>
                    <a:path extrusionOk="0" h="4194" w="5008">
                      <a:moveTo>
                        <a:pt x="3749" y="0"/>
                      </a:moveTo>
                      <a:cubicBezTo>
                        <a:pt x="3651" y="0"/>
                        <a:pt x="3552" y="0"/>
                        <a:pt x="3453" y="24"/>
                      </a:cubicBezTo>
                      <a:cubicBezTo>
                        <a:pt x="3355" y="24"/>
                        <a:pt x="3282" y="50"/>
                        <a:pt x="3183" y="50"/>
                      </a:cubicBezTo>
                      <a:cubicBezTo>
                        <a:pt x="3157" y="73"/>
                        <a:pt x="3134" y="73"/>
                        <a:pt x="3084" y="73"/>
                      </a:cubicBezTo>
                      <a:cubicBezTo>
                        <a:pt x="3059" y="73"/>
                        <a:pt x="3009" y="99"/>
                        <a:pt x="2986" y="99"/>
                      </a:cubicBezTo>
                      <a:cubicBezTo>
                        <a:pt x="2936" y="123"/>
                        <a:pt x="2861" y="123"/>
                        <a:pt x="2812" y="148"/>
                      </a:cubicBezTo>
                      <a:lnTo>
                        <a:pt x="2788" y="148"/>
                      </a:lnTo>
                      <a:cubicBezTo>
                        <a:pt x="2763" y="148"/>
                        <a:pt x="2739" y="172"/>
                        <a:pt x="2713" y="172"/>
                      </a:cubicBezTo>
                      <a:lnTo>
                        <a:pt x="2690" y="172"/>
                      </a:lnTo>
                      <a:cubicBezTo>
                        <a:pt x="2664" y="172"/>
                        <a:pt x="2640" y="198"/>
                        <a:pt x="2640" y="198"/>
                      </a:cubicBezTo>
                      <a:lnTo>
                        <a:pt x="2615" y="198"/>
                      </a:lnTo>
                      <a:cubicBezTo>
                        <a:pt x="2591" y="221"/>
                        <a:pt x="2542" y="221"/>
                        <a:pt x="2516" y="247"/>
                      </a:cubicBezTo>
                      <a:lnTo>
                        <a:pt x="2492" y="247"/>
                      </a:lnTo>
                      <a:cubicBezTo>
                        <a:pt x="2467" y="247"/>
                        <a:pt x="2443" y="271"/>
                        <a:pt x="2417" y="271"/>
                      </a:cubicBezTo>
                      <a:cubicBezTo>
                        <a:pt x="2394" y="271"/>
                        <a:pt x="2368" y="296"/>
                        <a:pt x="2319" y="296"/>
                      </a:cubicBezTo>
                      <a:cubicBezTo>
                        <a:pt x="2269" y="320"/>
                        <a:pt x="2196" y="346"/>
                        <a:pt x="2147" y="369"/>
                      </a:cubicBezTo>
                      <a:lnTo>
                        <a:pt x="2121" y="395"/>
                      </a:lnTo>
                      <a:cubicBezTo>
                        <a:pt x="2098" y="395"/>
                        <a:pt x="2072" y="419"/>
                        <a:pt x="2023" y="419"/>
                      </a:cubicBezTo>
                      <a:cubicBezTo>
                        <a:pt x="1999" y="444"/>
                        <a:pt x="1973" y="444"/>
                        <a:pt x="1950" y="468"/>
                      </a:cubicBezTo>
                      <a:cubicBezTo>
                        <a:pt x="1900" y="494"/>
                        <a:pt x="1875" y="494"/>
                        <a:pt x="1851" y="517"/>
                      </a:cubicBezTo>
                      <a:cubicBezTo>
                        <a:pt x="1825" y="543"/>
                        <a:pt x="1802" y="543"/>
                        <a:pt x="1752" y="567"/>
                      </a:cubicBezTo>
                      <a:cubicBezTo>
                        <a:pt x="1727" y="567"/>
                        <a:pt x="1703" y="592"/>
                        <a:pt x="1677" y="616"/>
                      </a:cubicBezTo>
                      <a:lnTo>
                        <a:pt x="1654" y="616"/>
                      </a:lnTo>
                      <a:cubicBezTo>
                        <a:pt x="1604" y="642"/>
                        <a:pt x="1579" y="665"/>
                        <a:pt x="1555" y="691"/>
                      </a:cubicBezTo>
                      <a:cubicBezTo>
                        <a:pt x="1529" y="691"/>
                        <a:pt x="1506" y="691"/>
                        <a:pt x="1480" y="715"/>
                      </a:cubicBezTo>
                      <a:cubicBezTo>
                        <a:pt x="1456" y="740"/>
                        <a:pt x="1407" y="764"/>
                        <a:pt x="1381" y="790"/>
                      </a:cubicBezTo>
                      <a:cubicBezTo>
                        <a:pt x="1358" y="790"/>
                        <a:pt x="1332" y="813"/>
                        <a:pt x="1332" y="813"/>
                      </a:cubicBezTo>
                      <a:cubicBezTo>
                        <a:pt x="1308" y="839"/>
                        <a:pt x="1283" y="839"/>
                        <a:pt x="1259" y="863"/>
                      </a:cubicBezTo>
                      <a:cubicBezTo>
                        <a:pt x="1233" y="863"/>
                        <a:pt x="1233" y="863"/>
                        <a:pt x="1233" y="888"/>
                      </a:cubicBezTo>
                      <a:cubicBezTo>
                        <a:pt x="1184" y="888"/>
                        <a:pt x="1160" y="912"/>
                        <a:pt x="1135" y="938"/>
                      </a:cubicBezTo>
                      <a:cubicBezTo>
                        <a:pt x="1111" y="938"/>
                        <a:pt x="1111" y="961"/>
                        <a:pt x="1085" y="961"/>
                      </a:cubicBezTo>
                      <a:cubicBezTo>
                        <a:pt x="1062" y="987"/>
                        <a:pt x="1036" y="987"/>
                        <a:pt x="1036" y="1011"/>
                      </a:cubicBezTo>
                      <a:cubicBezTo>
                        <a:pt x="987" y="1036"/>
                        <a:pt x="963" y="1060"/>
                        <a:pt x="938" y="1085"/>
                      </a:cubicBezTo>
                      <a:cubicBezTo>
                        <a:pt x="888" y="1109"/>
                        <a:pt x="865" y="1135"/>
                        <a:pt x="839" y="1159"/>
                      </a:cubicBezTo>
                      <a:cubicBezTo>
                        <a:pt x="790" y="1184"/>
                        <a:pt x="766" y="1208"/>
                        <a:pt x="740" y="1233"/>
                      </a:cubicBezTo>
                      <a:cubicBezTo>
                        <a:pt x="717" y="1257"/>
                        <a:pt x="691" y="1257"/>
                        <a:pt x="667" y="1283"/>
                      </a:cubicBezTo>
                      <a:cubicBezTo>
                        <a:pt x="667" y="1283"/>
                        <a:pt x="642" y="1283"/>
                        <a:pt x="642" y="1306"/>
                      </a:cubicBezTo>
                      <a:cubicBezTo>
                        <a:pt x="618" y="1306"/>
                        <a:pt x="592" y="1332"/>
                        <a:pt x="569" y="1356"/>
                      </a:cubicBezTo>
                      <a:cubicBezTo>
                        <a:pt x="519" y="1381"/>
                        <a:pt x="494" y="1405"/>
                        <a:pt x="470" y="1454"/>
                      </a:cubicBezTo>
                      <a:cubicBezTo>
                        <a:pt x="322" y="1553"/>
                        <a:pt x="174" y="1677"/>
                        <a:pt x="50" y="1800"/>
                      </a:cubicBezTo>
                      <a:lnTo>
                        <a:pt x="0" y="1849"/>
                      </a:lnTo>
                      <a:cubicBezTo>
                        <a:pt x="642" y="2615"/>
                        <a:pt x="1480" y="3404"/>
                        <a:pt x="1825" y="3872"/>
                      </a:cubicBezTo>
                      <a:cubicBezTo>
                        <a:pt x="1875" y="3970"/>
                        <a:pt x="1950" y="4094"/>
                        <a:pt x="2023" y="4193"/>
                      </a:cubicBezTo>
                      <a:cubicBezTo>
                        <a:pt x="3035" y="2836"/>
                        <a:pt x="4021" y="1480"/>
                        <a:pt x="5008" y="123"/>
                      </a:cubicBezTo>
                      <a:cubicBezTo>
                        <a:pt x="4933" y="99"/>
                        <a:pt x="4834" y="73"/>
                        <a:pt x="4736" y="73"/>
                      </a:cubicBezTo>
                      <a:cubicBezTo>
                        <a:pt x="4712" y="73"/>
                        <a:pt x="4686" y="73"/>
                        <a:pt x="4663" y="50"/>
                      </a:cubicBezTo>
                      <a:cubicBezTo>
                        <a:pt x="4440" y="24"/>
                        <a:pt x="4219" y="0"/>
                        <a:pt x="3996" y="0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5" name="Google Shape;3965;g303e823a111_0_116"/>
                <p:cNvSpPr/>
                <p:nvPr/>
              </p:nvSpPr>
              <p:spPr>
                <a:xfrm>
                  <a:off x="-8070775" y="3929525"/>
                  <a:ext cx="2549025" cy="554375"/>
                </a:xfrm>
                <a:custGeom>
                  <a:rect b="b" l="l" r="r" t="t"/>
                  <a:pathLst>
                    <a:path extrusionOk="0" h="22175" w="101961">
                      <a:moveTo>
                        <a:pt x="1" y="1"/>
                      </a:moveTo>
                      <a:lnTo>
                        <a:pt x="1" y="22174"/>
                      </a:lnTo>
                      <a:lnTo>
                        <a:pt x="101961" y="22174"/>
                      </a:lnTo>
                      <a:lnTo>
                        <a:pt x="10196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6" name="Google Shape;3966;g303e823a111_0_116"/>
                <p:cNvSpPr/>
                <p:nvPr/>
              </p:nvSpPr>
              <p:spPr>
                <a:xfrm>
                  <a:off x="-6187100" y="4150275"/>
                  <a:ext cx="82050" cy="11125"/>
                </a:xfrm>
                <a:custGeom>
                  <a:rect b="b" l="l" r="r" t="t"/>
                  <a:pathLst>
                    <a:path extrusionOk="0" h="445" w="3282">
                      <a:moveTo>
                        <a:pt x="1654" y="0"/>
                      </a:moveTo>
                      <a:cubicBezTo>
                        <a:pt x="740" y="0"/>
                        <a:pt x="1" y="99"/>
                        <a:pt x="1" y="223"/>
                      </a:cubicBezTo>
                      <a:cubicBezTo>
                        <a:pt x="1" y="346"/>
                        <a:pt x="740" y="444"/>
                        <a:pt x="1654" y="444"/>
                      </a:cubicBezTo>
                      <a:cubicBezTo>
                        <a:pt x="2542" y="444"/>
                        <a:pt x="3282" y="346"/>
                        <a:pt x="3282" y="223"/>
                      </a:cubicBezTo>
                      <a:cubicBezTo>
                        <a:pt x="3282" y="99"/>
                        <a:pt x="2542" y="0"/>
                        <a:pt x="1654" y="0"/>
                      </a:cubicBezTo>
                      <a:close/>
                    </a:path>
                  </a:pathLst>
                </a:custGeom>
                <a:solidFill>
                  <a:srgbClr val="9DC9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7" name="Google Shape;3967;g303e823a111_0_116"/>
                <p:cNvSpPr/>
                <p:nvPr/>
              </p:nvSpPr>
              <p:spPr>
                <a:xfrm>
                  <a:off x="-7931425" y="4051625"/>
                  <a:ext cx="81425" cy="11100"/>
                </a:xfrm>
                <a:custGeom>
                  <a:rect b="b" l="l" r="r" t="t"/>
                  <a:pathLst>
                    <a:path extrusionOk="0" h="444" w="3257">
                      <a:moveTo>
                        <a:pt x="1629" y="0"/>
                      </a:moveTo>
                      <a:cubicBezTo>
                        <a:pt x="715" y="0"/>
                        <a:pt x="1" y="99"/>
                        <a:pt x="1" y="223"/>
                      </a:cubicBezTo>
                      <a:cubicBezTo>
                        <a:pt x="1" y="345"/>
                        <a:pt x="715" y="444"/>
                        <a:pt x="1629" y="444"/>
                      </a:cubicBezTo>
                      <a:cubicBezTo>
                        <a:pt x="2517" y="444"/>
                        <a:pt x="3256" y="345"/>
                        <a:pt x="3256" y="223"/>
                      </a:cubicBezTo>
                      <a:cubicBezTo>
                        <a:pt x="3256" y="99"/>
                        <a:pt x="2517" y="0"/>
                        <a:pt x="162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8" name="Google Shape;3968;g303e823a111_0_116"/>
                <p:cNvSpPr/>
                <p:nvPr/>
              </p:nvSpPr>
              <p:spPr>
                <a:xfrm>
                  <a:off x="-5960775" y="4293325"/>
                  <a:ext cx="88800" cy="16050"/>
                </a:xfrm>
                <a:custGeom>
                  <a:rect b="b" l="l" r="r" t="t"/>
                  <a:pathLst>
                    <a:path extrusionOk="0" h="642" w="3552">
                      <a:moveTo>
                        <a:pt x="1776" y="0"/>
                      </a:moveTo>
                      <a:cubicBezTo>
                        <a:pt x="789" y="0"/>
                        <a:pt x="0" y="148"/>
                        <a:pt x="0" y="322"/>
                      </a:cubicBezTo>
                      <a:cubicBezTo>
                        <a:pt x="0" y="494"/>
                        <a:pt x="789" y="642"/>
                        <a:pt x="1776" y="642"/>
                      </a:cubicBezTo>
                      <a:cubicBezTo>
                        <a:pt x="2737" y="642"/>
                        <a:pt x="3552" y="494"/>
                        <a:pt x="3552" y="322"/>
                      </a:cubicBezTo>
                      <a:cubicBezTo>
                        <a:pt x="3552" y="148"/>
                        <a:pt x="2737" y="0"/>
                        <a:pt x="1776" y="0"/>
                      </a:cubicBezTo>
                      <a:close/>
                    </a:path>
                  </a:pathLst>
                </a:custGeom>
                <a:solidFill>
                  <a:srgbClr val="9DC9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9" name="Google Shape;3969;g303e823a111_0_116"/>
                <p:cNvSpPr/>
                <p:nvPr/>
              </p:nvSpPr>
              <p:spPr>
                <a:xfrm>
                  <a:off x="-7771100" y="4058425"/>
                  <a:ext cx="88800" cy="16050"/>
                </a:xfrm>
                <a:custGeom>
                  <a:rect b="b" l="l" r="r" t="t"/>
                  <a:pathLst>
                    <a:path extrusionOk="0" h="642" w="3552">
                      <a:moveTo>
                        <a:pt x="1776" y="0"/>
                      </a:moveTo>
                      <a:cubicBezTo>
                        <a:pt x="790" y="0"/>
                        <a:pt x="0" y="148"/>
                        <a:pt x="0" y="320"/>
                      </a:cubicBezTo>
                      <a:cubicBezTo>
                        <a:pt x="0" y="494"/>
                        <a:pt x="790" y="642"/>
                        <a:pt x="1776" y="642"/>
                      </a:cubicBezTo>
                      <a:cubicBezTo>
                        <a:pt x="2763" y="642"/>
                        <a:pt x="3552" y="494"/>
                        <a:pt x="3552" y="320"/>
                      </a:cubicBezTo>
                      <a:cubicBezTo>
                        <a:pt x="3552" y="148"/>
                        <a:pt x="2763" y="0"/>
                        <a:pt x="17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0" name="Google Shape;3970;g303e823a111_0_116"/>
                <p:cNvSpPr/>
                <p:nvPr/>
              </p:nvSpPr>
              <p:spPr>
                <a:xfrm>
                  <a:off x="-7509075" y="4231650"/>
                  <a:ext cx="54925" cy="11125"/>
                </a:xfrm>
                <a:custGeom>
                  <a:rect b="b" l="l" r="r" t="t"/>
                  <a:pathLst>
                    <a:path extrusionOk="0" h="445" w="2197">
                      <a:moveTo>
                        <a:pt x="1111" y="1"/>
                      </a:moveTo>
                      <a:cubicBezTo>
                        <a:pt x="494" y="1"/>
                        <a:pt x="1" y="100"/>
                        <a:pt x="1" y="224"/>
                      </a:cubicBezTo>
                      <a:cubicBezTo>
                        <a:pt x="1" y="346"/>
                        <a:pt x="494" y="445"/>
                        <a:pt x="1111" y="445"/>
                      </a:cubicBezTo>
                      <a:cubicBezTo>
                        <a:pt x="1703" y="445"/>
                        <a:pt x="2197" y="346"/>
                        <a:pt x="2197" y="224"/>
                      </a:cubicBezTo>
                      <a:cubicBezTo>
                        <a:pt x="2197" y="100"/>
                        <a:pt x="1703" y="1"/>
                        <a:pt x="1111" y="1"/>
                      </a:cubicBezTo>
                      <a:close/>
                    </a:path>
                  </a:pathLst>
                </a:custGeom>
                <a:solidFill>
                  <a:srgbClr val="9DC9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1" name="Google Shape;3971;g303e823a111_0_116"/>
                <p:cNvSpPr/>
                <p:nvPr/>
              </p:nvSpPr>
              <p:spPr>
                <a:xfrm>
                  <a:off x="-7792075" y="4023900"/>
                  <a:ext cx="54875" cy="11125"/>
                </a:xfrm>
                <a:custGeom>
                  <a:rect b="b" l="l" r="r" t="t"/>
                  <a:pathLst>
                    <a:path extrusionOk="0" h="445" w="2195">
                      <a:moveTo>
                        <a:pt x="1110" y="0"/>
                      </a:moveTo>
                      <a:cubicBezTo>
                        <a:pt x="494" y="0"/>
                        <a:pt x="1" y="99"/>
                        <a:pt x="1" y="221"/>
                      </a:cubicBezTo>
                      <a:cubicBezTo>
                        <a:pt x="1" y="345"/>
                        <a:pt x="494" y="444"/>
                        <a:pt x="1110" y="444"/>
                      </a:cubicBezTo>
                      <a:cubicBezTo>
                        <a:pt x="1702" y="444"/>
                        <a:pt x="2195" y="345"/>
                        <a:pt x="2195" y="221"/>
                      </a:cubicBezTo>
                      <a:cubicBezTo>
                        <a:pt x="2195" y="99"/>
                        <a:pt x="1702" y="0"/>
                        <a:pt x="11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2" name="Google Shape;3972;g303e823a111_0_116"/>
                <p:cNvSpPr/>
                <p:nvPr/>
              </p:nvSpPr>
              <p:spPr>
                <a:xfrm>
                  <a:off x="-7797650" y="4279150"/>
                  <a:ext cx="88225" cy="13600"/>
                </a:xfrm>
                <a:custGeom>
                  <a:rect b="b" l="l" r="r" t="t"/>
                  <a:pathLst>
                    <a:path extrusionOk="0" h="544" w="3529">
                      <a:moveTo>
                        <a:pt x="1753" y="1"/>
                      </a:moveTo>
                      <a:cubicBezTo>
                        <a:pt x="790" y="1"/>
                        <a:pt x="1" y="123"/>
                        <a:pt x="1" y="271"/>
                      </a:cubicBezTo>
                      <a:cubicBezTo>
                        <a:pt x="1" y="419"/>
                        <a:pt x="790" y="544"/>
                        <a:pt x="1753" y="544"/>
                      </a:cubicBezTo>
                      <a:cubicBezTo>
                        <a:pt x="2740" y="544"/>
                        <a:pt x="3529" y="419"/>
                        <a:pt x="3529" y="271"/>
                      </a:cubicBezTo>
                      <a:cubicBezTo>
                        <a:pt x="3529" y="123"/>
                        <a:pt x="2740" y="1"/>
                        <a:pt x="17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3" name="Google Shape;3973;g303e823a111_0_116"/>
                <p:cNvSpPr/>
                <p:nvPr/>
              </p:nvSpPr>
              <p:spPr>
                <a:xfrm>
                  <a:off x="-5781975" y="4279150"/>
                  <a:ext cx="88175" cy="22225"/>
                </a:xfrm>
                <a:custGeom>
                  <a:rect b="b" l="l" r="r" t="t"/>
                  <a:pathLst>
                    <a:path extrusionOk="0" h="889" w="3527">
                      <a:moveTo>
                        <a:pt x="1751" y="1"/>
                      </a:moveTo>
                      <a:cubicBezTo>
                        <a:pt x="790" y="1"/>
                        <a:pt x="1" y="198"/>
                        <a:pt x="1" y="445"/>
                      </a:cubicBezTo>
                      <a:cubicBezTo>
                        <a:pt x="1" y="692"/>
                        <a:pt x="790" y="889"/>
                        <a:pt x="1751" y="889"/>
                      </a:cubicBezTo>
                      <a:cubicBezTo>
                        <a:pt x="2737" y="889"/>
                        <a:pt x="3527" y="692"/>
                        <a:pt x="3527" y="445"/>
                      </a:cubicBezTo>
                      <a:cubicBezTo>
                        <a:pt x="3527" y="198"/>
                        <a:pt x="2737" y="1"/>
                        <a:pt x="1751" y="1"/>
                      </a:cubicBezTo>
                      <a:close/>
                    </a:path>
                  </a:pathLst>
                </a:custGeom>
                <a:solidFill>
                  <a:srgbClr val="9DC9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4" name="Google Shape;3974;g303e823a111_0_116"/>
                <p:cNvSpPr/>
                <p:nvPr/>
              </p:nvSpPr>
              <p:spPr>
                <a:xfrm>
                  <a:off x="-7647775" y="4155850"/>
                  <a:ext cx="88800" cy="22225"/>
                </a:xfrm>
                <a:custGeom>
                  <a:rect b="b" l="l" r="r" t="t"/>
                  <a:pathLst>
                    <a:path extrusionOk="0" h="889" w="3552">
                      <a:moveTo>
                        <a:pt x="1776" y="0"/>
                      </a:moveTo>
                      <a:cubicBezTo>
                        <a:pt x="813" y="0"/>
                        <a:pt x="0" y="198"/>
                        <a:pt x="0" y="444"/>
                      </a:cubicBezTo>
                      <a:cubicBezTo>
                        <a:pt x="0" y="691"/>
                        <a:pt x="813" y="888"/>
                        <a:pt x="1776" y="888"/>
                      </a:cubicBezTo>
                      <a:cubicBezTo>
                        <a:pt x="2762" y="888"/>
                        <a:pt x="3552" y="691"/>
                        <a:pt x="3552" y="444"/>
                      </a:cubicBezTo>
                      <a:cubicBezTo>
                        <a:pt x="3552" y="198"/>
                        <a:pt x="2762" y="0"/>
                        <a:pt x="17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5" name="Google Shape;3975;g303e823a111_0_116"/>
                <p:cNvSpPr/>
                <p:nvPr/>
              </p:nvSpPr>
              <p:spPr>
                <a:xfrm>
                  <a:off x="-5851675" y="4002275"/>
                  <a:ext cx="81425" cy="11125"/>
                </a:xfrm>
                <a:custGeom>
                  <a:rect b="b" l="l" r="r" t="t"/>
                  <a:pathLst>
                    <a:path extrusionOk="0" h="445" w="3257">
                      <a:moveTo>
                        <a:pt x="1628" y="1"/>
                      </a:moveTo>
                      <a:cubicBezTo>
                        <a:pt x="717" y="1"/>
                        <a:pt x="1" y="100"/>
                        <a:pt x="1" y="224"/>
                      </a:cubicBezTo>
                      <a:cubicBezTo>
                        <a:pt x="1" y="346"/>
                        <a:pt x="717" y="445"/>
                        <a:pt x="1628" y="445"/>
                      </a:cubicBezTo>
                      <a:cubicBezTo>
                        <a:pt x="2516" y="445"/>
                        <a:pt x="3256" y="346"/>
                        <a:pt x="3256" y="224"/>
                      </a:cubicBezTo>
                      <a:cubicBezTo>
                        <a:pt x="3256" y="100"/>
                        <a:pt x="2516" y="1"/>
                        <a:pt x="1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6" name="Google Shape;3976;g303e823a111_0_116"/>
                <p:cNvSpPr/>
                <p:nvPr/>
              </p:nvSpPr>
              <p:spPr>
                <a:xfrm>
                  <a:off x="-5685200" y="4107100"/>
                  <a:ext cx="88225" cy="16075"/>
                </a:xfrm>
                <a:custGeom>
                  <a:rect b="b" l="l" r="r" t="t"/>
                  <a:pathLst>
                    <a:path extrusionOk="0" h="643" w="3529">
                      <a:moveTo>
                        <a:pt x="1777" y="1"/>
                      </a:moveTo>
                      <a:cubicBezTo>
                        <a:pt x="790" y="1"/>
                        <a:pt x="1" y="149"/>
                        <a:pt x="1" y="322"/>
                      </a:cubicBezTo>
                      <a:cubicBezTo>
                        <a:pt x="1" y="494"/>
                        <a:pt x="790" y="642"/>
                        <a:pt x="1777" y="642"/>
                      </a:cubicBezTo>
                      <a:cubicBezTo>
                        <a:pt x="2740" y="642"/>
                        <a:pt x="3529" y="494"/>
                        <a:pt x="3529" y="322"/>
                      </a:cubicBezTo>
                      <a:cubicBezTo>
                        <a:pt x="3529" y="149"/>
                        <a:pt x="2740" y="1"/>
                        <a:pt x="177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7" name="Google Shape;3977;g303e823a111_0_116"/>
                <p:cNvSpPr/>
                <p:nvPr/>
              </p:nvSpPr>
              <p:spPr>
                <a:xfrm>
                  <a:off x="-6056375" y="4030050"/>
                  <a:ext cx="54925" cy="11125"/>
                </a:xfrm>
                <a:custGeom>
                  <a:rect b="b" l="l" r="r" t="t"/>
                  <a:pathLst>
                    <a:path extrusionOk="0" h="445" w="2197">
                      <a:moveTo>
                        <a:pt x="1111" y="1"/>
                      </a:moveTo>
                      <a:cubicBezTo>
                        <a:pt x="494" y="1"/>
                        <a:pt x="0" y="99"/>
                        <a:pt x="0" y="222"/>
                      </a:cubicBezTo>
                      <a:cubicBezTo>
                        <a:pt x="0" y="346"/>
                        <a:pt x="494" y="445"/>
                        <a:pt x="1111" y="445"/>
                      </a:cubicBezTo>
                      <a:cubicBezTo>
                        <a:pt x="1703" y="445"/>
                        <a:pt x="2196" y="346"/>
                        <a:pt x="2196" y="222"/>
                      </a:cubicBezTo>
                      <a:cubicBezTo>
                        <a:pt x="2196" y="99"/>
                        <a:pt x="1703" y="1"/>
                        <a:pt x="11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8" name="Google Shape;3978;g303e823a111_0_116"/>
                <p:cNvSpPr/>
                <p:nvPr/>
              </p:nvSpPr>
              <p:spPr>
                <a:xfrm>
                  <a:off x="-5729575" y="4040525"/>
                  <a:ext cx="88800" cy="22200"/>
                </a:xfrm>
                <a:custGeom>
                  <a:rect b="b" l="l" r="r" t="t"/>
                  <a:pathLst>
                    <a:path extrusionOk="0" h="888" w="3552">
                      <a:moveTo>
                        <a:pt x="1776" y="0"/>
                      </a:moveTo>
                      <a:cubicBezTo>
                        <a:pt x="789" y="0"/>
                        <a:pt x="0" y="197"/>
                        <a:pt x="0" y="444"/>
                      </a:cubicBezTo>
                      <a:cubicBezTo>
                        <a:pt x="0" y="691"/>
                        <a:pt x="789" y="888"/>
                        <a:pt x="1776" y="888"/>
                      </a:cubicBezTo>
                      <a:cubicBezTo>
                        <a:pt x="2762" y="888"/>
                        <a:pt x="3552" y="691"/>
                        <a:pt x="3552" y="444"/>
                      </a:cubicBezTo>
                      <a:cubicBezTo>
                        <a:pt x="3552" y="197"/>
                        <a:pt x="2762" y="0"/>
                        <a:pt x="177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9" name="Google Shape;3979;g303e823a111_0_116"/>
                <p:cNvSpPr/>
                <p:nvPr/>
              </p:nvSpPr>
              <p:spPr>
                <a:xfrm>
                  <a:off x="-5613025" y="5413700"/>
                  <a:ext cx="43775" cy="86950"/>
                </a:xfrm>
                <a:custGeom>
                  <a:rect b="b" l="l" r="r" t="t"/>
                  <a:pathLst>
                    <a:path extrusionOk="0" h="3478" w="1751">
                      <a:moveTo>
                        <a:pt x="320" y="0"/>
                      </a:moveTo>
                      <a:cubicBezTo>
                        <a:pt x="198" y="0"/>
                        <a:pt x="99" y="24"/>
                        <a:pt x="1" y="24"/>
                      </a:cubicBezTo>
                      <a:cubicBezTo>
                        <a:pt x="468" y="1135"/>
                        <a:pt x="961" y="2270"/>
                        <a:pt x="1431" y="3378"/>
                      </a:cubicBezTo>
                      <a:cubicBezTo>
                        <a:pt x="1455" y="3453"/>
                        <a:pt x="1530" y="3477"/>
                        <a:pt x="1579" y="3477"/>
                      </a:cubicBezTo>
                      <a:lnTo>
                        <a:pt x="1652" y="3477"/>
                      </a:lnTo>
                      <a:cubicBezTo>
                        <a:pt x="1727" y="3428"/>
                        <a:pt x="1751" y="3355"/>
                        <a:pt x="1727" y="3256"/>
                      </a:cubicBezTo>
                      <a:cubicBezTo>
                        <a:pt x="1257" y="2195"/>
                        <a:pt x="790" y="1086"/>
                        <a:pt x="320" y="0"/>
                      </a:cubicBezTo>
                      <a:close/>
                    </a:path>
                  </a:pathLst>
                </a:custGeom>
                <a:solidFill>
                  <a:srgbClr val="ACCF7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0" name="Google Shape;3980;g303e823a111_0_116"/>
                <p:cNvSpPr/>
                <p:nvPr/>
              </p:nvSpPr>
              <p:spPr>
                <a:xfrm>
                  <a:off x="-7378350" y="5390275"/>
                  <a:ext cx="25925" cy="14175"/>
                </a:xfrm>
                <a:custGeom>
                  <a:rect b="b" l="l" r="r" t="t"/>
                  <a:pathLst>
                    <a:path extrusionOk="0" h="567" w="1037">
                      <a:moveTo>
                        <a:pt x="519" y="0"/>
                      </a:moveTo>
                      <a:lnTo>
                        <a:pt x="75" y="296"/>
                      </a:lnTo>
                      <a:cubicBezTo>
                        <a:pt x="0" y="320"/>
                        <a:pt x="0" y="419"/>
                        <a:pt x="50" y="494"/>
                      </a:cubicBezTo>
                      <a:cubicBezTo>
                        <a:pt x="75" y="543"/>
                        <a:pt x="125" y="567"/>
                        <a:pt x="174" y="567"/>
                      </a:cubicBezTo>
                      <a:cubicBezTo>
                        <a:pt x="198" y="567"/>
                        <a:pt x="223" y="567"/>
                        <a:pt x="247" y="543"/>
                      </a:cubicBezTo>
                      <a:lnTo>
                        <a:pt x="1036" y="24"/>
                      </a:lnTo>
                      <a:cubicBezTo>
                        <a:pt x="864" y="24"/>
                        <a:pt x="691" y="0"/>
                        <a:pt x="519" y="0"/>
                      </a:cubicBezTo>
                      <a:close/>
                    </a:path>
                  </a:pathLst>
                </a:custGeom>
                <a:solidFill>
                  <a:srgbClr val="ACCF7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1" name="Google Shape;3981;g303e823a111_0_116"/>
                <p:cNvSpPr/>
                <p:nvPr/>
              </p:nvSpPr>
              <p:spPr>
                <a:xfrm>
                  <a:off x="-8070775" y="4289025"/>
                  <a:ext cx="2745100" cy="1092625"/>
                </a:xfrm>
                <a:custGeom>
                  <a:rect b="b" l="l" r="r" t="t"/>
                  <a:pathLst>
                    <a:path extrusionOk="0" h="43705" w="109804">
                      <a:moveTo>
                        <a:pt x="47898" y="1"/>
                      </a:moveTo>
                      <a:cubicBezTo>
                        <a:pt x="43729" y="1"/>
                        <a:pt x="39585" y="123"/>
                        <a:pt x="35442" y="370"/>
                      </a:cubicBezTo>
                      <a:cubicBezTo>
                        <a:pt x="35073" y="395"/>
                        <a:pt x="34702" y="419"/>
                        <a:pt x="34307" y="445"/>
                      </a:cubicBezTo>
                      <a:cubicBezTo>
                        <a:pt x="33863" y="468"/>
                        <a:pt x="33396" y="494"/>
                        <a:pt x="32926" y="543"/>
                      </a:cubicBezTo>
                      <a:cubicBezTo>
                        <a:pt x="31249" y="642"/>
                        <a:pt x="29572" y="790"/>
                        <a:pt x="27895" y="938"/>
                      </a:cubicBezTo>
                      <a:cubicBezTo>
                        <a:pt x="27105" y="1011"/>
                        <a:pt x="26342" y="1086"/>
                        <a:pt x="25552" y="1184"/>
                      </a:cubicBezTo>
                      <a:cubicBezTo>
                        <a:pt x="24442" y="1283"/>
                        <a:pt x="23307" y="1431"/>
                        <a:pt x="22198" y="1553"/>
                      </a:cubicBezTo>
                      <a:cubicBezTo>
                        <a:pt x="14750" y="2441"/>
                        <a:pt x="7325" y="3750"/>
                        <a:pt x="1" y="5427"/>
                      </a:cubicBezTo>
                      <a:lnTo>
                        <a:pt x="1" y="43261"/>
                      </a:lnTo>
                      <a:lnTo>
                        <a:pt x="21212" y="43261"/>
                      </a:lnTo>
                      <a:lnTo>
                        <a:pt x="21235" y="43310"/>
                      </a:lnTo>
                      <a:lnTo>
                        <a:pt x="21360" y="43458"/>
                      </a:lnTo>
                      <a:cubicBezTo>
                        <a:pt x="21383" y="43482"/>
                        <a:pt x="21433" y="43508"/>
                        <a:pt x="21482" y="43508"/>
                      </a:cubicBezTo>
                      <a:lnTo>
                        <a:pt x="21508" y="43508"/>
                      </a:lnTo>
                      <a:cubicBezTo>
                        <a:pt x="21531" y="43508"/>
                        <a:pt x="21557" y="43482"/>
                        <a:pt x="21557" y="43482"/>
                      </a:cubicBezTo>
                      <a:cubicBezTo>
                        <a:pt x="21630" y="43433"/>
                        <a:pt x="21656" y="43334"/>
                        <a:pt x="21606" y="43261"/>
                      </a:cubicBezTo>
                      <a:lnTo>
                        <a:pt x="73621" y="43261"/>
                      </a:lnTo>
                      <a:cubicBezTo>
                        <a:pt x="73720" y="43383"/>
                        <a:pt x="73818" y="43508"/>
                        <a:pt x="73893" y="43630"/>
                      </a:cubicBezTo>
                      <a:cubicBezTo>
                        <a:pt x="73917" y="43679"/>
                        <a:pt x="73966" y="43705"/>
                        <a:pt x="74016" y="43705"/>
                      </a:cubicBezTo>
                      <a:cubicBezTo>
                        <a:pt x="74041" y="43705"/>
                        <a:pt x="74091" y="43705"/>
                        <a:pt x="74114" y="43679"/>
                      </a:cubicBezTo>
                      <a:cubicBezTo>
                        <a:pt x="74189" y="43630"/>
                        <a:pt x="74189" y="43531"/>
                        <a:pt x="74140" y="43458"/>
                      </a:cubicBezTo>
                      <a:cubicBezTo>
                        <a:pt x="74091" y="43383"/>
                        <a:pt x="74041" y="43334"/>
                        <a:pt x="74016" y="43261"/>
                      </a:cubicBezTo>
                      <a:lnTo>
                        <a:pt x="109804" y="43261"/>
                      </a:lnTo>
                      <a:lnTo>
                        <a:pt x="109754" y="40473"/>
                      </a:lnTo>
                      <a:lnTo>
                        <a:pt x="109656" y="33938"/>
                      </a:lnTo>
                      <a:lnTo>
                        <a:pt x="109656" y="33715"/>
                      </a:lnTo>
                      <a:lnTo>
                        <a:pt x="109606" y="31495"/>
                      </a:lnTo>
                      <a:lnTo>
                        <a:pt x="109581" y="29647"/>
                      </a:lnTo>
                      <a:lnTo>
                        <a:pt x="109581" y="29400"/>
                      </a:lnTo>
                      <a:lnTo>
                        <a:pt x="109532" y="26440"/>
                      </a:lnTo>
                      <a:lnTo>
                        <a:pt x="109508" y="26020"/>
                      </a:lnTo>
                      <a:lnTo>
                        <a:pt x="109384" y="17167"/>
                      </a:lnTo>
                      <a:lnTo>
                        <a:pt x="109311" y="13812"/>
                      </a:lnTo>
                      <a:lnTo>
                        <a:pt x="109311" y="12800"/>
                      </a:lnTo>
                      <a:lnTo>
                        <a:pt x="109236" y="8929"/>
                      </a:lnTo>
                      <a:cubicBezTo>
                        <a:pt x="107436" y="8386"/>
                        <a:pt x="105611" y="7867"/>
                        <a:pt x="103810" y="7374"/>
                      </a:cubicBezTo>
                      <a:cubicBezTo>
                        <a:pt x="103464" y="7275"/>
                        <a:pt x="103119" y="7177"/>
                        <a:pt x="102774" y="7104"/>
                      </a:cubicBezTo>
                      <a:lnTo>
                        <a:pt x="101961" y="6881"/>
                      </a:lnTo>
                      <a:cubicBezTo>
                        <a:pt x="101688" y="6808"/>
                        <a:pt x="101418" y="6733"/>
                        <a:pt x="101146" y="6684"/>
                      </a:cubicBezTo>
                      <a:cubicBezTo>
                        <a:pt x="98360" y="5969"/>
                        <a:pt x="95572" y="5302"/>
                        <a:pt x="92736" y="4710"/>
                      </a:cubicBezTo>
                      <a:cubicBezTo>
                        <a:pt x="91034" y="4341"/>
                        <a:pt x="89333" y="3996"/>
                        <a:pt x="87630" y="3675"/>
                      </a:cubicBezTo>
                      <a:lnTo>
                        <a:pt x="87261" y="3602"/>
                      </a:lnTo>
                      <a:cubicBezTo>
                        <a:pt x="86867" y="3527"/>
                        <a:pt x="86496" y="3477"/>
                        <a:pt x="86101" y="3404"/>
                      </a:cubicBezTo>
                      <a:cubicBezTo>
                        <a:pt x="83562" y="2935"/>
                        <a:pt x="81020" y="2540"/>
                        <a:pt x="78481" y="2171"/>
                      </a:cubicBezTo>
                      <a:cubicBezTo>
                        <a:pt x="76630" y="1899"/>
                        <a:pt x="74805" y="1678"/>
                        <a:pt x="72980" y="1455"/>
                      </a:cubicBezTo>
                      <a:cubicBezTo>
                        <a:pt x="68566" y="938"/>
                        <a:pt x="64127" y="567"/>
                        <a:pt x="59687" y="320"/>
                      </a:cubicBezTo>
                      <a:cubicBezTo>
                        <a:pt x="58010" y="222"/>
                        <a:pt x="56307" y="149"/>
                        <a:pt x="54630" y="99"/>
                      </a:cubicBezTo>
                      <a:cubicBezTo>
                        <a:pt x="53200" y="74"/>
                        <a:pt x="51795" y="24"/>
                        <a:pt x="50364" y="24"/>
                      </a:cubicBezTo>
                      <a:cubicBezTo>
                        <a:pt x="49697" y="24"/>
                        <a:pt x="49056" y="1"/>
                        <a:pt x="483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2" name="Google Shape;3982;g303e823a111_0_116"/>
                <p:cNvSpPr/>
                <p:nvPr/>
              </p:nvSpPr>
              <p:spPr>
                <a:xfrm>
                  <a:off x="-7953625" y="4634325"/>
                  <a:ext cx="14825" cy="19100"/>
                </a:xfrm>
                <a:custGeom>
                  <a:rect b="b" l="l" r="r" t="t"/>
                  <a:pathLst>
                    <a:path extrusionOk="0" h="764" w="593">
                      <a:moveTo>
                        <a:pt x="123" y="0"/>
                      </a:moveTo>
                      <a:cubicBezTo>
                        <a:pt x="74" y="24"/>
                        <a:pt x="1" y="99"/>
                        <a:pt x="25" y="148"/>
                      </a:cubicBezTo>
                      <a:cubicBezTo>
                        <a:pt x="123" y="320"/>
                        <a:pt x="198" y="517"/>
                        <a:pt x="297" y="691"/>
                      </a:cubicBezTo>
                      <a:cubicBezTo>
                        <a:pt x="321" y="715"/>
                        <a:pt x="321" y="740"/>
                        <a:pt x="370" y="764"/>
                      </a:cubicBezTo>
                      <a:lnTo>
                        <a:pt x="469" y="764"/>
                      </a:lnTo>
                      <a:cubicBezTo>
                        <a:pt x="544" y="740"/>
                        <a:pt x="593" y="691"/>
                        <a:pt x="567" y="616"/>
                      </a:cubicBezTo>
                      <a:cubicBezTo>
                        <a:pt x="494" y="444"/>
                        <a:pt x="396" y="271"/>
                        <a:pt x="297" y="99"/>
                      </a:cubicBezTo>
                      <a:cubicBezTo>
                        <a:pt x="297" y="73"/>
                        <a:pt x="271" y="50"/>
                        <a:pt x="248" y="24"/>
                      </a:cubicBezTo>
                      <a:cubicBezTo>
                        <a:pt x="222" y="0"/>
                        <a:pt x="173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3" name="Google Shape;3983;g303e823a111_0_116"/>
                <p:cNvSpPr/>
                <p:nvPr/>
              </p:nvSpPr>
              <p:spPr>
                <a:xfrm>
                  <a:off x="-7933875" y="4596350"/>
                  <a:ext cx="23450" cy="50325"/>
                </a:xfrm>
                <a:custGeom>
                  <a:rect b="b" l="l" r="r" t="t"/>
                  <a:pathLst>
                    <a:path extrusionOk="0" h="2013" w="938">
                      <a:moveTo>
                        <a:pt x="326" y="1"/>
                      </a:moveTo>
                      <a:cubicBezTo>
                        <a:pt x="300" y="1"/>
                        <a:pt x="273" y="5"/>
                        <a:pt x="247" y="14"/>
                      </a:cubicBezTo>
                      <a:cubicBezTo>
                        <a:pt x="99" y="40"/>
                        <a:pt x="0" y="188"/>
                        <a:pt x="49" y="310"/>
                      </a:cubicBezTo>
                      <a:cubicBezTo>
                        <a:pt x="270" y="779"/>
                        <a:pt x="369" y="1273"/>
                        <a:pt x="369" y="1766"/>
                      </a:cubicBezTo>
                      <a:cubicBezTo>
                        <a:pt x="369" y="1888"/>
                        <a:pt x="493" y="2013"/>
                        <a:pt x="665" y="2013"/>
                      </a:cubicBezTo>
                      <a:cubicBezTo>
                        <a:pt x="813" y="1987"/>
                        <a:pt x="937" y="1888"/>
                        <a:pt x="937" y="1766"/>
                      </a:cubicBezTo>
                      <a:cubicBezTo>
                        <a:pt x="937" y="1223"/>
                        <a:pt x="813" y="681"/>
                        <a:pt x="592" y="188"/>
                      </a:cubicBezTo>
                      <a:cubicBezTo>
                        <a:pt x="552" y="86"/>
                        <a:pt x="445" y="1"/>
                        <a:pt x="32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4" name="Google Shape;3984;g303e823a111_0_116"/>
                <p:cNvSpPr/>
                <p:nvPr/>
              </p:nvSpPr>
              <p:spPr>
                <a:xfrm>
                  <a:off x="-7892600" y="4608425"/>
                  <a:ext cx="10525" cy="26525"/>
                </a:xfrm>
                <a:custGeom>
                  <a:rect b="b" l="l" r="r" t="t"/>
                  <a:pathLst>
                    <a:path extrusionOk="0" h="1061" w="421">
                      <a:moveTo>
                        <a:pt x="273" y="0"/>
                      </a:moveTo>
                      <a:cubicBezTo>
                        <a:pt x="174" y="0"/>
                        <a:pt x="125" y="73"/>
                        <a:pt x="125" y="123"/>
                      </a:cubicBezTo>
                      <a:cubicBezTo>
                        <a:pt x="76" y="395"/>
                        <a:pt x="50" y="665"/>
                        <a:pt x="1" y="938"/>
                      </a:cubicBezTo>
                      <a:cubicBezTo>
                        <a:pt x="1" y="1011"/>
                        <a:pt x="76" y="1060"/>
                        <a:pt x="149" y="1060"/>
                      </a:cubicBezTo>
                      <a:cubicBezTo>
                        <a:pt x="247" y="1060"/>
                        <a:pt x="297" y="1011"/>
                        <a:pt x="297" y="938"/>
                      </a:cubicBezTo>
                      <a:cubicBezTo>
                        <a:pt x="322" y="665"/>
                        <a:pt x="372" y="395"/>
                        <a:pt x="395" y="123"/>
                      </a:cubicBezTo>
                      <a:cubicBezTo>
                        <a:pt x="421" y="73"/>
                        <a:pt x="346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5" name="Google Shape;3985;g303e823a111_0_116"/>
                <p:cNvSpPr/>
                <p:nvPr/>
              </p:nvSpPr>
              <p:spPr>
                <a:xfrm>
                  <a:off x="-7871000" y="4607825"/>
                  <a:ext cx="32100" cy="35750"/>
                </a:xfrm>
                <a:custGeom>
                  <a:rect b="b" l="l" r="r" t="t"/>
                  <a:pathLst>
                    <a:path extrusionOk="0" h="1430" w="1284">
                      <a:moveTo>
                        <a:pt x="965" y="0"/>
                      </a:moveTo>
                      <a:cubicBezTo>
                        <a:pt x="862" y="0"/>
                        <a:pt x="766" y="38"/>
                        <a:pt x="715" y="123"/>
                      </a:cubicBezTo>
                      <a:cubicBezTo>
                        <a:pt x="494" y="443"/>
                        <a:pt x="297" y="764"/>
                        <a:pt x="74" y="1060"/>
                      </a:cubicBezTo>
                      <a:cubicBezTo>
                        <a:pt x="1" y="1183"/>
                        <a:pt x="50" y="1331"/>
                        <a:pt x="173" y="1406"/>
                      </a:cubicBezTo>
                      <a:cubicBezTo>
                        <a:pt x="219" y="1421"/>
                        <a:pt x="268" y="1429"/>
                        <a:pt x="316" y="1429"/>
                      </a:cubicBezTo>
                      <a:cubicBezTo>
                        <a:pt x="420" y="1429"/>
                        <a:pt x="517" y="1391"/>
                        <a:pt x="567" y="1307"/>
                      </a:cubicBezTo>
                      <a:cubicBezTo>
                        <a:pt x="790" y="985"/>
                        <a:pt x="987" y="666"/>
                        <a:pt x="1208" y="370"/>
                      </a:cubicBezTo>
                      <a:cubicBezTo>
                        <a:pt x="1283" y="245"/>
                        <a:pt x="1234" y="97"/>
                        <a:pt x="1110" y="24"/>
                      </a:cubicBezTo>
                      <a:cubicBezTo>
                        <a:pt x="1063" y="9"/>
                        <a:pt x="1013" y="0"/>
                        <a:pt x="96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6" name="Google Shape;3986;g303e823a111_0_116"/>
                <p:cNvSpPr/>
                <p:nvPr/>
              </p:nvSpPr>
              <p:spPr>
                <a:xfrm>
                  <a:off x="-7841400" y="4635175"/>
                  <a:ext cx="17300" cy="18325"/>
                </a:xfrm>
                <a:custGeom>
                  <a:rect b="b" l="l" r="r" t="t"/>
                  <a:pathLst>
                    <a:path extrusionOk="0" h="733" w="692">
                      <a:moveTo>
                        <a:pt x="530" y="0"/>
                      </a:moveTo>
                      <a:cubicBezTo>
                        <a:pt x="480" y="0"/>
                        <a:pt x="435" y="18"/>
                        <a:pt x="419" y="65"/>
                      </a:cubicBezTo>
                      <a:cubicBezTo>
                        <a:pt x="297" y="213"/>
                        <a:pt x="172" y="385"/>
                        <a:pt x="50" y="558"/>
                      </a:cubicBezTo>
                      <a:cubicBezTo>
                        <a:pt x="1" y="608"/>
                        <a:pt x="24" y="681"/>
                        <a:pt x="99" y="706"/>
                      </a:cubicBezTo>
                      <a:cubicBezTo>
                        <a:pt x="118" y="725"/>
                        <a:pt x="144" y="733"/>
                        <a:pt x="170" y="733"/>
                      </a:cubicBezTo>
                      <a:cubicBezTo>
                        <a:pt x="213" y="733"/>
                        <a:pt x="256" y="711"/>
                        <a:pt x="271" y="681"/>
                      </a:cubicBezTo>
                      <a:cubicBezTo>
                        <a:pt x="419" y="509"/>
                        <a:pt x="543" y="335"/>
                        <a:pt x="666" y="187"/>
                      </a:cubicBezTo>
                      <a:cubicBezTo>
                        <a:pt x="691" y="114"/>
                        <a:pt x="666" y="39"/>
                        <a:pt x="616" y="16"/>
                      </a:cubicBezTo>
                      <a:cubicBezTo>
                        <a:pt x="589" y="6"/>
                        <a:pt x="559" y="0"/>
                        <a:pt x="53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7" name="Google Shape;3987;g303e823a111_0_116"/>
                <p:cNvSpPr/>
                <p:nvPr/>
              </p:nvSpPr>
              <p:spPr>
                <a:xfrm>
                  <a:off x="-6632875" y="4863050"/>
                  <a:ext cx="7425" cy="11125"/>
                </a:xfrm>
                <a:custGeom>
                  <a:rect b="b" l="l" r="r" t="t"/>
                  <a:pathLst>
                    <a:path extrusionOk="0" h="445" w="297">
                      <a:moveTo>
                        <a:pt x="74" y="1"/>
                      </a:moveTo>
                      <a:cubicBezTo>
                        <a:pt x="24" y="1"/>
                        <a:pt x="1" y="50"/>
                        <a:pt x="24" y="76"/>
                      </a:cubicBezTo>
                      <a:cubicBezTo>
                        <a:pt x="74" y="174"/>
                        <a:pt x="99" y="297"/>
                        <a:pt x="149" y="395"/>
                      </a:cubicBezTo>
                      <a:cubicBezTo>
                        <a:pt x="149" y="421"/>
                        <a:pt x="172" y="421"/>
                        <a:pt x="172" y="421"/>
                      </a:cubicBezTo>
                      <a:cubicBezTo>
                        <a:pt x="198" y="445"/>
                        <a:pt x="222" y="445"/>
                        <a:pt x="222" y="445"/>
                      </a:cubicBezTo>
                      <a:cubicBezTo>
                        <a:pt x="271" y="421"/>
                        <a:pt x="297" y="395"/>
                        <a:pt x="271" y="346"/>
                      </a:cubicBezTo>
                      <a:cubicBezTo>
                        <a:pt x="247" y="247"/>
                        <a:pt x="198" y="149"/>
                        <a:pt x="149" y="50"/>
                      </a:cubicBezTo>
                      <a:cubicBezTo>
                        <a:pt x="149" y="26"/>
                        <a:pt x="149" y="26"/>
                        <a:pt x="123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8" name="Google Shape;3988;g303e823a111_0_116"/>
                <p:cNvSpPr/>
                <p:nvPr/>
              </p:nvSpPr>
              <p:spPr>
                <a:xfrm>
                  <a:off x="-6623650" y="4840700"/>
                  <a:ext cx="11775" cy="29175"/>
                </a:xfrm>
                <a:custGeom>
                  <a:rect b="b" l="l" r="r" t="t"/>
                  <a:pathLst>
                    <a:path extrusionOk="0" h="1167" w="471">
                      <a:moveTo>
                        <a:pt x="163" y="1"/>
                      </a:moveTo>
                      <a:cubicBezTo>
                        <a:pt x="150" y="1"/>
                        <a:pt x="138" y="3"/>
                        <a:pt x="125" y="7"/>
                      </a:cubicBezTo>
                      <a:cubicBezTo>
                        <a:pt x="76" y="32"/>
                        <a:pt x="1" y="105"/>
                        <a:pt x="50" y="180"/>
                      </a:cubicBezTo>
                      <a:cubicBezTo>
                        <a:pt x="149" y="451"/>
                        <a:pt x="198" y="747"/>
                        <a:pt x="198" y="1043"/>
                      </a:cubicBezTo>
                      <a:cubicBezTo>
                        <a:pt x="198" y="1092"/>
                        <a:pt x="273" y="1167"/>
                        <a:pt x="346" y="1167"/>
                      </a:cubicBezTo>
                      <a:cubicBezTo>
                        <a:pt x="421" y="1167"/>
                        <a:pt x="470" y="1118"/>
                        <a:pt x="470" y="1043"/>
                      </a:cubicBezTo>
                      <a:cubicBezTo>
                        <a:pt x="470" y="723"/>
                        <a:pt x="421" y="401"/>
                        <a:pt x="297" y="105"/>
                      </a:cubicBezTo>
                      <a:cubicBezTo>
                        <a:pt x="277" y="45"/>
                        <a:pt x="222" y="1"/>
                        <a:pt x="163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9" name="Google Shape;3989;g303e823a111_0_116"/>
                <p:cNvSpPr/>
                <p:nvPr/>
              </p:nvSpPr>
              <p:spPr>
                <a:xfrm>
                  <a:off x="-6603275" y="4848250"/>
                  <a:ext cx="4950" cy="14825"/>
                </a:xfrm>
                <a:custGeom>
                  <a:rect b="b" l="l" r="r" t="t"/>
                  <a:pathLst>
                    <a:path extrusionOk="0" h="593" w="198">
                      <a:moveTo>
                        <a:pt x="123" y="1"/>
                      </a:moveTo>
                      <a:cubicBezTo>
                        <a:pt x="99" y="1"/>
                        <a:pt x="74" y="26"/>
                        <a:pt x="74" y="50"/>
                      </a:cubicBezTo>
                      <a:cubicBezTo>
                        <a:pt x="50" y="224"/>
                        <a:pt x="24" y="372"/>
                        <a:pt x="1" y="520"/>
                      </a:cubicBezTo>
                      <a:cubicBezTo>
                        <a:pt x="1" y="569"/>
                        <a:pt x="50" y="593"/>
                        <a:pt x="74" y="593"/>
                      </a:cubicBezTo>
                      <a:cubicBezTo>
                        <a:pt x="123" y="593"/>
                        <a:pt x="149" y="569"/>
                        <a:pt x="149" y="520"/>
                      </a:cubicBezTo>
                      <a:cubicBezTo>
                        <a:pt x="172" y="372"/>
                        <a:pt x="172" y="224"/>
                        <a:pt x="198" y="50"/>
                      </a:cubicBezTo>
                      <a:cubicBezTo>
                        <a:pt x="198" y="26"/>
                        <a:pt x="172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0" name="Google Shape;3990;g303e823a111_0_116"/>
                <p:cNvSpPr/>
                <p:nvPr/>
              </p:nvSpPr>
              <p:spPr>
                <a:xfrm>
                  <a:off x="-6592825" y="4847625"/>
                  <a:ext cx="15475" cy="20650"/>
                </a:xfrm>
                <a:custGeom>
                  <a:rect b="b" l="l" r="r" t="t"/>
                  <a:pathLst>
                    <a:path extrusionOk="0" h="826" w="619">
                      <a:moveTo>
                        <a:pt x="467" y="0"/>
                      </a:moveTo>
                      <a:cubicBezTo>
                        <a:pt x="421" y="0"/>
                        <a:pt x="378" y="28"/>
                        <a:pt x="346" y="75"/>
                      </a:cubicBezTo>
                      <a:cubicBezTo>
                        <a:pt x="247" y="249"/>
                        <a:pt x="149" y="420"/>
                        <a:pt x="50" y="618"/>
                      </a:cubicBezTo>
                      <a:cubicBezTo>
                        <a:pt x="1" y="667"/>
                        <a:pt x="26" y="766"/>
                        <a:pt x="99" y="815"/>
                      </a:cubicBezTo>
                      <a:cubicBezTo>
                        <a:pt x="113" y="822"/>
                        <a:pt x="130" y="825"/>
                        <a:pt x="148" y="825"/>
                      </a:cubicBezTo>
                      <a:cubicBezTo>
                        <a:pt x="197" y="825"/>
                        <a:pt x="254" y="802"/>
                        <a:pt x="273" y="766"/>
                      </a:cubicBezTo>
                      <a:cubicBezTo>
                        <a:pt x="372" y="568"/>
                        <a:pt x="494" y="397"/>
                        <a:pt x="593" y="199"/>
                      </a:cubicBezTo>
                      <a:cubicBezTo>
                        <a:pt x="618" y="150"/>
                        <a:pt x="618" y="51"/>
                        <a:pt x="543" y="26"/>
                      </a:cubicBezTo>
                      <a:cubicBezTo>
                        <a:pt x="518" y="8"/>
                        <a:pt x="492" y="0"/>
                        <a:pt x="467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1" name="Google Shape;3991;g303e823a111_0_116"/>
                <p:cNvSpPr/>
                <p:nvPr/>
              </p:nvSpPr>
              <p:spPr>
                <a:xfrm>
                  <a:off x="-6578600" y="4863425"/>
                  <a:ext cx="8650" cy="10550"/>
                </a:xfrm>
                <a:custGeom>
                  <a:rect b="b" l="l" r="r" t="t"/>
                  <a:pathLst>
                    <a:path extrusionOk="0" h="422" w="346">
                      <a:moveTo>
                        <a:pt x="269" y="1"/>
                      </a:moveTo>
                      <a:cubicBezTo>
                        <a:pt x="246" y="1"/>
                        <a:pt x="221" y="18"/>
                        <a:pt x="221" y="35"/>
                      </a:cubicBezTo>
                      <a:cubicBezTo>
                        <a:pt x="148" y="134"/>
                        <a:pt x="99" y="232"/>
                        <a:pt x="24" y="331"/>
                      </a:cubicBezTo>
                      <a:cubicBezTo>
                        <a:pt x="0" y="357"/>
                        <a:pt x="24" y="406"/>
                        <a:pt x="49" y="406"/>
                      </a:cubicBezTo>
                      <a:cubicBezTo>
                        <a:pt x="70" y="416"/>
                        <a:pt x="85" y="421"/>
                        <a:pt x="99" y="421"/>
                      </a:cubicBezTo>
                      <a:cubicBezTo>
                        <a:pt x="118" y="421"/>
                        <a:pt x="133" y="409"/>
                        <a:pt x="148" y="380"/>
                      </a:cubicBezTo>
                      <a:cubicBezTo>
                        <a:pt x="197" y="282"/>
                        <a:pt x="270" y="209"/>
                        <a:pt x="320" y="110"/>
                      </a:cubicBezTo>
                      <a:cubicBezTo>
                        <a:pt x="345" y="61"/>
                        <a:pt x="345" y="35"/>
                        <a:pt x="296" y="11"/>
                      </a:cubicBezTo>
                      <a:cubicBezTo>
                        <a:pt x="288" y="4"/>
                        <a:pt x="279" y="1"/>
                        <a:pt x="269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2" name="Google Shape;3992;g303e823a111_0_116"/>
                <p:cNvSpPr/>
                <p:nvPr/>
              </p:nvSpPr>
              <p:spPr>
                <a:xfrm>
                  <a:off x="-7674325" y="4427150"/>
                  <a:ext cx="6200" cy="9725"/>
                </a:xfrm>
                <a:custGeom>
                  <a:rect b="b" l="l" r="r" t="t"/>
                  <a:pathLst>
                    <a:path extrusionOk="0" h="389" w="248">
                      <a:moveTo>
                        <a:pt x="50" y="0"/>
                      </a:moveTo>
                      <a:cubicBezTo>
                        <a:pt x="26" y="0"/>
                        <a:pt x="1" y="50"/>
                        <a:pt x="26" y="73"/>
                      </a:cubicBezTo>
                      <a:cubicBezTo>
                        <a:pt x="50" y="148"/>
                        <a:pt x="99" y="247"/>
                        <a:pt x="125" y="346"/>
                      </a:cubicBezTo>
                      <a:lnTo>
                        <a:pt x="149" y="369"/>
                      </a:lnTo>
                      <a:cubicBezTo>
                        <a:pt x="161" y="382"/>
                        <a:pt x="174" y="389"/>
                        <a:pt x="183" y="389"/>
                      </a:cubicBezTo>
                      <a:cubicBezTo>
                        <a:pt x="192" y="389"/>
                        <a:pt x="198" y="382"/>
                        <a:pt x="198" y="369"/>
                      </a:cubicBezTo>
                      <a:cubicBezTo>
                        <a:pt x="224" y="369"/>
                        <a:pt x="247" y="346"/>
                        <a:pt x="247" y="296"/>
                      </a:cubicBezTo>
                      <a:cubicBezTo>
                        <a:pt x="198" y="221"/>
                        <a:pt x="174" y="123"/>
                        <a:pt x="125" y="50"/>
                      </a:cubicBezTo>
                      <a:cubicBezTo>
                        <a:pt x="125" y="24"/>
                        <a:pt x="125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3" name="Google Shape;3993;g303e823a111_0_116"/>
                <p:cNvSpPr/>
                <p:nvPr/>
              </p:nvSpPr>
              <p:spPr>
                <a:xfrm>
                  <a:off x="-7665700" y="4407425"/>
                  <a:ext cx="9900" cy="25900"/>
                </a:xfrm>
                <a:custGeom>
                  <a:rect b="b" l="l" r="r" t="t"/>
                  <a:pathLst>
                    <a:path extrusionOk="0" h="1036" w="396">
                      <a:moveTo>
                        <a:pt x="100" y="0"/>
                      </a:moveTo>
                      <a:cubicBezTo>
                        <a:pt x="50" y="24"/>
                        <a:pt x="1" y="99"/>
                        <a:pt x="27" y="148"/>
                      </a:cubicBezTo>
                      <a:cubicBezTo>
                        <a:pt x="100" y="395"/>
                        <a:pt x="149" y="641"/>
                        <a:pt x="149" y="912"/>
                      </a:cubicBezTo>
                      <a:cubicBezTo>
                        <a:pt x="149" y="961"/>
                        <a:pt x="198" y="1036"/>
                        <a:pt x="273" y="1036"/>
                      </a:cubicBezTo>
                      <a:cubicBezTo>
                        <a:pt x="346" y="1010"/>
                        <a:pt x="396" y="961"/>
                        <a:pt x="396" y="912"/>
                      </a:cubicBezTo>
                      <a:cubicBezTo>
                        <a:pt x="396" y="641"/>
                        <a:pt x="346" y="345"/>
                        <a:pt x="248" y="99"/>
                      </a:cubicBezTo>
                      <a:cubicBezTo>
                        <a:pt x="224" y="49"/>
                        <a:pt x="175" y="0"/>
                        <a:pt x="10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4" name="Google Shape;3994;g303e823a111_0_116"/>
                <p:cNvSpPr/>
                <p:nvPr/>
              </p:nvSpPr>
              <p:spPr>
                <a:xfrm>
                  <a:off x="-7648425" y="4413575"/>
                  <a:ext cx="4375" cy="13600"/>
                </a:xfrm>
                <a:custGeom>
                  <a:rect b="b" l="l" r="r" t="t"/>
                  <a:pathLst>
                    <a:path extrusionOk="0" h="544" w="175">
                      <a:moveTo>
                        <a:pt x="125" y="1"/>
                      </a:moveTo>
                      <a:cubicBezTo>
                        <a:pt x="75" y="1"/>
                        <a:pt x="50" y="50"/>
                        <a:pt x="50" y="74"/>
                      </a:cubicBezTo>
                      <a:cubicBezTo>
                        <a:pt x="50" y="198"/>
                        <a:pt x="26" y="346"/>
                        <a:pt x="0" y="494"/>
                      </a:cubicBezTo>
                      <a:cubicBezTo>
                        <a:pt x="0" y="518"/>
                        <a:pt x="50" y="543"/>
                        <a:pt x="75" y="543"/>
                      </a:cubicBezTo>
                      <a:cubicBezTo>
                        <a:pt x="99" y="543"/>
                        <a:pt x="125" y="518"/>
                        <a:pt x="125" y="494"/>
                      </a:cubicBezTo>
                      <a:cubicBezTo>
                        <a:pt x="148" y="346"/>
                        <a:pt x="174" y="198"/>
                        <a:pt x="174" y="74"/>
                      </a:cubicBezTo>
                      <a:cubicBezTo>
                        <a:pt x="174" y="50"/>
                        <a:pt x="148" y="1"/>
                        <a:pt x="125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5" name="Google Shape;3995;g303e823a111_0_116"/>
                <p:cNvSpPr/>
                <p:nvPr/>
              </p:nvSpPr>
              <p:spPr>
                <a:xfrm>
                  <a:off x="-7639150" y="4413325"/>
                  <a:ext cx="13600" cy="18200"/>
                </a:xfrm>
                <a:custGeom>
                  <a:rect b="b" l="l" r="r" t="t"/>
                  <a:pathLst>
                    <a:path extrusionOk="0" h="728" w="544">
                      <a:moveTo>
                        <a:pt x="424" y="1"/>
                      </a:moveTo>
                      <a:cubicBezTo>
                        <a:pt x="381" y="1"/>
                        <a:pt x="332" y="24"/>
                        <a:pt x="296" y="60"/>
                      </a:cubicBezTo>
                      <a:cubicBezTo>
                        <a:pt x="221" y="232"/>
                        <a:pt x="123" y="380"/>
                        <a:pt x="24" y="553"/>
                      </a:cubicBezTo>
                      <a:cubicBezTo>
                        <a:pt x="0" y="603"/>
                        <a:pt x="24" y="676"/>
                        <a:pt x="73" y="701"/>
                      </a:cubicBezTo>
                      <a:cubicBezTo>
                        <a:pt x="92" y="720"/>
                        <a:pt x="114" y="728"/>
                        <a:pt x="138" y="728"/>
                      </a:cubicBezTo>
                      <a:cubicBezTo>
                        <a:pt x="176" y="728"/>
                        <a:pt x="216" y="706"/>
                        <a:pt x="247" y="676"/>
                      </a:cubicBezTo>
                      <a:cubicBezTo>
                        <a:pt x="320" y="504"/>
                        <a:pt x="419" y="356"/>
                        <a:pt x="517" y="182"/>
                      </a:cubicBezTo>
                      <a:cubicBezTo>
                        <a:pt x="543" y="133"/>
                        <a:pt x="517" y="60"/>
                        <a:pt x="468" y="11"/>
                      </a:cubicBezTo>
                      <a:cubicBezTo>
                        <a:pt x="455" y="4"/>
                        <a:pt x="440" y="1"/>
                        <a:pt x="424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6" name="Google Shape;3996;g303e823a111_0_116"/>
                <p:cNvSpPr/>
                <p:nvPr/>
              </p:nvSpPr>
              <p:spPr>
                <a:xfrm>
                  <a:off x="-7626825" y="4427300"/>
                  <a:ext cx="7425" cy="9350"/>
                </a:xfrm>
                <a:custGeom>
                  <a:rect b="b" l="l" r="r" t="t"/>
                  <a:pathLst>
                    <a:path extrusionOk="0" h="374" w="297">
                      <a:moveTo>
                        <a:pt x="226" y="0"/>
                      </a:moveTo>
                      <a:cubicBezTo>
                        <a:pt x="210" y="0"/>
                        <a:pt x="198" y="6"/>
                        <a:pt x="198" y="18"/>
                      </a:cubicBezTo>
                      <a:cubicBezTo>
                        <a:pt x="123" y="117"/>
                        <a:pt x="74" y="192"/>
                        <a:pt x="24" y="290"/>
                      </a:cubicBezTo>
                      <a:cubicBezTo>
                        <a:pt x="1" y="314"/>
                        <a:pt x="24" y="363"/>
                        <a:pt x="50" y="363"/>
                      </a:cubicBezTo>
                      <a:cubicBezTo>
                        <a:pt x="57" y="371"/>
                        <a:pt x="66" y="374"/>
                        <a:pt x="76" y="374"/>
                      </a:cubicBezTo>
                      <a:cubicBezTo>
                        <a:pt x="99" y="374"/>
                        <a:pt x="123" y="356"/>
                        <a:pt x="123" y="340"/>
                      </a:cubicBezTo>
                      <a:cubicBezTo>
                        <a:pt x="172" y="265"/>
                        <a:pt x="247" y="166"/>
                        <a:pt x="297" y="93"/>
                      </a:cubicBezTo>
                      <a:cubicBezTo>
                        <a:pt x="297" y="67"/>
                        <a:pt x="297" y="18"/>
                        <a:pt x="271" y="18"/>
                      </a:cubicBezTo>
                      <a:cubicBezTo>
                        <a:pt x="259" y="6"/>
                        <a:pt x="241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7" name="Google Shape;3997;g303e823a111_0_116"/>
                <p:cNvSpPr/>
                <p:nvPr/>
              </p:nvSpPr>
              <p:spPr>
                <a:xfrm>
                  <a:off x="-6843750" y="4688725"/>
                  <a:ext cx="5550" cy="8525"/>
                </a:xfrm>
                <a:custGeom>
                  <a:rect b="b" l="l" r="r" t="t"/>
                  <a:pathLst>
                    <a:path extrusionOk="0" h="341" w="222">
                      <a:moveTo>
                        <a:pt x="62" y="1"/>
                      </a:moveTo>
                      <a:cubicBezTo>
                        <a:pt x="56" y="1"/>
                        <a:pt x="50" y="7"/>
                        <a:pt x="50" y="18"/>
                      </a:cubicBezTo>
                      <a:cubicBezTo>
                        <a:pt x="24" y="18"/>
                        <a:pt x="1" y="44"/>
                        <a:pt x="1" y="68"/>
                      </a:cubicBezTo>
                      <a:cubicBezTo>
                        <a:pt x="50" y="143"/>
                        <a:pt x="74" y="216"/>
                        <a:pt x="99" y="291"/>
                      </a:cubicBezTo>
                      <a:cubicBezTo>
                        <a:pt x="99" y="314"/>
                        <a:pt x="123" y="314"/>
                        <a:pt x="123" y="340"/>
                      </a:cubicBezTo>
                      <a:lnTo>
                        <a:pt x="172" y="340"/>
                      </a:lnTo>
                      <a:cubicBezTo>
                        <a:pt x="198" y="314"/>
                        <a:pt x="222" y="291"/>
                        <a:pt x="198" y="265"/>
                      </a:cubicBezTo>
                      <a:cubicBezTo>
                        <a:pt x="172" y="192"/>
                        <a:pt x="149" y="117"/>
                        <a:pt x="99" y="44"/>
                      </a:cubicBezTo>
                      <a:cubicBezTo>
                        <a:pt x="99" y="18"/>
                        <a:pt x="99" y="18"/>
                        <a:pt x="74" y="18"/>
                      </a:cubicBezTo>
                      <a:cubicBezTo>
                        <a:pt x="74" y="7"/>
                        <a:pt x="68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8" name="Google Shape;3998;g303e823a111_0_116"/>
                <p:cNvSpPr/>
                <p:nvPr/>
              </p:nvSpPr>
              <p:spPr>
                <a:xfrm>
                  <a:off x="-6837000" y="4672375"/>
                  <a:ext cx="8675" cy="21750"/>
                </a:xfrm>
                <a:custGeom>
                  <a:rect b="b" l="l" r="r" t="t"/>
                  <a:pathLst>
                    <a:path extrusionOk="0" h="870" w="347">
                      <a:moveTo>
                        <a:pt x="127" y="1"/>
                      </a:moveTo>
                      <a:cubicBezTo>
                        <a:pt x="118" y="1"/>
                        <a:pt x="109" y="3"/>
                        <a:pt x="100" y="8"/>
                      </a:cubicBezTo>
                      <a:cubicBezTo>
                        <a:pt x="50" y="31"/>
                        <a:pt x="1" y="81"/>
                        <a:pt x="27" y="130"/>
                      </a:cubicBezTo>
                      <a:cubicBezTo>
                        <a:pt x="100" y="353"/>
                        <a:pt x="149" y="550"/>
                        <a:pt x="149" y="771"/>
                      </a:cubicBezTo>
                      <a:cubicBezTo>
                        <a:pt x="149" y="820"/>
                        <a:pt x="198" y="870"/>
                        <a:pt x="248" y="870"/>
                      </a:cubicBezTo>
                      <a:cubicBezTo>
                        <a:pt x="297" y="870"/>
                        <a:pt x="346" y="820"/>
                        <a:pt x="346" y="771"/>
                      </a:cubicBezTo>
                      <a:cubicBezTo>
                        <a:pt x="346" y="524"/>
                        <a:pt x="297" y="303"/>
                        <a:pt x="224" y="81"/>
                      </a:cubicBezTo>
                      <a:cubicBezTo>
                        <a:pt x="203" y="41"/>
                        <a:pt x="167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9" name="Google Shape;3999;g303e823a111_0_116"/>
                <p:cNvSpPr/>
                <p:nvPr/>
              </p:nvSpPr>
              <p:spPr>
                <a:xfrm>
                  <a:off x="-6822200" y="4678075"/>
                  <a:ext cx="3725" cy="11125"/>
                </a:xfrm>
                <a:custGeom>
                  <a:rect b="b" l="l" r="r" t="t"/>
                  <a:pathLst>
                    <a:path extrusionOk="0" h="445" w="149">
                      <a:moveTo>
                        <a:pt x="100" y="1"/>
                      </a:moveTo>
                      <a:cubicBezTo>
                        <a:pt x="76" y="1"/>
                        <a:pt x="50" y="1"/>
                        <a:pt x="50" y="50"/>
                      </a:cubicBezTo>
                      <a:cubicBezTo>
                        <a:pt x="50" y="148"/>
                        <a:pt x="27" y="273"/>
                        <a:pt x="27" y="395"/>
                      </a:cubicBezTo>
                      <a:cubicBezTo>
                        <a:pt x="1" y="421"/>
                        <a:pt x="50" y="444"/>
                        <a:pt x="76" y="444"/>
                      </a:cubicBezTo>
                      <a:cubicBezTo>
                        <a:pt x="100" y="444"/>
                        <a:pt x="125" y="421"/>
                        <a:pt x="125" y="395"/>
                      </a:cubicBezTo>
                      <a:cubicBezTo>
                        <a:pt x="125" y="273"/>
                        <a:pt x="149" y="148"/>
                        <a:pt x="149" y="50"/>
                      </a:cubicBezTo>
                      <a:cubicBezTo>
                        <a:pt x="149" y="1"/>
                        <a:pt x="125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0" name="Google Shape;4000;g303e823a111_0_116"/>
                <p:cNvSpPr/>
                <p:nvPr/>
              </p:nvSpPr>
              <p:spPr>
                <a:xfrm>
                  <a:off x="-6814150" y="4677400"/>
                  <a:ext cx="11125" cy="15300"/>
                </a:xfrm>
                <a:custGeom>
                  <a:rect b="b" l="l" r="r" t="t"/>
                  <a:pathLst>
                    <a:path extrusionOk="0" h="612" w="445">
                      <a:moveTo>
                        <a:pt x="332" y="1"/>
                      </a:moveTo>
                      <a:cubicBezTo>
                        <a:pt x="296" y="1"/>
                        <a:pt x="262" y="22"/>
                        <a:pt x="247" y="53"/>
                      </a:cubicBezTo>
                      <a:cubicBezTo>
                        <a:pt x="172" y="201"/>
                        <a:pt x="99" y="323"/>
                        <a:pt x="24" y="471"/>
                      </a:cubicBezTo>
                      <a:cubicBezTo>
                        <a:pt x="1" y="497"/>
                        <a:pt x="1" y="570"/>
                        <a:pt x="50" y="596"/>
                      </a:cubicBezTo>
                      <a:cubicBezTo>
                        <a:pt x="70" y="605"/>
                        <a:pt x="94" y="611"/>
                        <a:pt x="117" y="611"/>
                      </a:cubicBezTo>
                      <a:cubicBezTo>
                        <a:pt x="151" y="611"/>
                        <a:pt x="183" y="599"/>
                        <a:pt x="198" y="570"/>
                      </a:cubicBezTo>
                      <a:cubicBezTo>
                        <a:pt x="271" y="422"/>
                        <a:pt x="346" y="300"/>
                        <a:pt x="419" y="152"/>
                      </a:cubicBezTo>
                      <a:cubicBezTo>
                        <a:pt x="444" y="102"/>
                        <a:pt x="444" y="53"/>
                        <a:pt x="395" y="28"/>
                      </a:cubicBezTo>
                      <a:cubicBezTo>
                        <a:pt x="377" y="9"/>
                        <a:pt x="354" y="1"/>
                        <a:pt x="332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1" name="Google Shape;4001;g303e823a111_0_116"/>
                <p:cNvSpPr/>
                <p:nvPr/>
              </p:nvSpPr>
              <p:spPr>
                <a:xfrm>
                  <a:off x="-6803700" y="4689175"/>
                  <a:ext cx="6200" cy="7900"/>
                </a:xfrm>
                <a:custGeom>
                  <a:rect b="b" l="l" r="r" t="t"/>
                  <a:pathLst>
                    <a:path extrusionOk="0" h="316" w="248">
                      <a:moveTo>
                        <a:pt x="224" y="0"/>
                      </a:moveTo>
                      <a:cubicBezTo>
                        <a:pt x="198" y="0"/>
                        <a:pt x="174" y="0"/>
                        <a:pt x="149" y="26"/>
                      </a:cubicBezTo>
                      <a:cubicBezTo>
                        <a:pt x="99" y="99"/>
                        <a:pt x="50" y="174"/>
                        <a:pt x="26" y="247"/>
                      </a:cubicBezTo>
                      <a:cubicBezTo>
                        <a:pt x="1" y="273"/>
                        <a:pt x="1" y="296"/>
                        <a:pt x="26" y="296"/>
                      </a:cubicBezTo>
                      <a:cubicBezTo>
                        <a:pt x="38" y="309"/>
                        <a:pt x="57" y="316"/>
                        <a:pt x="72" y="316"/>
                      </a:cubicBezTo>
                      <a:cubicBezTo>
                        <a:pt x="87" y="316"/>
                        <a:pt x="99" y="309"/>
                        <a:pt x="99" y="296"/>
                      </a:cubicBezTo>
                      <a:lnTo>
                        <a:pt x="247" y="75"/>
                      </a:lnTo>
                      <a:cubicBezTo>
                        <a:pt x="247" y="50"/>
                        <a:pt x="247" y="26"/>
                        <a:pt x="224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2" name="Google Shape;4002;g303e823a111_0_116"/>
                <p:cNvSpPr/>
                <p:nvPr/>
              </p:nvSpPr>
              <p:spPr>
                <a:xfrm>
                  <a:off x="-5949100" y="4490625"/>
                  <a:ext cx="4975" cy="8325"/>
                </a:xfrm>
                <a:custGeom>
                  <a:rect b="b" l="l" r="r" t="t"/>
                  <a:pathLst>
                    <a:path extrusionOk="0" h="333" w="199">
                      <a:moveTo>
                        <a:pt x="50" y="1"/>
                      </a:moveTo>
                      <a:cubicBezTo>
                        <a:pt x="26" y="26"/>
                        <a:pt x="1" y="50"/>
                        <a:pt x="1" y="76"/>
                      </a:cubicBezTo>
                      <a:cubicBezTo>
                        <a:pt x="26" y="149"/>
                        <a:pt x="76" y="224"/>
                        <a:pt x="99" y="297"/>
                      </a:cubicBezTo>
                      <a:cubicBezTo>
                        <a:pt x="99" y="322"/>
                        <a:pt x="99" y="322"/>
                        <a:pt x="125" y="322"/>
                      </a:cubicBezTo>
                      <a:cubicBezTo>
                        <a:pt x="125" y="322"/>
                        <a:pt x="136" y="333"/>
                        <a:pt x="143" y="333"/>
                      </a:cubicBezTo>
                      <a:cubicBezTo>
                        <a:pt x="146" y="333"/>
                        <a:pt x="149" y="330"/>
                        <a:pt x="149" y="322"/>
                      </a:cubicBezTo>
                      <a:cubicBezTo>
                        <a:pt x="174" y="322"/>
                        <a:pt x="198" y="297"/>
                        <a:pt x="198" y="273"/>
                      </a:cubicBezTo>
                      <a:cubicBezTo>
                        <a:pt x="174" y="198"/>
                        <a:pt x="125" y="125"/>
                        <a:pt x="99" y="50"/>
                      </a:cubicBezTo>
                      <a:cubicBezTo>
                        <a:pt x="99" y="26"/>
                        <a:pt x="99" y="26"/>
                        <a:pt x="76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3" name="Google Shape;4003;g303e823a111_0_116"/>
                <p:cNvSpPr/>
                <p:nvPr/>
              </p:nvSpPr>
              <p:spPr>
                <a:xfrm>
                  <a:off x="-5942275" y="4474450"/>
                  <a:ext cx="8650" cy="21775"/>
                </a:xfrm>
                <a:custGeom>
                  <a:rect b="b" l="l" r="r" t="t"/>
                  <a:pathLst>
                    <a:path extrusionOk="0" h="871" w="346">
                      <a:moveTo>
                        <a:pt x="125" y="0"/>
                      </a:moveTo>
                      <a:cubicBezTo>
                        <a:pt x="116" y="0"/>
                        <a:pt x="107" y="2"/>
                        <a:pt x="99" y="6"/>
                      </a:cubicBezTo>
                      <a:cubicBezTo>
                        <a:pt x="49" y="6"/>
                        <a:pt x="0" y="81"/>
                        <a:pt x="24" y="131"/>
                      </a:cubicBezTo>
                      <a:cubicBezTo>
                        <a:pt x="99" y="328"/>
                        <a:pt x="122" y="549"/>
                        <a:pt x="122" y="746"/>
                      </a:cubicBezTo>
                      <a:cubicBezTo>
                        <a:pt x="122" y="821"/>
                        <a:pt x="172" y="871"/>
                        <a:pt x="247" y="871"/>
                      </a:cubicBezTo>
                      <a:cubicBezTo>
                        <a:pt x="296" y="845"/>
                        <a:pt x="345" y="821"/>
                        <a:pt x="345" y="746"/>
                      </a:cubicBezTo>
                      <a:cubicBezTo>
                        <a:pt x="345" y="525"/>
                        <a:pt x="296" y="302"/>
                        <a:pt x="221" y="81"/>
                      </a:cubicBezTo>
                      <a:cubicBezTo>
                        <a:pt x="202" y="41"/>
                        <a:pt x="16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4" name="Google Shape;4004;g303e823a111_0_116"/>
                <p:cNvSpPr/>
                <p:nvPr/>
              </p:nvSpPr>
              <p:spPr>
                <a:xfrm>
                  <a:off x="-5927500" y="4479525"/>
                  <a:ext cx="3725" cy="11125"/>
                </a:xfrm>
                <a:custGeom>
                  <a:rect b="b" l="l" r="r" t="t"/>
                  <a:pathLst>
                    <a:path extrusionOk="0" h="445" w="149">
                      <a:moveTo>
                        <a:pt x="100" y="1"/>
                      </a:moveTo>
                      <a:cubicBezTo>
                        <a:pt x="74" y="1"/>
                        <a:pt x="50" y="26"/>
                        <a:pt x="50" y="50"/>
                      </a:cubicBezTo>
                      <a:cubicBezTo>
                        <a:pt x="25" y="174"/>
                        <a:pt x="25" y="297"/>
                        <a:pt x="1" y="395"/>
                      </a:cubicBezTo>
                      <a:cubicBezTo>
                        <a:pt x="1" y="445"/>
                        <a:pt x="25" y="445"/>
                        <a:pt x="50" y="445"/>
                      </a:cubicBezTo>
                      <a:cubicBezTo>
                        <a:pt x="100" y="445"/>
                        <a:pt x="100" y="445"/>
                        <a:pt x="100" y="395"/>
                      </a:cubicBezTo>
                      <a:cubicBezTo>
                        <a:pt x="123" y="297"/>
                        <a:pt x="123" y="174"/>
                        <a:pt x="149" y="50"/>
                      </a:cubicBezTo>
                      <a:cubicBezTo>
                        <a:pt x="149" y="26"/>
                        <a:pt x="123" y="1"/>
                        <a:pt x="100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5" name="Google Shape;4005;g303e823a111_0_116"/>
                <p:cNvSpPr/>
                <p:nvPr/>
              </p:nvSpPr>
              <p:spPr>
                <a:xfrm>
                  <a:off x="-5919500" y="4479300"/>
                  <a:ext cx="11125" cy="15300"/>
                </a:xfrm>
                <a:custGeom>
                  <a:rect b="b" l="l" r="r" t="t"/>
                  <a:pathLst>
                    <a:path extrusionOk="0" h="612" w="445">
                      <a:moveTo>
                        <a:pt x="352" y="0"/>
                      </a:moveTo>
                      <a:cubicBezTo>
                        <a:pt x="310" y="0"/>
                        <a:pt x="266" y="23"/>
                        <a:pt x="247" y="59"/>
                      </a:cubicBezTo>
                      <a:cubicBezTo>
                        <a:pt x="174" y="183"/>
                        <a:pt x="99" y="331"/>
                        <a:pt x="26" y="454"/>
                      </a:cubicBezTo>
                      <a:cubicBezTo>
                        <a:pt x="1" y="503"/>
                        <a:pt x="1" y="578"/>
                        <a:pt x="50" y="602"/>
                      </a:cubicBezTo>
                      <a:cubicBezTo>
                        <a:pt x="63" y="609"/>
                        <a:pt x="78" y="612"/>
                        <a:pt x="94" y="612"/>
                      </a:cubicBezTo>
                      <a:cubicBezTo>
                        <a:pt x="136" y="612"/>
                        <a:pt x="181" y="588"/>
                        <a:pt x="198" y="552"/>
                      </a:cubicBezTo>
                      <a:cubicBezTo>
                        <a:pt x="273" y="430"/>
                        <a:pt x="346" y="282"/>
                        <a:pt x="421" y="158"/>
                      </a:cubicBezTo>
                      <a:cubicBezTo>
                        <a:pt x="445" y="108"/>
                        <a:pt x="445" y="35"/>
                        <a:pt x="395" y="10"/>
                      </a:cubicBezTo>
                      <a:cubicBezTo>
                        <a:pt x="382" y="3"/>
                        <a:pt x="367" y="0"/>
                        <a:pt x="352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6" name="Google Shape;4006;g303e823a111_0_116"/>
                <p:cNvSpPr/>
                <p:nvPr/>
              </p:nvSpPr>
              <p:spPr>
                <a:xfrm>
                  <a:off x="-5909000" y="4491000"/>
                  <a:ext cx="6200" cy="7950"/>
                </a:xfrm>
                <a:custGeom>
                  <a:rect b="b" l="l" r="r" t="t"/>
                  <a:pathLst>
                    <a:path extrusionOk="0" h="318" w="248">
                      <a:moveTo>
                        <a:pt x="196" y="1"/>
                      </a:moveTo>
                      <a:cubicBezTo>
                        <a:pt x="173" y="1"/>
                        <a:pt x="149" y="18"/>
                        <a:pt x="149" y="35"/>
                      </a:cubicBezTo>
                      <a:cubicBezTo>
                        <a:pt x="100" y="110"/>
                        <a:pt x="50" y="159"/>
                        <a:pt x="1" y="232"/>
                      </a:cubicBezTo>
                      <a:cubicBezTo>
                        <a:pt x="1" y="258"/>
                        <a:pt x="1" y="307"/>
                        <a:pt x="25" y="307"/>
                      </a:cubicBezTo>
                      <a:cubicBezTo>
                        <a:pt x="32" y="314"/>
                        <a:pt x="39" y="317"/>
                        <a:pt x="47" y="317"/>
                      </a:cubicBezTo>
                      <a:cubicBezTo>
                        <a:pt x="64" y="317"/>
                        <a:pt x="81" y="300"/>
                        <a:pt x="100" y="282"/>
                      </a:cubicBezTo>
                      <a:cubicBezTo>
                        <a:pt x="149" y="232"/>
                        <a:pt x="198" y="159"/>
                        <a:pt x="222" y="84"/>
                      </a:cubicBezTo>
                      <a:cubicBezTo>
                        <a:pt x="248" y="61"/>
                        <a:pt x="248" y="11"/>
                        <a:pt x="222" y="11"/>
                      </a:cubicBezTo>
                      <a:cubicBezTo>
                        <a:pt x="215" y="4"/>
                        <a:pt x="206" y="1"/>
                        <a:pt x="196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7" name="Google Shape;4007;g303e823a111_0_116"/>
                <p:cNvSpPr/>
                <p:nvPr/>
              </p:nvSpPr>
              <p:spPr>
                <a:xfrm>
                  <a:off x="-7058950" y="4967875"/>
                  <a:ext cx="17925" cy="27450"/>
                </a:xfrm>
                <a:custGeom>
                  <a:rect b="b" l="l" r="r" t="t"/>
                  <a:pathLst>
                    <a:path extrusionOk="0" h="1098" w="717">
                      <a:moveTo>
                        <a:pt x="174" y="1"/>
                      </a:moveTo>
                      <a:cubicBezTo>
                        <a:pt x="75" y="26"/>
                        <a:pt x="0" y="125"/>
                        <a:pt x="49" y="223"/>
                      </a:cubicBezTo>
                      <a:cubicBezTo>
                        <a:pt x="148" y="470"/>
                        <a:pt x="247" y="717"/>
                        <a:pt x="345" y="987"/>
                      </a:cubicBezTo>
                      <a:cubicBezTo>
                        <a:pt x="371" y="1013"/>
                        <a:pt x="395" y="1062"/>
                        <a:pt x="444" y="1086"/>
                      </a:cubicBezTo>
                      <a:cubicBezTo>
                        <a:pt x="461" y="1086"/>
                        <a:pt x="489" y="1097"/>
                        <a:pt x="520" y="1097"/>
                      </a:cubicBezTo>
                      <a:cubicBezTo>
                        <a:pt x="535" y="1097"/>
                        <a:pt x="552" y="1094"/>
                        <a:pt x="568" y="1086"/>
                      </a:cubicBezTo>
                      <a:cubicBezTo>
                        <a:pt x="641" y="1062"/>
                        <a:pt x="716" y="963"/>
                        <a:pt x="691" y="888"/>
                      </a:cubicBezTo>
                      <a:cubicBezTo>
                        <a:pt x="568" y="642"/>
                        <a:pt x="470" y="371"/>
                        <a:pt x="371" y="125"/>
                      </a:cubicBezTo>
                      <a:cubicBezTo>
                        <a:pt x="345" y="99"/>
                        <a:pt x="345" y="50"/>
                        <a:pt x="296" y="26"/>
                      </a:cubicBezTo>
                      <a:cubicBezTo>
                        <a:pt x="247" y="1"/>
                        <a:pt x="197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8" name="Google Shape;4008;g303e823a111_0_116"/>
                <p:cNvSpPr/>
                <p:nvPr/>
              </p:nvSpPr>
              <p:spPr>
                <a:xfrm>
                  <a:off x="-7035525" y="4913750"/>
                  <a:ext cx="28375" cy="71425"/>
                </a:xfrm>
                <a:custGeom>
                  <a:rect b="b" l="l" r="r" t="t"/>
                  <a:pathLst>
                    <a:path extrusionOk="0" h="2857" w="1135">
                      <a:moveTo>
                        <a:pt x="401" y="1"/>
                      </a:moveTo>
                      <a:cubicBezTo>
                        <a:pt x="368" y="1"/>
                        <a:pt x="333" y="7"/>
                        <a:pt x="296" y="21"/>
                      </a:cubicBezTo>
                      <a:cubicBezTo>
                        <a:pt x="125" y="70"/>
                        <a:pt x="0" y="242"/>
                        <a:pt x="50" y="439"/>
                      </a:cubicBezTo>
                      <a:cubicBezTo>
                        <a:pt x="322" y="1106"/>
                        <a:pt x="444" y="1797"/>
                        <a:pt x="444" y="2511"/>
                      </a:cubicBezTo>
                      <a:cubicBezTo>
                        <a:pt x="444" y="2684"/>
                        <a:pt x="592" y="2856"/>
                        <a:pt x="789" y="2856"/>
                      </a:cubicBezTo>
                      <a:cubicBezTo>
                        <a:pt x="963" y="2856"/>
                        <a:pt x="1135" y="2708"/>
                        <a:pt x="1135" y="2511"/>
                      </a:cubicBezTo>
                      <a:cubicBezTo>
                        <a:pt x="1135" y="1747"/>
                        <a:pt x="987" y="982"/>
                        <a:pt x="716" y="242"/>
                      </a:cubicBezTo>
                      <a:cubicBezTo>
                        <a:pt x="655" y="121"/>
                        <a:pt x="546" y="1"/>
                        <a:pt x="4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9" name="Google Shape;4009;g303e823a111_0_116"/>
                <p:cNvSpPr/>
                <p:nvPr/>
              </p:nvSpPr>
              <p:spPr>
                <a:xfrm>
                  <a:off x="-6986200" y="4931525"/>
                  <a:ext cx="12350" cy="37025"/>
                </a:xfrm>
                <a:custGeom>
                  <a:rect b="b" l="l" r="r" t="t"/>
                  <a:pathLst>
                    <a:path extrusionOk="0" h="1481" w="494">
                      <a:moveTo>
                        <a:pt x="322" y="0"/>
                      </a:moveTo>
                      <a:cubicBezTo>
                        <a:pt x="223" y="0"/>
                        <a:pt x="148" y="73"/>
                        <a:pt x="148" y="148"/>
                      </a:cubicBezTo>
                      <a:cubicBezTo>
                        <a:pt x="99" y="543"/>
                        <a:pt x="50" y="938"/>
                        <a:pt x="26" y="1307"/>
                      </a:cubicBezTo>
                      <a:cubicBezTo>
                        <a:pt x="0" y="1405"/>
                        <a:pt x="99" y="1480"/>
                        <a:pt x="174" y="1480"/>
                      </a:cubicBezTo>
                      <a:cubicBezTo>
                        <a:pt x="273" y="1480"/>
                        <a:pt x="346" y="1405"/>
                        <a:pt x="346" y="1307"/>
                      </a:cubicBezTo>
                      <a:cubicBezTo>
                        <a:pt x="395" y="938"/>
                        <a:pt x="444" y="543"/>
                        <a:pt x="494" y="148"/>
                      </a:cubicBezTo>
                      <a:cubicBezTo>
                        <a:pt x="494" y="73"/>
                        <a:pt x="395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0" name="Google Shape;4010;g303e823a111_0_116"/>
                <p:cNvSpPr/>
                <p:nvPr/>
              </p:nvSpPr>
              <p:spPr>
                <a:xfrm>
                  <a:off x="-6960300" y="4930275"/>
                  <a:ext cx="37650" cy="50625"/>
                </a:xfrm>
                <a:custGeom>
                  <a:rect b="b" l="l" r="r" t="t"/>
                  <a:pathLst>
                    <a:path extrusionOk="0" h="2025" w="1506">
                      <a:moveTo>
                        <a:pt x="1126" y="0"/>
                      </a:moveTo>
                      <a:cubicBezTo>
                        <a:pt x="1011" y="0"/>
                        <a:pt x="904" y="60"/>
                        <a:pt x="839" y="173"/>
                      </a:cubicBezTo>
                      <a:cubicBezTo>
                        <a:pt x="592" y="617"/>
                        <a:pt x="346" y="1061"/>
                        <a:pt x="75" y="1505"/>
                      </a:cubicBezTo>
                      <a:cubicBezTo>
                        <a:pt x="0" y="1678"/>
                        <a:pt x="50" y="1899"/>
                        <a:pt x="198" y="1974"/>
                      </a:cubicBezTo>
                      <a:cubicBezTo>
                        <a:pt x="257" y="2008"/>
                        <a:pt x="319" y="2024"/>
                        <a:pt x="379" y="2024"/>
                      </a:cubicBezTo>
                      <a:cubicBezTo>
                        <a:pt x="495" y="2024"/>
                        <a:pt x="602" y="1964"/>
                        <a:pt x="667" y="1850"/>
                      </a:cubicBezTo>
                      <a:cubicBezTo>
                        <a:pt x="914" y="1406"/>
                        <a:pt x="1184" y="962"/>
                        <a:pt x="1431" y="494"/>
                      </a:cubicBezTo>
                      <a:cubicBezTo>
                        <a:pt x="1506" y="346"/>
                        <a:pt x="1480" y="123"/>
                        <a:pt x="1308" y="50"/>
                      </a:cubicBezTo>
                      <a:cubicBezTo>
                        <a:pt x="1249" y="16"/>
                        <a:pt x="1186" y="0"/>
                        <a:pt x="1126" y="0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1" name="Google Shape;4011;g303e823a111_0_116"/>
                <p:cNvSpPr/>
                <p:nvPr/>
              </p:nvSpPr>
              <p:spPr>
                <a:xfrm>
                  <a:off x="-6925125" y="4969100"/>
                  <a:ext cx="20975" cy="25975"/>
                </a:xfrm>
                <a:custGeom>
                  <a:rect b="b" l="l" r="r" t="t"/>
                  <a:pathLst>
                    <a:path extrusionOk="0" h="1039" w="839">
                      <a:moveTo>
                        <a:pt x="630" y="1"/>
                      </a:moveTo>
                      <a:cubicBezTo>
                        <a:pt x="577" y="1"/>
                        <a:pt x="525" y="28"/>
                        <a:pt x="493" y="76"/>
                      </a:cubicBezTo>
                      <a:cubicBezTo>
                        <a:pt x="345" y="322"/>
                        <a:pt x="197" y="543"/>
                        <a:pt x="49" y="790"/>
                      </a:cubicBezTo>
                      <a:cubicBezTo>
                        <a:pt x="0" y="865"/>
                        <a:pt x="24" y="987"/>
                        <a:pt x="99" y="1013"/>
                      </a:cubicBezTo>
                      <a:cubicBezTo>
                        <a:pt x="133" y="1030"/>
                        <a:pt x="165" y="1038"/>
                        <a:pt x="194" y="1038"/>
                      </a:cubicBezTo>
                      <a:cubicBezTo>
                        <a:pt x="249" y="1038"/>
                        <a:pt x="297" y="1011"/>
                        <a:pt x="345" y="964"/>
                      </a:cubicBezTo>
                      <a:cubicBezTo>
                        <a:pt x="493" y="717"/>
                        <a:pt x="641" y="494"/>
                        <a:pt x="789" y="247"/>
                      </a:cubicBezTo>
                      <a:cubicBezTo>
                        <a:pt x="839" y="174"/>
                        <a:pt x="789" y="50"/>
                        <a:pt x="714" y="26"/>
                      </a:cubicBezTo>
                      <a:cubicBezTo>
                        <a:pt x="688" y="9"/>
                        <a:pt x="659" y="1"/>
                        <a:pt x="630" y="1"/>
                      </a:cubicBezTo>
                      <a:close/>
                    </a:path>
                  </a:pathLst>
                </a:custGeom>
                <a:solidFill>
                  <a:srgbClr val="6E9C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2" name="Google Shape;4012;g303e823a111_0_116"/>
                <p:cNvSpPr/>
                <p:nvPr/>
              </p:nvSpPr>
              <p:spPr>
                <a:xfrm>
                  <a:off x="-7515825" y="4178625"/>
                  <a:ext cx="656675" cy="539425"/>
                </a:xfrm>
                <a:custGeom>
                  <a:rect b="b" l="l" r="r" t="t"/>
                  <a:pathLst>
                    <a:path extrusionOk="0" h="21577" w="26267">
                      <a:moveTo>
                        <a:pt x="26144" y="1"/>
                      </a:moveTo>
                      <a:cubicBezTo>
                        <a:pt x="17436" y="224"/>
                        <a:pt x="8731" y="273"/>
                        <a:pt x="0" y="372"/>
                      </a:cubicBezTo>
                      <a:lnTo>
                        <a:pt x="0" y="20448"/>
                      </a:lnTo>
                      <a:cubicBezTo>
                        <a:pt x="0" y="20695"/>
                        <a:pt x="0" y="20965"/>
                        <a:pt x="172" y="21139"/>
                      </a:cubicBezTo>
                      <a:cubicBezTo>
                        <a:pt x="345" y="21310"/>
                        <a:pt x="616" y="21336"/>
                        <a:pt x="862" y="21336"/>
                      </a:cubicBezTo>
                      <a:cubicBezTo>
                        <a:pt x="4491" y="21495"/>
                        <a:pt x="8123" y="21576"/>
                        <a:pt x="11759" y="21576"/>
                      </a:cubicBezTo>
                      <a:cubicBezTo>
                        <a:pt x="16575" y="21576"/>
                        <a:pt x="21396" y="21433"/>
                        <a:pt x="26217" y="21139"/>
                      </a:cubicBezTo>
                      <a:cubicBezTo>
                        <a:pt x="26242" y="14207"/>
                        <a:pt x="26266" y="7301"/>
                        <a:pt x="26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3" name="Google Shape;4013;g303e823a111_0_116"/>
                <p:cNvSpPr/>
                <p:nvPr/>
              </p:nvSpPr>
              <p:spPr>
                <a:xfrm>
                  <a:off x="-7515825" y="4181100"/>
                  <a:ext cx="532750" cy="55525"/>
                </a:xfrm>
                <a:custGeom>
                  <a:rect b="b" l="l" r="r" t="t"/>
                  <a:pathLst>
                    <a:path extrusionOk="0" h="2221" w="21310">
                      <a:moveTo>
                        <a:pt x="0" y="888"/>
                      </a:moveTo>
                      <a:lnTo>
                        <a:pt x="0" y="2220"/>
                      </a:lnTo>
                      <a:lnTo>
                        <a:pt x="0" y="888"/>
                      </a:lnTo>
                      <a:close/>
                      <a:moveTo>
                        <a:pt x="21310" y="0"/>
                      </a:moveTo>
                      <a:cubicBezTo>
                        <a:pt x="14207" y="148"/>
                        <a:pt x="7127" y="198"/>
                        <a:pt x="0" y="273"/>
                      </a:cubicBezTo>
                      <a:lnTo>
                        <a:pt x="0" y="273"/>
                      </a:lnTo>
                      <a:lnTo>
                        <a:pt x="0" y="273"/>
                      </a:lnTo>
                      <a:cubicBezTo>
                        <a:pt x="7127" y="198"/>
                        <a:pt x="14207" y="148"/>
                        <a:pt x="21310" y="0"/>
                      </a:cubicBezTo>
                      <a:close/>
                    </a:path>
                  </a:pathLst>
                </a:custGeom>
                <a:solidFill>
                  <a:srgbClr val="76A3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4" name="Google Shape;4014;g303e823a111_0_116"/>
                <p:cNvSpPr/>
                <p:nvPr/>
              </p:nvSpPr>
              <p:spPr>
                <a:xfrm>
                  <a:off x="-7515825" y="4178625"/>
                  <a:ext cx="644975" cy="59875"/>
                </a:xfrm>
                <a:custGeom>
                  <a:rect b="b" l="l" r="r" t="t"/>
                  <a:pathLst>
                    <a:path extrusionOk="0" h="2395" w="25799">
                      <a:moveTo>
                        <a:pt x="25798" y="1"/>
                      </a:moveTo>
                      <a:cubicBezTo>
                        <a:pt x="24319" y="50"/>
                        <a:pt x="22813" y="76"/>
                        <a:pt x="21310" y="99"/>
                      </a:cubicBezTo>
                      <a:cubicBezTo>
                        <a:pt x="14207" y="247"/>
                        <a:pt x="7127" y="297"/>
                        <a:pt x="0" y="372"/>
                      </a:cubicBezTo>
                      <a:lnTo>
                        <a:pt x="0" y="987"/>
                      </a:lnTo>
                      <a:lnTo>
                        <a:pt x="0" y="2319"/>
                      </a:lnTo>
                      <a:lnTo>
                        <a:pt x="0" y="2394"/>
                      </a:lnTo>
                      <a:lnTo>
                        <a:pt x="25700" y="1309"/>
                      </a:lnTo>
                      <a:lnTo>
                        <a:pt x="25700" y="1086"/>
                      </a:lnTo>
                      <a:cubicBezTo>
                        <a:pt x="25700" y="717"/>
                        <a:pt x="25700" y="346"/>
                        <a:pt x="257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5" name="Google Shape;4015;g303e823a111_0_116"/>
                <p:cNvSpPr/>
                <p:nvPr/>
              </p:nvSpPr>
              <p:spPr>
                <a:xfrm>
                  <a:off x="-7486875" y="4256975"/>
                  <a:ext cx="106075" cy="43775"/>
                </a:xfrm>
                <a:custGeom>
                  <a:rect b="b" l="l" r="r" t="t"/>
                  <a:pathLst>
                    <a:path extrusionOk="0" h="1751" w="4243">
                      <a:moveTo>
                        <a:pt x="0" y="0"/>
                      </a:moveTo>
                      <a:lnTo>
                        <a:pt x="0" y="1750"/>
                      </a:lnTo>
                      <a:lnTo>
                        <a:pt x="4243" y="1750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6" name="Google Shape;4016;g303e823a111_0_116"/>
                <p:cNvSpPr/>
                <p:nvPr/>
              </p:nvSpPr>
              <p:spPr>
                <a:xfrm>
                  <a:off x="-7021975" y="4409250"/>
                  <a:ext cx="106725" cy="43175"/>
                </a:xfrm>
                <a:custGeom>
                  <a:rect b="b" l="l" r="r" t="t"/>
                  <a:pathLst>
                    <a:path extrusionOk="0" h="1727" w="4269">
                      <a:moveTo>
                        <a:pt x="1" y="0"/>
                      </a:moveTo>
                      <a:lnTo>
                        <a:pt x="1" y="1727"/>
                      </a:lnTo>
                      <a:lnTo>
                        <a:pt x="4269" y="1727"/>
                      </a:lnTo>
                      <a:lnTo>
                        <a:pt x="4269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7" name="Google Shape;4017;g303e823a111_0_116"/>
                <p:cNvSpPr/>
                <p:nvPr/>
              </p:nvSpPr>
              <p:spPr>
                <a:xfrm>
                  <a:off x="-7430150" y="4600375"/>
                  <a:ext cx="106075" cy="43825"/>
                </a:xfrm>
                <a:custGeom>
                  <a:rect b="b" l="l" r="r" t="t"/>
                  <a:pathLst>
                    <a:path extrusionOk="0" h="1753" w="4243">
                      <a:moveTo>
                        <a:pt x="0" y="1"/>
                      </a:moveTo>
                      <a:lnTo>
                        <a:pt x="0" y="1753"/>
                      </a:lnTo>
                      <a:lnTo>
                        <a:pt x="4243" y="1753"/>
                      </a:lnTo>
                      <a:lnTo>
                        <a:pt x="4243" y="1"/>
                      </a:lnTo>
                      <a:close/>
                    </a:path>
                  </a:pathLst>
                </a:custGeom>
                <a:solidFill>
                  <a:srgbClr val="FFDD8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8" name="Google Shape;4018;g303e823a111_0_116"/>
                <p:cNvSpPr/>
                <p:nvPr/>
              </p:nvSpPr>
              <p:spPr>
                <a:xfrm>
                  <a:off x="-7078050" y="4506650"/>
                  <a:ext cx="106075" cy="43200"/>
                </a:xfrm>
                <a:custGeom>
                  <a:rect b="b" l="l" r="r" t="t"/>
                  <a:pathLst>
                    <a:path extrusionOk="0" h="1728" w="4243">
                      <a:moveTo>
                        <a:pt x="0" y="1"/>
                      </a:moveTo>
                      <a:lnTo>
                        <a:pt x="0" y="1727"/>
                      </a:lnTo>
                      <a:lnTo>
                        <a:pt x="4243" y="1727"/>
                      </a:lnTo>
                      <a:lnTo>
                        <a:pt x="4243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9" name="Google Shape;4019;g303e823a111_0_116"/>
                <p:cNvSpPr/>
                <p:nvPr/>
              </p:nvSpPr>
              <p:spPr>
                <a:xfrm>
                  <a:off x="-7125550" y="4219975"/>
                  <a:ext cx="106725" cy="43175"/>
                </a:xfrm>
                <a:custGeom>
                  <a:rect b="b" l="l" r="r" t="t"/>
                  <a:pathLst>
                    <a:path extrusionOk="0" h="1727" w="4269">
                      <a:moveTo>
                        <a:pt x="0" y="0"/>
                      </a:moveTo>
                      <a:lnTo>
                        <a:pt x="0" y="1727"/>
                      </a:lnTo>
                      <a:lnTo>
                        <a:pt x="4268" y="1727"/>
                      </a:lnTo>
                      <a:lnTo>
                        <a:pt x="42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0" name="Google Shape;4020;g303e823a111_0_116"/>
                <p:cNvSpPr/>
                <p:nvPr/>
              </p:nvSpPr>
              <p:spPr>
                <a:xfrm>
                  <a:off x="-7431975" y="4302275"/>
                  <a:ext cx="464300" cy="129700"/>
                </a:xfrm>
                <a:custGeom>
                  <a:rect b="b" l="l" r="r" t="t"/>
                  <a:pathLst>
                    <a:path extrusionOk="0" h="5188" w="18572">
                      <a:moveTo>
                        <a:pt x="7320" y="0"/>
                      </a:moveTo>
                      <a:cubicBezTo>
                        <a:pt x="5010" y="0"/>
                        <a:pt x="2701" y="61"/>
                        <a:pt x="395" y="185"/>
                      </a:cubicBezTo>
                      <a:cubicBezTo>
                        <a:pt x="296" y="185"/>
                        <a:pt x="172" y="211"/>
                        <a:pt x="73" y="284"/>
                      </a:cubicBezTo>
                      <a:cubicBezTo>
                        <a:pt x="0" y="382"/>
                        <a:pt x="0" y="506"/>
                        <a:pt x="0" y="629"/>
                      </a:cubicBezTo>
                      <a:cubicBezTo>
                        <a:pt x="50" y="1888"/>
                        <a:pt x="73" y="3170"/>
                        <a:pt x="99" y="4453"/>
                      </a:cubicBezTo>
                      <a:cubicBezTo>
                        <a:pt x="123" y="4526"/>
                        <a:pt x="123" y="4624"/>
                        <a:pt x="148" y="4699"/>
                      </a:cubicBezTo>
                      <a:cubicBezTo>
                        <a:pt x="247" y="4970"/>
                        <a:pt x="616" y="5019"/>
                        <a:pt x="888" y="5019"/>
                      </a:cubicBezTo>
                      <a:cubicBezTo>
                        <a:pt x="4941" y="5121"/>
                        <a:pt x="8983" y="5188"/>
                        <a:pt x="13021" y="5188"/>
                      </a:cubicBezTo>
                      <a:cubicBezTo>
                        <a:pt x="14855" y="5188"/>
                        <a:pt x="16688" y="5174"/>
                        <a:pt x="18522" y="5143"/>
                      </a:cubicBezTo>
                      <a:cubicBezTo>
                        <a:pt x="18548" y="3687"/>
                        <a:pt x="18571" y="2207"/>
                        <a:pt x="18571" y="753"/>
                      </a:cubicBezTo>
                      <a:cubicBezTo>
                        <a:pt x="18571" y="678"/>
                        <a:pt x="18571" y="579"/>
                        <a:pt x="18522" y="530"/>
                      </a:cubicBezTo>
                      <a:cubicBezTo>
                        <a:pt x="18473" y="481"/>
                        <a:pt x="18400" y="481"/>
                        <a:pt x="18325" y="457"/>
                      </a:cubicBezTo>
                      <a:cubicBezTo>
                        <a:pt x="14662" y="154"/>
                        <a:pt x="10990" y="0"/>
                        <a:pt x="73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1" name="Google Shape;4021;g303e823a111_0_116"/>
                <p:cNvSpPr/>
                <p:nvPr/>
              </p:nvSpPr>
              <p:spPr>
                <a:xfrm>
                  <a:off x="-7221100" y="4295200"/>
                  <a:ext cx="39475" cy="163400"/>
                </a:xfrm>
                <a:custGeom>
                  <a:rect b="b" l="l" r="r" t="t"/>
                  <a:pathLst>
                    <a:path extrusionOk="0" h="6536" w="1579">
                      <a:moveTo>
                        <a:pt x="346" y="0"/>
                      </a:moveTo>
                      <a:cubicBezTo>
                        <a:pt x="99" y="2171"/>
                        <a:pt x="0" y="4365"/>
                        <a:pt x="0" y="6535"/>
                      </a:cubicBezTo>
                      <a:lnTo>
                        <a:pt x="1234" y="6535"/>
                      </a:lnTo>
                      <a:cubicBezTo>
                        <a:pt x="1208" y="4414"/>
                        <a:pt x="1332" y="2244"/>
                        <a:pt x="1579" y="148"/>
                      </a:cubicBezTo>
                      <a:lnTo>
                        <a:pt x="34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2" name="Google Shape;4022;g303e823a111_0_116"/>
                <p:cNvSpPr/>
                <p:nvPr/>
              </p:nvSpPr>
              <p:spPr>
                <a:xfrm>
                  <a:off x="-7456050" y="4347000"/>
                  <a:ext cx="523550" cy="43175"/>
                </a:xfrm>
                <a:custGeom>
                  <a:rect b="b" l="l" r="r" t="t"/>
                  <a:pathLst>
                    <a:path extrusionOk="0" h="1727" w="20942">
                      <a:moveTo>
                        <a:pt x="26" y="0"/>
                      </a:moveTo>
                      <a:lnTo>
                        <a:pt x="1" y="1233"/>
                      </a:lnTo>
                      <a:lnTo>
                        <a:pt x="20915" y="1726"/>
                      </a:lnTo>
                      <a:lnTo>
                        <a:pt x="20941" y="517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3" name="Google Shape;4023;g303e823a111_0_116"/>
                <p:cNvSpPr/>
                <p:nvPr/>
              </p:nvSpPr>
              <p:spPr>
                <a:xfrm>
                  <a:off x="-6874575" y="3763000"/>
                  <a:ext cx="780625" cy="942850"/>
                </a:xfrm>
                <a:custGeom>
                  <a:rect b="b" l="l" r="r" t="t"/>
                  <a:pathLst>
                    <a:path extrusionOk="0" h="37714" w="31225">
                      <a:moveTo>
                        <a:pt x="15612" y="0"/>
                      </a:moveTo>
                      <a:cubicBezTo>
                        <a:pt x="14885" y="0"/>
                        <a:pt x="14243" y="589"/>
                        <a:pt x="13737" y="1137"/>
                      </a:cubicBezTo>
                      <a:cubicBezTo>
                        <a:pt x="12875" y="2050"/>
                        <a:pt x="12011" y="2962"/>
                        <a:pt x="11172" y="3876"/>
                      </a:cubicBezTo>
                      <a:cubicBezTo>
                        <a:pt x="7670" y="7648"/>
                        <a:pt x="4243" y="11521"/>
                        <a:pt x="912" y="15442"/>
                      </a:cubicBezTo>
                      <a:cubicBezTo>
                        <a:pt x="616" y="15813"/>
                        <a:pt x="320" y="16158"/>
                        <a:pt x="172" y="16602"/>
                      </a:cubicBezTo>
                      <a:cubicBezTo>
                        <a:pt x="50" y="16947"/>
                        <a:pt x="50" y="17342"/>
                        <a:pt x="50" y="17711"/>
                      </a:cubicBezTo>
                      <a:cubicBezTo>
                        <a:pt x="24" y="24347"/>
                        <a:pt x="24" y="30980"/>
                        <a:pt x="0" y="37616"/>
                      </a:cubicBezTo>
                      <a:cubicBezTo>
                        <a:pt x="2652" y="37681"/>
                        <a:pt x="5293" y="37714"/>
                        <a:pt x="7937" y="37714"/>
                      </a:cubicBezTo>
                      <a:cubicBezTo>
                        <a:pt x="9277" y="37714"/>
                        <a:pt x="10618" y="37705"/>
                        <a:pt x="11961" y="37689"/>
                      </a:cubicBezTo>
                      <a:cubicBezTo>
                        <a:pt x="12701" y="37689"/>
                        <a:pt x="13441" y="37665"/>
                        <a:pt x="14181" y="37665"/>
                      </a:cubicBezTo>
                      <a:cubicBezTo>
                        <a:pt x="14256" y="37665"/>
                        <a:pt x="14329" y="37665"/>
                        <a:pt x="14378" y="37639"/>
                      </a:cubicBezTo>
                      <a:cubicBezTo>
                        <a:pt x="14921" y="37639"/>
                        <a:pt x="15440" y="37639"/>
                        <a:pt x="15957" y="37616"/>
                      </a:cubicBezTo>
                      <a:lnTo>
                        <a:pt x="16154" y="37616"/>
                      </a:lnTo>
                      <a:cubicBezTo>
                        <a:pt x="16673" y="37616"/>
                        <a:pt x="17190" y="37590"/>
                        <a:pt x="17709" y="37566"/>
                      </a:cubicBezTo>
                      <a:lnTo>
                        <a:pt x="17906" y="37566"/>
                      </a:lnTo>
                      <a:cubicBezTo>
                        <a:pt x="18473" y="37566"/>
                        <a:pt x="19041" y="37541"/>
                        <a:pt x="19633" y="37517"/>
                      </a:cubicBezTo>
                      <a:lnTo>
                        <a:pt x="19804" y="37517"/>
                      </a:lnTo>
                      <a:cubicBezTo>
                        <a:pt x="20126" y="37517"/>
                        <a:pt x="20446" y="37491"/>
                        <a:pt x="20742" y="37491"/>
                      </a:cubicBezTo>
                      <a:cubicBezTo>
                        <a:pt x="23727" y="37369"/>
                        <a:pt x="26710" y="37245"/>
                        <a:pt x="29670" y="37047"/>
                      </a:cubicBezTo>
                      <a:cubicBezTo>
                        <a:pt x="30041" y="37024"/>
                        <a:pt x="30436" y="36998"/>
                        <a:pt x="30732" y="36777"/>
                      </a:cubicBezTo>
                      <a:cubicBezTo>
                        <a:pt x="31225" y="36432"/>
                        <a:pt x="30732" y="36209"/>
                        <a:pt x="30732" y="35593"/>
                      </a:cubicBezTo>
                      <a:cubicBezTo>
                        <a:pt x="30584" y="29500"/>
                        <a:pt x="30732" y="23064"/>
                        <a:pt x="30459" y="16898"/>
                      </a:cubicBezTo>
                      <a:cubicBezTo>
                        <a:pt x="30436" y="16034"/>
                        <a:pt x="30386" y="15172"/>
                        <a:pt x="30311" y="14333"/>
                      </a:cubicBezTo>
                      <a:cubicBezTo>
                        <a:pt x="26045" y="9351"/>
                        <a:pt x="21630" y="4935"/>
                        <a:pt x="17018" y="719"/>
                      </a:cubicBezTo>
                      <a:cubicBezTo>
                        <a:pt x="16673" y="423"/>
                        <a:pt x="16328" y="101"/>
                        <a:pt x="15884" y="28"/>
                      </a:cubicBezTo>
                      <a:cubicBezTo>
                        <a:pt x="15792" y="9"/>
                        <a:pt x="15701" y="0"/>
                        <a:pt x="156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4" name="Google Shape;4024;g303e823a111_0_116"/>
                <p:cNvSpPr/>
                <p:nvPr/>
              </p:nvSpPr>
              <p:spPr>
                <a:xfrm>
                  <a:off x="-6603275" y="3763050"/>
                  <a:ext cx="490200" cy="477900"/>
                </a:xfrm>
                <a:custGeom>
                  <a:rect b="b" l="l" r="r" t="t"/>
                  <a:pathLst>
                    <a:path extrusionOk="0" h="19116" w="19608">
                      <a:moveTo>
                        <a:pt x="4661" y="0"/>
                      </a:moveTo>
                      <a:lnTo>
                        <a:pt x="4661" y="0"/>
                      </a:lnTo>
                      <a:cubicBezTo>
                        <a:pt x="4605" y="4"/>
                        <a:pt x="4549" y="12"/>
                        <a:pt x="4494" y="23"/>
                      </a:cubicBezTo>
                      <a:lnTo>
                        <a:pt x="4494" y="23"/>
                      </a:lnTo>
                      <a:cubicBezTo>
                        <a:pt x="4549" y="12"/>
                        <a:pt x="4605" y="5"/>
                        <a:pt x="4661" y="0"/>
                      </a:cubicBezTo>
                      <a:close/>
                      <a:moveTo>
                        <a:pt x="4494" y="23"/>
                      </a:moveTo>
                      <a:cubicBezTo>
                        <a:pt x="4277" y="64"/>
                        <a:pt x="4071" y="152"/>
                        <a:pt x="3875" y="275"/>
                      </a:cubicBezTo>
                      <a:lnTo>
                        <a:pt x="3875" y="275"/>
                      </a:lnTo>
                      <a:cubicBezTo>
                        <a:pt x="4071" y="155"/>
                        <a:pt x="4277" y="64"/>
                        <a:pt x="4494" y="23"/>
                      </a:cubicBezTo>
                      <a:close/>
                      <a:moveTo>
                        <a:pt x="16256" y="10710"/>
                      </a:moveTo>
                      <a:cubicBezTo>
                        <a:pt x="17330" y="11882"/>
                        <a:pt x="18404" y="13078"/>
                        <a:pt x="19453" y="14324"/>
                      </a:cubicBezTo>
                      <a:lnTo>
                        <a:pt x="19453" y="14324"/>
                      </a:lnTo>
                      <a:cubicBezTo>
                        <a:pt x="19457" y="14319"/>
                        <a:pt x="19459" y="14314"/>
                        <a:pt x="19459" y="14305"/>
                      </a:cubicBezTo>
                      <a:cubicBezTo>
                        <a:pt x="18408" y="13082"/>
                        <a:pt x="17332" y="11884"/>
                        <a:pt x="16256" y="10710"/>
                      </a:cubicBezTo>
                      <a:close/>
                      <a:moveTo>
                        <a:pt x="3875" y="275"/>
                      </a:moveTo>
                      <a:cubicBezTo>
                        <a:pt x="3510" y="499"/>
                        <a:pt x="3180" y="826"/>
                        <a:pt x="2885" y="1135"/>
                      </a:cubicBezTo>
                      <a:cubicBezTo>
                        <a:pt x="2023" y="2048"/>
                        <a:pt x="1159" y="2960"/>
                        <a:pt x="320" y="3874"/>
                      </a:cubicBezTo>
                      <a:cubicBezTo>
                        <a:pt x="99" y="4761"/>
                        <a:pt x="1" y="5699"/>
                        <a:pt x="1" y="6636"/>
                      </a:cubicBezTo>
                      <a:cubicBezTo>
                        <a:pt x="1" y="13542"/>
                        <a:pt x="5598" y="19116"/>
                        <a:pt x="12480" y="19116"/>
                      </a:cubicBezTo>
                      <a:cubicBezTo>
                        <a:pt x="15144" y="19116"/>
                        <a:pt x="17585" y="18301"/>
                        <a:pt x="19607" y="16896"/>
                      </a:cubicBezTo>
                      <a:cubicBezTo>
                        <a:pt x="19584" y="16032"/>
                        <a:pt x="19534" y="15170"/>
                        <a:pt x="19459" y="14331"/>
                      </a:cubicBezTo>
                      <a:cubicBezTo>
                        <a:pt x="19457" y="14329"/>
                        <a:pt x="19455" y="14326"/>
                        <a:pt x="19453" y="14324"/>
                      </a:cubicBezTo>
                      <a:lnTo>
                        <a:pt x="19453" y="14324"/>
                      </a:lnTo>
                      <a:cubicBezTo>
                        <a:pt x="19446" y="14334"/>
                        <a:pt x="19436" y="14339"/>
                        <a:pt x="19436" y="14355"/>
                      </a:cubicBezTo>
                      <a:lnTo>
                        <a:pt x="3700" y="395"/>
                      </a:lnTo>
                      <a:cubicBezTo>
                        <a:pt x="3758" y="352"/>
                        <a:pt x="3816" y="312"/>
                        <a:pt x="3875" y="275"/>
                      </a:cubicBez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5" name="Google Shape;4025;g303e823a111_0_116"/>
                <p:cNvSpPr/>
                <p:nvPr/>
              </p:nvSpPr>
              <p:spPr>
                <a:xfrm>
                  <a:off x="-6477500" y="3763700"/>
                  <a:ext cx="11725" cy="4300"/>
                </a:xfrm>
                <a:custGeom>
                  <a:rect b="b" l="l" r="r" t="t"/>
                  <a:pathLst>
                    <a:path extrusionOk="0" h="172" w="469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73" y="24"/>
                        <a:pt x="321" y="99"/>
                        <a:pt x="469" y="172"/>
                      </a:cubicBezTo>
                      <a:cubicBezTo>
                        <a:pt x="321" y="99"/>
                        <a:pt x="173" y="24"/>
                        <a:pt x="1" y="0"/>
                      </a:cubicBezTo>
                      <a:close/>
                    </a:path>
                  </a:pathLst>
                </a:custGeom>
                <a:solidFill>
                  <a:srgbClr val="F5C85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6" name="Google Shape;4026;g303e823a111_0_116"/>
                <p:cNvSpPr/>
                <p:nvPr/>
              </p:nvSpPr>
              <p:spPr>
                <a:xfrm>
                  <a:off x="-6465800" y="376797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5C85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7" name="Google Shape;4027;g303e823a111_0_116"/>
                <p:cNvSpPr/>
                <p:nvPr/>
              </p:nvSpPr>
              <p:spPr>
                <a:xfrm>
                  <a:off x="-6486775" y="3763050"/>
                  <a:ext cx="193050" cy="166500"/>
                </a:xfrm>
                <a:custGeom>
                  <a:rect b="b" l="l" r="r" t="t"/>
                  <a:pathLst>
                    <a:path extrusionOk="0" h="6660" w="7722">
                      <a:moveTo>
                        <a:pt x="840" y="198"/>
                      </a:moveTo>
                      <a:cubicBezTo>
                        <a:pt x="1086" y="346"/>
                        <a:pt x="1284" y="543"/>
                        <a:pt x="1506" y="717"/>
                      </a:cubicBezTo>
                      <a:cubicBezTo>
                        <a:pt x="3602" y="2640"/>
                        <a:pt x="5674" y="4613"/>
                        <a:pt x="7722" y="6660"/>
                      </a:cubicBezTo>
                      <a:lnTo>
                        <a:pt x="7722" y="6660"/>
                      </a:lnTo>
                      <a:cubicBezTo>
                        <a:pt x="5674" y="4613"/>
                        <a:pt x="3602" y="2640"/>
                        <a:pt x="1506" y="717"/>
                      </a:cubicBezTo>
                      <a:cubicBezTo>
                        <a:pt x="1284" y="543"/>
                        <a:pt x="1086" y="346"/>
                        <a:pt x="840" y="198"/>
                      </a:cubicBezTo>
                      <a:close/>
                      <a:moveTo>
                        <a:pt x="840" y="198"/>
                      </a:moveTo>
                      <a:lnTo>
                        <a:pt x="840" y="198"/>
                      </a:lnTo>
                      <a:lnTo>
                        <a:pt x="840" y="198"/>
                      </a:lnTo>
                      <a:close/>
                      <a:moveTo>
                        <a:pt x="100" y="0"/>
                      </a:moveTo>
                      <a:lnTo>
                        <a:pt x="1" y="0"/>
                      </a:lnTo>
                      <a:lnTo>
                        <a:pt x="100" y="0"/>
                      </a:lnTo>
                      <a:cubicBezTo>
                        <a:pt x="198" y="0"/>
                        <a:pt x="273" y="0"/>
                        <a:pt x="372" y="26"/>
                      </a:cubicBezTo>
                      <a:cubicBezTo>
                        <a:pt x="273" y="0"/>
                        <a:pt x="198" y="0"/>
                        <a:pt x="100" y="0"/>
                      </a:cubicBezTo>
                      <a:close/>
                    </a:path>
                  </a:pathLst>
                </a:custGeom>
                <a:solidFill>
                  <a:srgbClr val="B6D5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8" name="Google Shape;4028;g303e823a111_0_116"/>
                <p:cNvSpPr/>
                <p:nvPr/>
              </p:nvSpPr>
              <p:spPr>
                <a:xfrm>
                  <a:off x="-6293750" y="3929525"/>
                  <a:ext cx="96225" cy="100550"/>
                </a:xfrm>
                <a:custGeom>
                  <a:rect b="b" l="l" r="r" t="t"/>
                  <a:pathLst>
                    <a:path extrusionOk="0" h="4022" w="3849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307" y="1309"/>
                        <a:pt x="2589" y="2641"/>
                        <a:pt x="3848" y="4022"/>
                      </a:cubicBezTo>
                      <a:cubicBezTo>
                        <a:pt x="2589" y="2641"/>
                        <a:pt x="1307" y="1309"/>
                        <a:pt x="1" y="1"/>
                      </a:cubicBezTo>
                      <a:close/>
                    </a:path>
                  </a:pathLst>
                </a:custGeom>
                <a:solidFill>
                  <a:srgbClr val="76A35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9" name="Google Shape;4029;g303e823a111_0_116"/>
                <p:cNvSpPr/>
                <p:nvPr/>
              </p:nvSpPr>
              <p:spPr>
                <a:xfrm>
                  <a:off x="-6510775" y="3763050"/>
                  <a:ext cx="394000" cy="358875"/>
                </a:xfrm>
                <a:custGeom>
                  <a:rect b="b" l="l" r="r" t="t"/>
                  <a:pathLst>
                    <a:path extrusionOk="0" h="14355" w="15760">
                      <a:moveTo>
                        <a:pt x="961" y="0"/>
                      </a:moveTo>
                      <a:cubicBezTo>
                        <a:pt x="616" y="26"/>
                        <a:pt x="296" y="174"/>
                        <a:pt x="0" y="395"/>
                      </a:cubicBezTo>
                      <a:lnTo>
                        <a:pt x="15736" y="14355"/>
                      </a:lnTo>
                      <a:cubicBezTo>
                        <a:pt x="15736" y="14331"/>
                        <a:pt x="15759" y="14331"/>
                        <a:pt x="15759" y="14305"/>
                      </a:cubicBezTo>
                      <a:cubicBezTo>
                        <a:pt x="14700" y="13072"/>
                        <a:pt x="13614" y="11865"/>
                        <a:pt x="12529" y="10681"/>
                      </a:cubicBezTo>
                      <a:cubicBezTo>
                        <a:pt x="11270" y="9300"/>
                        <a:pt x="9988" y="7968"/>
                        <a:pt x="8682" y="6660"/>
                      </a:cubicBezTo>
                      <a:cubicBezTo>
                        <a:pt x="6634" y="4613"/>
                        <a:pt x="4562" y="2640"/>
                        <a:pt x="2466" y="717"/>
                      </a:cubicBezTo>
                      <a:cubicBezTo>
                        <a:pt x="2244" y="543"/>
                        <a:pt x="2046" y="346"/>
                        <a:pt x="1800" y="198"/>
                      </a:cubicBezTo>
                      <a:cubicBezTo>
                        <a:pt x="1652" y="125"/>
                        <a:pt x="1504" y="50"/>
                        <a:pt x="1332" y="26"/>
                      </a:cubicBezTo>
                      <a:cubicBezTo>
                        <a:pt x="1233" y="0"/>
                        <a:pt x="1158" y="0"/>
                        <a:pt x="106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0" name="Google Shape;4030;g303e823a111_0_116"/>
                <p:cNvSpPr/>
                <p:nvPr/>
              </p:nvSpPr>
              <p:spPr>
                <a:xfrm>
                  <a:off x="-6811675" y="4260025"/>
                  <a:ext cx="106675" cy="43175"/>
                </a:xfrm>
                <a:custGeom>
                  <a:rect b="b" l="l" r="r" t="t"/>
                  <a:pathLst>
                    <a:path extrusionOk="0" h="1727" w="4267">
                      <a:moveTo>
                        <a:pt x="0" y="0"/>
                      </a:moveTo>
                      <a:lnTo>
                        <a:pt x="0" y="1727"/>
                      </a:lnTo>
                      <a:lnTo>
                        <a:pt x="4266" y="1727"/>
                      </a:lnTo>
                      <a:lnTo>
                        <a:pt x="4266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1" name="Google Shape;4031;g303e823a111_0_116"/>
                <p:cNvSpPr/>
                <p:nvPr/>
              </p:nvSpPr>
              <p:spPr>
                <a:xfrm>
                  <a:off x="-6274650" y="4242175"/>
                  <a:ext cx="106725" cy="43775"/>
                </a:xfrm>
                <a:custGeom>
                  <a:rect b="b" l="l" r="r" t="t"/>
                  <a:pathLst>
                    <a:path extrusionOk="0" h="1751" w="4269">
                      <a:moveTo>
                        <a:pt x="0" y="0"/>
                      </a:moveTo>
                      <a:lnTo>
                        <a:pt x="0" y="1750"/>
                      </a:lnTo>
                      <a:lnTo>
                        <a:pt x="4268" y="1750"/>
                      </a:lnTo>
                      <a:lnTo>
                        <a:pt x="4268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2" name="Google Shape;4032;g303e823a111_0_116"/>
                <p:cNvSpPr/>
                <p:nvPr/>
              </p:nvSpPr>
              <p:spPr>
                <a:xfrm>
                  <a:off x="-6711800" y="4592975"/>
                  <a:ext cx="106075" cy="43200"/>
                </a:xfrm>
                <a:custGeom>
                  <a:rect b="b" l="l" r="r" t="t"/>
                  <a:pathLst>
                    <a:path extrusionOk="0" h="1728" w="4243">
                      <a:moveTo>
                        <a:pt x="1" y="1"/>
                      </a:moveTo>
                      <a:lnTo>
                        <a:pt x="1" y="1727"/>
                      </a:lnTo>
                      <a:lnTo>
                        <a:pt x="4243" y="1727"/>
                      </a:lnTo>
                      <a:lnTo>
                        <a:pt x="4243" y="1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3" name="Google Shape;4033;g303e823a111_0_116"/>
                <p:cNvSpPr/>
                <p:nvPr/>
              </p:nvSpPr>
              <p:spPr>
                <a:xfrm>
                  <a:off x="-6378250" y="4472125"/>
                  <a:ext cx="106725" cy="43200"/>
                </a:xfrm>
                <a:custGeom>
                  <a:rect b="b" l="l" r="r" t="t"/>
                  <a:pathLst>
                    <a:path extrusionOk="0" h="1728" w="4269">
                      <a:moveTo>
                        <a:pt x="1" y="1"/>
                      </a:moveTo>
                      <a:lnTo>
                        <a:pt x="1" y="1727"/>
                      </a:lnTo>
                      <a:lnTo>
                        <a:pt x="4269" y="1727"/>
                      </a:lnTo>
                      <a:lnTo>
                        <a:pt x="4269" y="1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4" name="Google Shape;4034;g303e823a111_0_116"/>
                <p:cNvSpPr/>
                <p:nvPr/>
              </p:nvSpPr>
              <p:spPr>
                <a:xfrm>
                  <a:off x="-6569375" y="3993050"/>
                  <a:ext cx="106075" cy="43200"/>
                </a:xfrm>
                <a:custGeom>
                  <a:rect b="b" l="l" r="r" t="t"/>
                  <a:pathLst>
                    <a:path extrusionOk="0" h="1728" w="4243">
                      <a:moveTo>
                        <a:pt x="0" y="1"/>
                      </a:moveTo>
                      <a:lnTo>
                        <a:pt x="0" y="1727"/>
                      </a:lnTo>
                      <a:lnTo>
                        <a:pt x="4242" y="1727"/>
                      </a:lnTo>
                      <a:lnTo>
                        <a:pt x="4242" y="1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5" name="Google Shape;4035;g303e823a111_0_116"/>
                <p:cNvSpPr/>
                <p:nvPr/>
              </p:nvSpPr>
              <p:spPr>
                <a:xfrm>
                  <a:off x="-6575550" y="4370425"/>
                  <a:ext cx="219525" cy="334800"/>
                </a:xfrm>
                <a:custGeom>
                  <a:rect b="b" l="l" r="r" t="t"/>
                  <a:pathLst>
                    <a:path extrusionOk="0" h="13392" w="8781">
                      <a:moveTo>
                        <a:pt x="4391" y="0"/>
                      </a:moveTo>
                      <a:cubicBezTo>
                        <a:pt x="3479" y="0"/>
                        <a:pt x="2615" y="271"/>
                        <a:pt x="1924" y="764"/>
                      </a:cubicBezTo>
                      <a:cubicBezTo>
                        <a:pt x="1924" y="764"/>
                        <a:pt x="1901" y="789"/>
                        <a:pt x="1875" y="789"/>
                      </a:cubicBezTo>
                      <a:cubicBezTo>
                        <a:pt x="1678" y="937"/>
                        <a:pt x="1480" y="1109"/>
                        <a:pt x="1283" y="1283"/>
                      </a:cubicBezTo>
                      <a:cubicBezTo>
                        <a:pt x="494" y="2096"/>
                        <a:pt x="0" y="3181"/>
                        <a:pt x="0" y="4390"/>
                      </a:cubicBezTo>
                      <a:lnTo>
                        <a:pt x="0" y="13392"/>
                      </a:lnTo>
                      <a:cubicBezTo>
                        <a:pt x="740" y="13392"/>
                        <a:pt x="1480" y="13368"/>
                        <a:pt x="2220" y="13368"/>
                      </a:cubicBezTo>
                      <a:cubicBezTo>
                        <a:pt x="2295" y="13368"/>
                        <a:pt x="2368" y="13368"/>
                        <a:pt x="2417" y="13342"/>
                      </a:cubicBezTo>
                      <a:cubicBezTo>
                        <a:pt x="2960" y="13342"/>
                        <a:pt x="3479" y="13342"/>
                        <a:pt x="3996" y="13319"/>
                      </a:cubicBezTo>
                      <a:lnTo>
                        <a:pt x="4193" y="13319"/>
                      </a:lnTo>
                      <a:cubicBezTo>
                        <a:pt x="4712" y="13319"/>
                        <a:pt x="5229" y="13293"/>
                        <a:pt x="5748" y="13269"/>
                      </a:cubicBezTo>
                      <a:lnTo>
                        <a:pt x="5945" y="13269"/>
                      </a:lnTo>
                      <a:cubicBezTo>
                        <a:pt x="6512" y="13269"/>
                        <a:pt x="7080" y="13244"/>
                        <a:pt x="7672" y="13220"/>
                      </a:cubicBezTo>
                      <a:lnTo>
                        <a:pt x="7843" y="13220"/>
                      </a:lnTo>
                      <a:cubicBezTo>
                        <a:pt x="8165" y="13220"/>
                        <a:pt x="8485" y="13194"/>
                        <a:pt x="8781" y="13194"/>
                      </a:cubicBezTo>
                      <a:lnTo>
                        <a:pt x="8781" y="4390"/>
                      </a:lnTo>
                      <a:cubicBezTo>
                        <a:pt x="8781" y="3305"/>
                        <a:pt x="8386" y="2319"/>
                        <a:pt x="7721" y="1553"/>
                      </a:cubicBezTo>
                      <a:cubicBezTo>
                        <a:pt x="7252" y="1010"/>
                        <a:pt x="6685" y="592"/>
                        <a:pt x="5995" y="320"/>
                      </a:cubicBezTo>
                      <a:cubicBezTo>
                        <a:pt x="5501" y="123"/>
                        <a:pt x="4959" y="0"/>
                        <a:pt x="43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6" name="Google Shape;4036;g303e823a111_0_116"/>
                <p:cNvSpPr/>
                <p:nvPr/>
              </p:nvSpPr>
              <p:spPr>
                <a:xfrm>
                  <a:off x="-6475675" y="4370425"/>
                  <a:ext cx="13000" cy="332975"/>
                </a:xfrm>
                <a:custGeom>
                  <a:rect b="b" l="l" r="r" t="t"/>
                  <a:pathLst>
                    <a:path extrusionOk="0" h="13319" w="520">
                      <a:moveTo>
                        <a:pt x="323" y="0"/>
                      </a:moveTo>
                      <a:lnTo>
                        <a:pt x="1" y="13319"/>
                      </a:lnTo>
                      <a:lnTo>
                        <a:pt x="198" y="13319"/>
                      </a:lnTo>
                      <a:lnTo>
                        <a:pt x="5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7" name="Google Shape;4037;g303e823a111_0_116"/>
                <p:cNvSpPr/>
                <p:nvPr/>
              </p:nvSpPr>
              <p:spPr>
                <a:xfrm>
                  <a:off x="-6431850" y="4378400"/>
                  <a:ext cx="11100" cy="323775"/>
                </a:xfrm>
                <a:custGeom>
                  <a:rect b="b" l="l" r="r" t="t"/>
                  <a:pathLst>
                    <a:path extrusionOk="0" h="12951" w="444">
                      <a:moveTo>
                        <a:pt x="247" y="1"/>
                      </a:moveTo>
                      <a:lnTo>
                        <a:pt x="0" y="12950"/>
                      </a:lnTo>
                      <a:lnTo>
                        <a:pt x="197" y="12950"/>
                      </a:lnTo>
                      <a:lnTo>
                        <a:pt x="444" y="76"/>
                      </a:lnTo>
                      <a:cubicBezTo>
                        <a:pt x="395" y="50"/>
                        <a:pt x="320" y="27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8" name="Google Shape;4038;g303e823a111_0_116"/>
                <p:cNvSpPr/>
                <p:nvPr/>
              </p:nvSpPr>
              <p:spPr>
                <a:xfrm>
                  <a:off x="-6383775" y="4409250"/>
                  <a:ext cx="6200" cy="291700"/>
                </a:xfrm>
                <a:custGeom>
                  <a:rect b="b" l="l" r="r" t="t"/>
                  <a:pathLst>
                    <a:path extrusionOk="0" h="11668" w="248">
                      <a:moveTo>
                        <a:pt x="50" y="0"/>
                      </a:moveTo>
                      <a:lnTo>
                        <a:pt x="1" y="11667"/>
                      </a:lnTo>
                      <a:lnTo>
                        <a:pt x="172" y="11667"/>
                      </a:lnTo>
                      <a:lnTo>
                        <a:pt x="247" y="247"/>
                      </a:lnTo>
                      <a:cubicBezTo>
                        <a:pt x="172" y="174"/>
                        <a:pt x="123" y="75"/>
                        <a:pt x="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9" name="Google Shape;4039;g303e823a111_0_116"/>
                <p:cNvSpPr/>
                <p:nvPr/>
              </p:nvSpPr>
              <p:spPr>
                <a:xfrm>
                  <a:off x="-6532400" y="4389500"/>
                  <a:ext cx="17300" cy="315150"/>
                </a:xfrm>
                <a:custGeom>
                  <a:rect b="b" l="l" r="r" t="t"/>
                  <a:pathLst>
                    <a:path extrusionOk="0" h="12606" w="692">
                      <a:moveTo>
                        <a:pt x="198" y="1"/>
                      </a:moveTo>
                      <a:cubicBezTo>
                        <a:pt x="198" y="1"/>
                        <a:pt x="175" y="26"/>
                        <a:pt x="149" y="26"/>
                      </a:cubicBezTo>
                      <a:cubicBezTo>
                        <a:pt x="100" y="50"/>
                        <a:pt x="76" y="99"/>
                        <a:pt x="1" y="149"/>
                      </a:cubicBezTo>
                      <a:lnTo>
                        <a:pt x="494" y="12605"/>
                      </a:lnTo>
                      <a:cubicBezTo>
                        <a:pt x="569" y="12605"/>
                        <a:pt x="642" y="12605"/>
                        <a:pt x="691" y="12579"/>
                      </a:cubicBez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0" name="Google Shape;4040;g303e823a111_0_116"/>
                <p:cNvSpPr/>
                <p:nvPr/>
              </p:nvSpPr>
              <p:spPr>
                <a:xfrm>
                  <a:off x="-6545325" y="4063350"/>
                  <a:ext cx="162175" cy="162800"/>
                </a:xfrm>
                <a:custGeom>
                  <a:rect b="b" l="l" r="r" t="t"/>
                  <a:pathLst>
                    <a:path extrusionOk="0" h="6512" w="6487">
                      <a:moveTo>
                        <a:pt x="3257" y="1"/>
                      </a:moveTo>
                      <a:cubicBezTo>
                        <a:pt x="1455" y="1"/>
                        <a:pt x="1" y="1455"/>
                        <a:pt x="1" y="3256"/>
                      </a:cubicBezTo>
                      <a:cubicBezTo>
                        <a:pt x="1" y="5056"/>
                        <a:pt x="1455" y="6512"/>
                        <a:pt x="3257" y="6512"/>
                      </a:cubicBezTo>
                      <a:cubicBezTo>
                        <a:pt x="5032" y="6512"/>
                        <a:pt x="6486" y="5056"/>
                        <a:pt x="6486" y="3256"/>
                      </a:cubicBezTo>
                      <a:cubicBezTo>
                        <a:pt x="6486" y="1455"/>
                        <a:pt x="5032" y="1"/>
                        <a:pt x="32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1" name="Google Shape;4041;g303e823a111_0_116"/>
                <p:cNvSpPr/>
                <p:nvPr/>
              </p:nvSpPr>
              <p:spPr>
                <a:xfrm>
                  <a:off x="-6468275" y="4063350"/>
                  <a:ext cx="9900" cy="204100"/>
                </a:xfrm>
                <a:custGeom>
                  <a:rect b="b" l="l" r="r" t="t"/>
                  <a:pathLst>
                    <a:path extrusionOk="0" h="8164" w="396">
                      <a:moveTo>
                        <a:pt x="1" y="1"/>
                      </a:moveTo>
                      <a:lnTo>
                        <a:pt x="1" y="8163"/>
                      </a:lnTo>
                      <a:lnTo>
                        <a:pt x="396" y="8163"/>
                      </a:lnTo>
                      <a:lnTo>
                        <a:pt x="39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2" name="Google Shape;4042;g303e823a111_0_116"/>
                <p:cNvSpPr/>
                <p:nvPr/>
              </p:nvSpPr>
              <p:spPr>
                <a:xfrm>
                  <a:off x="-7559000" y="3692475"/>
                  <a:ext cx="1523600" cy="509200"/>
                </a:xfrm>
                <a:custGeom>
                  <a:rect b="b" l="l" r="r" t="t"/>
                  <a:pathLst>
                    <a:path extrusionOk="0" h="20368" w="60944">
                      <a:moveTo>
                        <a:pt x="24493" y="1"/>
                      </a:moveTo>
                      <a:cubicBezTo>
                        <a:pt x="20645" y="1"/>
                        <a:pt x="16771" y="28"/>
                        <a:pt x="12850" y="87"/>
                      </a:cubicBezTo>
                      <a:cubicBezTo>
                        <a:pt x="9126" y="4427"/>
                        <a:pt x="5746" y="9088"/>
                        <a:pt x="2392" y="13725"/>
                      </a:cubicBezTo>
                      <a:cubicBezTo>
                        <a:pt x="1652" y="14761"/>
                        <a:pt x="912" y="15797"/>
                        <a:pt x="419" y="16957"/>
                      </a:cubicBezTo>
                      <a:cubicBezTo>
                        <a:pt x="172" y="17523"/>
                        <a:pt x="1" y="18190"/>
                        <a:pt x="222" y="18782"/>
                      </a:cubicBezTo>
                      <a:cubicBezTo>
                        <a:pt x="419" y="19249"/>
                        <a:pt x="863" y="19595"/>
                        <a:pt x="1333" y="19818"/>
                      </a:cubicBezTo>
                      <a:cubicBezTo>
                        <a:pt x="2392" y="20311"/>
                        <a:pt x="3602" y="20311"/>
                        <a:pt x="4785" y="20311"/>
                      </a:cubicBezTo>
                      <a:cubicBezTo>
                        <a:pt x="9817" y="20311"/>
                        <a:pt x="14848" y="20311"/>
                        <a:pt x="19880" y="20285"/>
                      </a:cubicBezTo>
                      <a:cubicBezTo>
                        <a:pt x="20962" y="20285"/>
                        <a:pt x="22380" y="20367"/>
                        <a:pt x="23736" y="20367"/>
                      </a:cubicBezTo>
                      <a:cubicBezTo>
                        <a:pt x="25626" y="20367"/>
                        <a:pt x="27395" y="20208"/>
                        <a:pt x="27969" y="19447"/>
                      </a:cubicBezTo>
                      <a:cubicBezTo>
                        <a:pt x="31126" y="15254"/>
                        <a:pt x="38598" y="8176"/>
                        <a:pt x="43334" y="2971"/>
                      </a:cubicBezTo>
                      <a:cubicBezTo>
                        <a:pt x="47848" y="6993"/>
                        <a:pt x="57665" y="17178"/>
                        <a:pt x="57665" y="17178"/>
                      </a:cubicBezTo>
                      <a:lnTo>
                        <a:pt x="57813" y="19176"/>
                      </a:lnTo>
                      <a:cubicBezTo>
                        <a:pt x="58947" y="19127"/>
                        <a:pt x="60500" y="18930"/>
                        <a:pt x="60845" y="17845"/>
                      </a:cubicBezTo>
                      <a:cubicBezTo>
                        <a:pt x="60944" y="17499"/>
                        <a:pt x="60920" y="17128"/>
                        <a:pt x="60822" y="16783"/>
                      </a:cubicBezTo>
                      <a:cubicBezTo>
                        <a:pt x="60575" y="15994"/>
                        <a:pt x="59983" y="15378"/>
                        <a:pt x="59415" y="14786"/>
                      </a:cubicBezTo>
                      <a:cubicBezTo>
                        <a:pt x="54877" y="10075"/>
                        <a:pt x="50141" y="5586"/>
                        <a:pt x="45208" y="1320"/>
                      </a:cubicBezTo>
                      <a:cubicBezTo>
                        <a:pt x="44839" y="998"/>
                        <a:pt x="44468" y="679"/>
                        <a:pt x="44025" y="481"/>
                      </a:cubicBezTo>
                      <a:cubicBezTo>
                        <a:pt x="43409" y="235"/>
                        <a:pt x="42742" y="209"/>
                        <a:pt x="42101" y="185"/>
                      </a:cubicBezTo>
                      <a:cubicBezTo>
                        <a:pt x="36246" y="66"/>
                        <a:pt x="30401" y="1"/>
                        <a:pt x="2449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3" name="Google Shape;4043;g303e823a111_0_116"/>
                <p:cNvSpPr/>
                <p:nvPr/>
              </p:nvSpPr>
              <p:spPr>
                <a:xfrm>
                  <a:off x="-6859175" y="3912275"/>
                  <a:ext cx="90025" cy="38250"/>
                </a:xfrm>
                <a:custGeom>
                  <a:rect b="b" l="l" r="r" t="t"/>
                  <a:pathLst>
                    <a:path extrusionOk="0" h="1530" w="3601">
                      <a:moveTo>
                        <a:pt x="493" y="0"/>
                      </a:moveTo>
                      <a:cubicBezTo>
                        <a:pt x="493" y="0"/>
                        <a:pt x="0" y="1184"/>
                        <a:pt x="1628" y="1480"/>
                      </a:cubicBezTo>
                      <a:cubicBezTo>
                        <a:pt x="1800" y="1514"/>
                        <a:pt x="1958" y="1529"/>
                        <a:pt x="2103" y="1529"/>
                      </a:cubicBezTo>
                      <a:cubicBezTo>
                        <a:pt x="3325" y="1529"/>
                        <a:pt x="3601" y="444"/>
                        <a:pt x="3601" y="444"/>
                      </a:cubicBezTo>
                      <a:lnTo>
                        <a:pt x="3601" y="444"/>
                      </a:lnTo>
                      <a:cubicBezTo>
                        <a:pt x="3601" y="444"/>
                        <a:pt x="3151" y="1170"/>
                        <a:pt x="2145" y="1170"/>
                      </a:cubicBezTo>
                      <a:cubicBezTo>
                        <a:pt x="2023" y="1170"/>
                        <a:pt x="1892" y="1159"/>
                        <a:pt x="1752" y="1135"/>
                      </a:cubicBezTo>
                      <a:cubicBezTo>
                        <a:pt x="493" y="914"/>
                        <a:pt x="493" y="0"/>
                        <a:pt x="49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4" name="Google Shape;4044;g303e823a111_0_116"/>
                <p:cNvSpPr/>
                <p:nvPr/>
              </p:nvSpPr>
              <p:spPr>
                <a:xfrm>
                  <a:off x="-7076225" y="3737150"/>
                  <a:ext cx="90050" cy="38725"/>
                </a:xfrm>
                <a:custGeom>
                  <a:rect b="b" l="l" r="r" t="t"/>
                  <a:pathLst>
                    <a:path extrusionOk="0" h="1549" w="3602">
                      <a:moveTo>
                        <a:pt x="494" y="0"/>
                      </a:moveTo>
                      <a:cubicBezTo>
                        <a:pt x="494" y="1"/>
                        <a:pt x="1" y="1184"/>
                        <a:pt x="1628" y="1506"/>
                      </a:cubicBezTo>
                      <a:cubicBezTo>
                        <a:pt x="1788" y="1535"/>
                        <a:pt x="1936" y="1548"/>
                        <a:pt x="2072" y="1548"/>
                      </a:cubicBezTo>
                      <a:cubicBezTo>
                        <a:pt x="3320" y="1548"/>
                        <a:pt x="3601" y="445"/>
                        <a:pt x="3601" y="444"/>
                      </a:cubicBezTo>
                      <a:lnTo>
                        <a:pt x="3601" y="444"/>
                      </a:lnTo>
                      <a:cubicBezTo>
                        <a:pt x="3601" y="445"/>
                        <a:pt x="3151" y="1170"/>
                        <a:pt x="2146" y="1170"/>
                      </a:cubicBezTo>
                      <a:cubicBezTo>
                        <a:pt x="2023" y="1170"/>
                        <a:pt x="1892" y="1159"/>
                        <a:pt x="1753" y="1135"/>
                      </a:cubicBezTo>
                      <a:cubicBezTo>
                        <a:pt x="494" y="914"/>
                        <a:pt x="494" y="1"/>
                        <a:pt x="4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5" name="Google Shape;4045;g303e823a111_0_116"/>
                <p:cNvSpPr/>
                <p:nvPr/>
              </p:nvSpPr>
              <p:spPr>
                <a:xfrm>
                  <a:off x="-6939350" y="3816725"/>
                  <a:ext cx="90050" cy="38650"/>
                </a:xfrm>
                <a:custGeom>
                  <a:rect b="b" l="l" r="r" t="t"/>
                  <a:pathLst>
                    <a:path extrusionOk="0" h="1546" w="3602">
                      <a:moveTo>
                        <a:pt x="494" y="0"/>
                      </a:moveTo>
                      <a:cubicBezTo>
                        <a:pt x="494" y="0"/>
                        <a:pt x="1" y="1184"/>
                        <a:pt x="1629" y="1504"/>
                      </a:cubicBezTo>
                      <a:cubicBezTo>
                        <a:pt x="1789" y="1533"/>
                        <a:pt x="1937" y="1546"/>
                        <a:pt x="2073" y="1546"/>
                      </a:cubicBezTo>
                      <a:cubicBezTo>
                        <a:pt x="3321" y="1546"/>
                        <a:pt x="3602" y="444"/>
                        <a:pt x="3602" y="444"/>
                      </a:cubicBezTo>
                      <a:lnTo>
                        <a:pt x="3602" y="444"/>
                      </a:lnTo>
                      <a:cubicBezTo>
                        <a:pt x="3602" y="444"/>
                        <a:pt x="3151" y="1169"/>
                        <a:pt x="2144" y="1169"/>
                      </a:cubicBezTo>
                      <a:cubicBezTo>
                        <a:pt x="2022" y="1169"/>
                        <a:pt x="1892" y="1159"/>
                        <a:pt x="1753" y="1135"/>
                      </a:cubicBezTo>
                      <a:cubicBezTo>
                        <a:pt x="494" y="937"/>
                        <a:pt x="494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6" name="Google Shape;4046;g303e823a111_0_116"/>
                <p:cNvSpPr/>
                <p:nvPr/>
              </p:nvSpPr>
              <p:spPr>
                <a:xfrm>
                  <a:off x="-6750025" y="3771075"/>
                  <a:ext cx="89400" cy="38675"/>
                </a:xfrm>
                <a:custGeom>
                  <a:rect b="b" l="l" r="r" t="t"/>
                  <a:pathLst>
                    <a:path extrusionOk="0" h="1547" w="3576">
                      <a:moveTo>
                        <a:pt x="468" y="1"/>
                      </a:moveTo>
                      <a:cubicBezTo>
                        <a:pt x="468" y="1"/>
                        <a:pt x="1" y="1185"/>
                        <a:pt x="1603" y="1504"/>
                      </a:cubicBezTo>
                      <a:cubicBezTo>
                        <a:pt x="1763" y="1534"/>
                        <a:pt x="1911" y="1547"/>
                        <a:pt x="2047" y="1547"/>
                      </a:cubicBezTo>
                      <a:cubicBezTo>
                        <a:pt x="3295" y="1547"/>
                        <a:pt x="3576" y="445"/>
                        <a:pt x="3576" y="445"/>
                      </a:cubicBezTo>
                      <a:lnTo>
                        <a:pt x="3576" y="445"/>
                      </a:lnTo>
                      <a:cubicBezTo>
                        <a:pt x="3576" y="445"/>
                        <a:pt x="3123" y="1193"/>
                        <a:pt x="2129" y="1193"/>
                      </a:cubicBezTo>
                      <a:cubicBezTo>
                        <a:pt x="2011" y="1193"/>
                        <a:pt x="1885" y="1183"/>
                        <a:pt x="1751" y="1159"/>
                      </a:cubicBezTo>
                      <a:cubicBezTo>
                        <a:pt x="468" y="938"/>
                        <a:pt x="468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7" name="Google Shape;4047;g303e823a111_0_116"/>
                <p:cNvSpPr/>
                <p:nvPr/>
              </p:nvSpPr>
              <p:spPr>
                <a:xfrm>
                  <a:off x="-7131725" y="3969625"/>
                  <a:ext cx="59225" cy="25400"/>
                </a:xfrm>
                <a:custGeom>
                  <a:rect b="b" l="l" r="r" t="t"/>
                  <a:pathLst>
                    <a:path extrusionOk="0" h="1016" w="2369">
                      <a:moveTo>
                        <a:pt x="322" y="1"/>
                      </a:moveTo>
                      <a:lnTo>
                        <a:pt x="322" y="1"/>
                      </a:lnTo>
                      <a:cubicBezTo>
                        <a:pt x="322" y="1"/>
                        <a:pt x="1" y="790"/>
                        <a:pt x="1086" y="987"/>
                      </a:cubicBezTo>
                      <a:cubicBezTo>
                        <a:pt x="1192" y="1007"/>
                        <a:pt x="1290" y="1016"/>
                        <a:pt x="1380" y="1016"/>
                      </a:cubicBezTo>
                      <a:cubicBezTo>
                        <a:pt x="2189" y="1016"/>
                        <a:pt x="2368" y="297"/>
                        <a:pt x="2368" y="297"/>
                      </a:cubicBezTo>
                      <a:lnTo>
                        <a:pt x="2368" y="297"/>
                      </a:lnTo>
                      <a:cubicBezTo>
                        <a:pt x="2368" y="297"/>
                        <a:pt x="2074" y="787"/>
                        <a:pt x="1415" y="787"/>
                      </a:cubicBezTo>
                      <a:cubicBezTo>
                        <a:pt x="1335" y="787"/>
                        <a:pt x="1251" y="780"/>
                        <a:pt x="1161" y="764"/>
                      </a:cubicBezTo>
                      <a:cubicBezTo>
                        <a:pt x="322" y="616"/>
                        <a:pt x="322" y="1"/>
                        <a:pt x="3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8" name="Google Shape;4048;g303e823a111_0_116"/>
                <p:cNvSpPr/>
                <p:nvPr/>
              </p:nvSpPr>
              <p:spPr>
                <a:xfrm>
                  <a:off x="-7041700" y="4017075"/>
                  <a:ext cx="59225" cy="25425"/>
                </a:xfrm>
                <a:custGeom>
                  <a:rect b="b" l="l" r="r" t="t"/>
                  <a:pathLst>
                    <a:path extrusionOk="0" h="1017" w="2369">
                      <a:moveTo>
                        <a:pt x="297" y="1"/>
                      </a:moveTo>
                      <a:lnTo>
                        <a:pt x="297" y="1"/>
                      </a:lnTo>
                      <a:cubicBezTo>
                        <a:pt x="297" y="1"/>
                        <a:pt x="1" y="790"/>
                        <a:pt x="1062" y="987"/>
                      </a:cubicBezTo>
                      <a:cubicBezTo>
                        <a:pt x="1168" y="1007"/>
                        <a:pt x="1266" y="1016"/>
                        <a:pt x="1356" y="1016"/>
                      </a:cubicBezTo>
                      <a:cubicBezTo>
                        <a:pt x="2168" y="1016"/>
                        <a:pt x="2368" y="297"/>
                        <a:pt x="2368" y="297"/>
                      </a:cubicBezTo>
                      <a:lnTo>
                        <a:pt x="2368" y="297"/>
                      </a:lnTo>
                      <a:cubicBezTo>
                        <a:pt x="2368" y="297"/>
                        <a:pt x="2044" y="783"/>
                        <a:pt x="1359" y="783"/>
                      </a:cubicBezTo>
                      <a:cubicBezTo>
                        <a:pt x="1288" y="783"/>
                        <a:pt x="1214" y="778"/>
                        <a:pt x="1135" y="766"/>
                      </a:cubicBezTo>
                      <a:cubicBezTo>
                        <a:pt x="297" y="618"/>
                        <a:pt x="297" y="1"/>
                        <a:pt x="2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9" name="Google Shape;4049;g303e823a111_0_116"/>
                <p:cNvSpPr/>
                <p:nvPr/>
              </p:nvSpPr>
              <p:spPr>
                <a:xfrm>
                  <a:off x="-7380175" y="4080625"/>
                  <a:ext cx="59200" cy="25400"/>
                </a:xfrm>
                <a:custGeom>
                  <a:rect b="b" l="l" r="r" t="t"/>
                  <a:pathLst>
                    <a:path extrusionOk="0" h="1016" w="2368">
                      <a:moveTo>
                        <a:pt x="320" y="0"/>
                      </a:moveTo>
                      <a:cubicBezTo>
                        <a:pt x="320" y="0"/>
                        <a:pt x="0" y="789"/>
                        <a:pt x="1085" y="987"/>
                      </a:cubicBezTo>
                      <a:cubicBezTo>
                        <a:pt x="1191" y="1007"/>
                        <a:pt x="1289" y="1015"/>
                        <a:pt x="1379" y="1015"/>
                      </a:cubicBezTo>
                      <a:cubicBezTo>
                        <a:pt x="2187" y="1015"/>
                        <a:pt x="2368" y="296"/>
                        <a:pt x="2368" y="296"/>
                      </a:cubicBezTo>
                      <a:lnTo>
                        <a:pt x="2368" y="296"/>
                      </a:lnTo>
                      <a:cubicBezTo>
                        <a:pt x="2368" y="296"/>
                        <a:pt x="2075" y="764"/>
                        <a:pt x="1421" y="764"/>
                      </a:cubicBezTo>
                      <a:cubicBezTo>
                        <a:pt x="1339" y="764"/>
                        <a:pt x="1252" y="757"/>
                        <a:pt x="1158" y="740"/>
                      </a:cubicBezTo>
                      <a:cubicBezTo>
                        <a:pt x="320" y="592"/>
                        <a:pt x="320" y="0"/>
                        <a:pt x="3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0" name="Google Shape;4050;g303e823a111_0_116"/>
                <p:cNvSpPr/>
                <p:nvPr/>
              </p:nvSpPr>
              <p:spPr>
                <a:xfrm>
                  <a:off x="-7347525" y="3775175"/>
                  <a:ext cx="151125" cy="187075"/>
                </a:xfrm>
                <a:custGeom>
                  <a:rect b="b" l="l" r="r" t="t"/>
                  <a:pathLst>
                    <a:path extrusionOk="0" h="7483" w="6045">
                      <a:moveTo>
                        <a:pt x="3841" y="0"/>
                      </a:moveTo>
                      <a:cubicBezTo>
                        <a:pt x="2637" y="0"/>
                        <a:pt x="1426" y="77"/>
                        <a:pt x="223" y="232"/>
                      </a:cubicBezTo>
                      <a:cubicBezTo>
                        <a:pt x="198" y="2649"/>
                        <a:pt x="125" y="5066"/>
                        <a:pt x="0" y="7483"/>
                      </a:cubicBezTo>
                      <a:cubicBezTo>
                        <a:pt x="2098" y="7112"/>
                        <a:pt x="4144" y="6447"/>
                        <a:pt x="6044" y="5510"/>
                      </a:cubicBezTo>
                      <a:cubicBezTo>
                        <a:pt x="5920" y="3708"/>
                        <a:pt x="5920" y="1909"/>
                        <a:pt x="5995" y="84"/>
                      </a:cubicBezTo>
                      <a:cubicBezTo>
                        <a:pt x="5282" y="28"/>
                        <a:pt x="4563" y="0"/>
                        <a:pt x="38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1" name="Google Shape;4051;g303e823a111_0_116"/>
                <p:cNvSpPr/>
                <p:nvPr/>
              </p:nvSpPr>
              <p:spPr>
                <a:xfrm>
                  <a:off x="-7377725" y="3741825"/>
                  <a:ext cx="204750" cy="86025"/>
                </a:xfrm>
                <a:custGeom>
                  <a:rect b="b" l="l" r="r" t="t"/>
                  <a:pathLst>
                    <a:path extrusionOk="0" h="3441" w="8190">
                      <a:moveTo>
                        <a:pt x="3686" y="0"/>
                      </a:moveTo>
                      <a:cubicBezTo>
                        <a:pt x="2459" y="0"/>
                        <a:pt x="1259" y="76"/>
                        <a:pt x="74" y="234"/>
                      </a:cubicBezTo>
                      <a:cubicBezTo>
                        <a:pt x="1" y="1220"/>
                        <a:pt x="100" y="2231"/>
                        <a:pt x="395" y="3193"/>
                      </a:cubicBezTo>
                      <a:cubicBezTo>
                        <a:pt x="2688" y="3266"/>
                        <a:pt x="4983" y="3365"/>
                        <a:pt x="7276" y="3440"/>
                      </a:cubicBezTo>
                      <a:cubicBezTo>
                        <a:pt x="7400" y="3440"/>
                        <a:pt x="7522" y="3440"/>
                        <a:pt x="7621" y="3365"/>
                      </a:cubicBezTo>
                      <a:cubicBezTo>
                        <a:pt x="7769" y="3292"/>
                        <a:pt x="7818" y="3118"/>
                        <a:pt x="7844" y="2947"/>
                      </a:cubicBezTo>
                      <a:cubicBezTo>
                        <a:pt x="8041" y="2083"/>
                        <a:pt x="8140" y="1195"/>
                        <a:pt x="8189" y="307"/>
                      </a:cubicBezTo>
                      <a:cubicBezTo>
                        <a:pt x="6637" y="107"/>
                        <a:pt x="5142" y="0"/>
                        <a:pt x="36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2" name="Google Shape;4052;g303e823a111_0_116"/>
                <p:cNvSpPr/>
                <p:nvPr/>
              </p:nvSpPr>
              <p:spPr>
                <a:xfrm>
                  <a:off x="-7507200" y="4765950"/>
                  <a:ext cx="266400" cy="96975"/>
                </a:xfrm>
                <a:custGeom>
                  <a:rect b="b" l="l" r="r" t="t"/>
                  <a:pathLst>
                    <a:path extrusionOk="0" h="3879" w="10656">
                      <a:moveTo>
                        <a:pt x="3847" y="1"/>
                      </a:moveTo>
                      <a:cubicBezTo>
                        <a:pt x="3617" y="1"/>
                        <a:pt x="3386" y="21"/>
                        <a:pt x="3157" y="63"/>
                      </a:cubicBezTo>
                      <a:cubicBezTo>
                        <a:pt x="1530" y="333"/>
                        <a:pt x="320" y="1862"/>
                        <a:pt x="0" y="3466"/>
                      </a:cubicBezTo>
                      <a:cubicBezTo>
                        <a:pt x="890" y="3751"/>
                        <a:pt x="1789" y="3879"/>
                        <a:pt x="2677" y="3879"/>
                      </a:cubicBezTo>
                      <a:cubicBezTo>
                        <a:pt x="4323" y="3879"/>
                        <a:pt x="5932" y="3440"/>
                        <a:pt x="7374" y="2750"/>
                      </a:cubicBezTo>
                      <a:cubicBezTo>
                        <a:pt x="7759" y="2869"/>
                        <a:pt x="8220" y="2932"/>
                        <a:pt x="8690" y="2932"/>
                      </a:cubicBezTo>
                      <a:cubicBezTo>
                        <a:pt x="9395" y="2932"/>
                        <a:pt x="10123" y="2790"/>
                        <a:pt x="10655" y="2480"/>
                      </a:cubicBezTo>
                      <a:cubicBezTo>
                        <a:pt x="10531" y="1789"/>
                        <a:pt x="9939" y="1197"/>
                        <a:pt x="9225" y="1073"/>
                      </a:cubicBezTo>
                      <a:cubicBezTo>
                        <a:pt x="9137" y="1058"/>
                        <a:pt x="9048" y="1051"/>
                        <a:pt x="8959" y="1051"/>
                      </a:cubicBezTo>
                      <a:cubicBezTo>
                        <a:pt x="8322" y="1051"/>
                        <a:pt x="7677" y="1421"/>
                        <a:pt x="7374" y="1961"/>
                      </a:cubicBezTo>
                      <a:cubicBezTo>
                        <a:pt x="6633" y="754"/>
                        <a:pt x="5254" y="1"/>
                        <a:pt x="38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3" name="Google Shape;4053;g303e823a111_0_116"/>
                <p:cNvSpPr/>
                <p:nvPr/>
              </p:nvSpPr>
              <p:spPr>
                <a:xfrm>
                  <a:off x="-7472075" y="4827050"/>
                  <a:ext cx="9875" cy="12225"/>
                </a:xfrm>
                <a:custGeom>
                  <a:rect b="b" l="l" r="r" t="t"/>
                  <a:pathLst>
                    <a:path extrusionOk="0" h="489" w="395">
                      <a:moveTo>
                        <a:pt x="288" y="1"/>
                      </a:moveTo>
                      <a:cubicBezTo>
                        <a:pt x="236" y="1"/>
                        <a:pt x="191" y="23"/>
                        <a:pt x="174" y="59"/>
                      </a:cubicBezTo>
                      <a:cubicBezTo>
                        <a:pt x="125" y="134"/>
                        <a:pt x="75" y="233"/>
                        <a:pt x="26" y="306"/>
                      </a:cubicBezTo>
                      <a:cubicBezTo>
                        <a:pt x="0" y="332"/>
                        <a:pt x="0" y="381"/>
                        <a:pt x="0" y="405"/>
                      </a:cubicBezTo>
                      <a:lnTo>
                        <a:pt x="75" y="480"/>
                      </a:lnTo>
                      <a:cubicBezTo>
                        <a:pt x="88" y="486"/>
                        <a:pt x="103" y="489"/>
                        <a:pt x="118" y="489"/>
                      </a:cubicBezTo>
                      <a:cubicBezTo>
                        <a:pt x="160" y="489"/>
                        <a:pt x="204" y="467"/>
                        <a:pt x="223" y="430"/>
                      </a:cubicBezTo>
                      <a:cubicBezTo>
                        <a:pt x="273" y="355"/>
                        <a:pt x="322" y="257"/>
                        <a:pt x="371" y="184"/>
                      </a:cubicBezTo>
                      <a:cubicBezTo>
                        <a:pt x="395" y="158"/>
                        <a:pt x="395" y="134"/>
                        <a:pt x="395" y="85"/>
                      </a:cubicBezTo>
                      <a:cubicBezTo>
                        <a:pt x="395" y="59"/>
                        <a:pt x="371" y="36"/>
                        <a:pt x="346" y="10"/>
                      </a:cubicBezTo>
                      <a:cubicBezTo>
                        <a:pt x="326" y="4"/>
                        <a:pt x="307" y="1"/>
                        <a:pt x="288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4" name="Google Shape;4054;g303e823a111_0_116"/>
                <p:cNvSpPr/>
                <p:nvPr/>
              </p:nvSpPr>
              <p:spPr>
                <a:xfrm>
                  <a:off x="-7450475" y="4813125"/>
                  <a:ext cx="4950" cy="5550"/>
                </a:xfrm>
                <a:custGeom>
                  <a:rect b="b" l="l" r="r" t="t"/>
                  <a:pathLst>
                    <a:path extrusionOk="0" h="222" w="198">
                      <a:moveTo>
                        <a:pt x="123" y="1"/>
                      </a:moveTo>
                      <a:cubicBezTo>
                        <a:pt x="99" y="1"/>
                        <a:pt x="74" y="1"/>
                        <a:pt x="74" y="25"/>
                      </a:cubicBezTo>
                      <a:cubicBezTo>
                        <a:pt x="50" y="50"/>
                        <a:pt x="24" y="100"/>
                        <a:pt x="1" y="123"/>
                      </a:cubicBezTo>
                      <a:lnTo>
                        <a:pt x="1" y="173"/>
                      </a:lnTo>
                      <a:cubicBezTo>
                        <a:pt x="1" y="198"/>
                        <a:pt x="24" y="198"/>
                        <a:pt x="24" y="222"/>
                      </a:cubicBezTo>
                      <a:lnTo>
                        <a:pt x="74" y="222"/>
                      </a:lnTo>
                      <a:cubicBezTo>
                        <a:pt x="99" y="222"/>
                        <a:pt x="99" y="198"/>
                        <a:pt x="123" y="198"/>
                      </a:cubicBezTo>
                      <a:cubicBezTo>
                        <a:pt x="149" y="149"/>
                        <a:pt x="149" y="123"/>
                        <a:pt x="172" y="74"/>
                      </a:cubicBezTo>
                      <a:cubicBezTo>
                        <a:pt x="198" y="74"/>
                        <a:pt x="198" y="50"/>
                        <a:pt x="198" y="50"/>
                      </a:cubicBezTo>
                      <a:cubicBezTo>
                        <a:pt x="172" y="25"/>
                        <a:pt x="172" y="1"/>
                        <a:pt x="149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5" name="Google Shape;4055;g303e823a111_0_116"/>
                <p:cNvSpPr/>
                <p:nvPr/>
              </p:nvSpPr>
              <p:spPr>
                <a:xfrm>
                  <a:off x="-7462225" y="4790925"/>
                  <a:ext cx="9900" cy="10500"/>
                </a:xfrm>
                <a:custGeom>
                  <a:rect b="b" l="l" r="r" t="t"/>
                  <a:pathLst>
                    <a:path extrusionOk="0" h="420" w="396">
                      <a:moveTo>
                        <a:pt x="273" y="1"/>
                      </a:moveTo>
                      <a:cubicBezTo>
                        <a:pt x="248" y="1"/>
                        <a:pt x="198" y="1"/>
                        <a:pt x="198" y="25"/>
                      </a:cubicBezTo>
                      <a:cubicBezTo>
                        <a:pt x="149" y="100"/>
                        <a:pt x="76" y="149"/>
                        <a:pt x="27" y="198"/>
                      </a:cubicBezTo>
                      <a:cubicBezTo>
                        <a:pt x="27" y="222"/>
                        <a:pt x="27" y="222"/>
                        <a:pt x="1" y="248"/>
                      </a:cubicBezTo>
                      <a:lnTo>
                        <a:pt x="1" y="297"/>
                      </a:lnTo>
                      <a:cubicBezTo>
                        <a:pt x="1" y="321"/>
                        <a:pt x="27" y="370"/>
                        <a:pt x="27" y="370"/>
                      </a:cubicBezTo>
                      <a:cubicBezTo>
                        <a:pt x="50" y="396"/>
                        <a:pt x="100" y="419"/>
                        <a:pt x="125" y="419"/>
                      </a:cubicBezTo>
                      <a:cubicBezTo>
                        <a:pt x="149" y="419"/>
                        <a:pt x="198" y="396"/>
                        <a:pt x="198" y="370"/>
                      </a:cubicBezTo>
                      <a:lnTo>
                        <a:pt x="372" y="198"/>
                      </a:lnTo>
                      <a:cubicBezTo>
                        <a:pt x="372" y="198"/>
                        <a:pt x="372" y="173"/>
                        <a:pt x="396" y="173"/>
                      </a:cubicBezTo>
                      <a:lnTo>
                        <a:pt x="396" y="123"/>
                      </a:lnTo>
                      <a:cubicBezTo>
                        <a:pt x="396" y="100"/>
                        <a:pt x="372" y="50"/>
                        <a:pt x="372" y="25"/>
                      </a:cubicBezTo>
                      <a:cubicBezTo>
                        <a:pt x="346" y="1"/>
                        <a:pt x="297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6" name="Google Shape;4056;g303e823a111_0_116"/>
                <p:cNvSpPr/>
                <p:nvPr/>
              </p:nvSpPr>
              <p:spPr>
                <a:xfrm>
                  <a:off x="-7306825" y="4813725"/>
                  <a:ext cx="4350" cy="4375"/>
                </a:xfrm>
                <a:custGeom>
                  <a:rect b="b" l="l" r="r" t="t"/>
                  <a:pathLst>
                    <a:path extrusionOk="0" h="175" w="174">
                      <a:moveTo>
                        <a:pt x="75" y="1"/>
                      </a:moveTo>
                      <a:cubicBezTo>
                        <a:pt x="75" y="1"/>
                        <a:pt x="75" y="26"/>
                        <a:pt x="50" y="26"/>
                      </a:cubicBezTo>
                      <a:cubicBezTo>
                        <a:pt x="50" y="50"/>
                        <a:pt x="26" y="76"/>
                        <a:pt x="26" y="99"/>
                      </a:cubicBezTo>
                      <a:lnTo>
                        <a:pt x="0" y="99"/>
                      </a:lnTo>
                      <a:lnTo>
                        <a:pt x="0" y="125"/>
                      </a:lnTo>
                      <a:cubicBezTo>
                        <a:pt x="0" y="149"/>
                        <a:pt x="0" y="149"/>
                        <a:pt x="26" y="149"/>
                      </a:cubicBezTo>
                      <a:lnTo>
                        <a:pt x="26" y="174"/>
                      </a:lnTo>
                      <a:lnTo>
                        <a:pt x="99" y="174"/>
                      </a:lnTo>
                      <a:lnTo>
                        <a:pt x="125" y="149"/>
                      </a:lnTo>
                      <a:cubicBezTo>
                        <a:pt x="125" y="125"/>
                        <a:pt x="148" y="99"/>
                        <a:pt x="174" y="76"/>
                      </a:cubicBezTo>
                      <a:lnTo>
                        <a:pt x="174" y="50"/>
                      </a:lnTo>
                      <a:cubicBezTo>
                        <a:pt x="174" y="26"/>
                        <a:pt x="174" y="26"/>
                        <a:pt x="148" y="26"/>
                      </a:cubicBezTo>
                      <a:lnTo>
                        <a:pt x="148" y="1"/>
                      </a:ln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7" name="Google Shape;4057;g303e823a111_0_116"/>
                <p:cNvSpPr/>
                <p:nvPr/>
              </p:nvSpPr>
              <p:spPr>
                <a:xfrm>
                  <a:off x="-7298800" y="4799575"/>
                  <a:ext cx="8675" cy="8650"/>
                </a:xfrm>
                <a:custGeom>
                  <a:rect b="b" l="l" r="r" t="t"/>
                  <a:pathLst>
                    <a:path extrusionOk="0" h="346" w="347">
                      <a:moveTo>
                        <a:pt x="198" y="0"/>
                      </a:moveTo>
                      <a:cubicBezTo>
                        <a:pt x="172" y="0"/>
                        <a:pt x="149" y="24"/>
                        <a:pt x="123" y="24"/>
                      </a:cubicBezTo>
                      <a:cubicBezTo>
                        <a:pt x="99" y="73"/>
                        <a:pt x="74" y="99"/>
                        <a:pt x="50" y="148"/>
                      </a:cubicBezTo>
                      <a:cubicBezTo>
                        <a:pt x="25" y="148"/>
                        <a:pt x="25" y="172"/>
                        <a:pt x="25" y="172"/>
                      </a:cubicBezTo>
                      <a:cubicBezTo>
                        <a:pt x="25" y="198"/>
                        <a:pt x="1" y="221"/>
                        <a:pt x="1" y="221"/>
                      </a:cubicBezTo>
                      <a:cubicBezTo>
                        <a:pt x="1" y="247"/>
                        <a:pt x="25" y="271"/>
                        <a:pt x="25" y="271"/>
                      </a:cubicBezTo>
                      <a:cubicBezTo>
                        <a:pt x="25" y="296"/>
                        <a:pt x="25" y="296"/>
                        <a:pt x="50" y="320"/>
                      </a:cubicBezTo>
                      <a:cubicBezTo>
                        <a:pt x="50" y="320"/>
                        <a:pt x="74" y="320"/>
                        <a:pt x="74" y="346"/>
                      </a:cubicBezTo>
                      <a:lnTo>
                        <a:pt x="172" y="346"/>
                      </a:lnTo>
                      <a:cubicBezTo>
                        <a:pt x="198" y="346"/>
                        <a:pt x="198" y="320"/>
                        <a:pt x="222" y="320"/>
                      </a:cubicBezTo>
                      <a:cubicBezTo>
                        <a:pt x="247" y="271"/>
                        <a:pt x="271" y="247"/>
                        <a:pt x="297" y="198"/>
                      </a:cubicBezTo>
                      <a:cubicBezTo>
                        <a:pt x="320" y="198"/>
                        <a:pt x="320" y="172"/>
                        <a:pt x="320" y="172"/>
                      </a:cubicBezTo>
                      <a:cubicBezTo>
                        <a:pt x="346" y="148"/>
                        <a:pt x="346" y="148"/>
                        <a:pt x="346" y="123"/>
                      </a:cubicBezTo>
                      <a:cubicBezTo>
                        <a:pt x="346" y="99"/>
                        <a:pt x="346" y="99"/>
                        <a:pt x="320" y="73"/>
                      </a:cubicBezTo>
                      <a:cubicBezTo>
                        <a:pt x="320" y="50"/>
                        <a:pt x="320" y="50"/>
                        <a:pt x="297" y="24"/>
                      </a:cubicBezTo>
                      <a:lnTo>
                        <a:pt x="271" y="24"/>
                      </a:lnTo>
                      <a:cubicBezTo>
                        <a:pt x="271" y="0"/>
                        <a:pt x="247" y="0"/>
                        <a:pt x="222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8" name="Google Shape;4058;g303e823a111_0_116"/>
                <p:cNvSpPr/>
                <p:nvPr/>
              </p:nvSpPr>
              <p:spPr>
                <a:xfrm>
                  <a:off x="-7293850" y="4813725"/>
                  <a:ext cx="4950" cy="5600"/>
                </a:xfrm>
                <a:custGeom>
                  <a:rect b="b" l="l" r="r" t="t"/>
                  <a:pathLst>
                    <a:path extrusionOk="0" h="224" w="198">
                      <a:moveTo>
                        <a:pt x="122" y="1"/>
                      </a:moveTo>
                      <a:cubicBezTo>
                        <a:pt x="99" y="1"/>
                        <a:pt x="99" y="1"/>
                        <a:pt x="73" y="26"/>
                      </a:cubicBezTo>
                      <a:cubicBezTo>
                        <a:pt x="49" y="50"/>
                        <a:pt x="24" y="99"/>
                        <a:pt x="24" y="125"/>
                      </a:cubicBezTo>
                      <a:cubicBezTo>
                        <a:pt x="0" y="149"/>
                        <a:pt x="0" y="174"/>
                        <a:pt x="0" y="174"/>
                      </a:cubicBezTo>
                      <a:cubicBezTo>
                        <a:pt x="0" y="198"/>
                        <a:pt x="24" y="198"/>
                        <a:pt x="24" y="224"/>
                      </a:cubicBezTo>
                      <a:lnTo>
                        <a:pt x="73" y="224"/>
                      </a:lnTo>
                      <a:cubicBezTo>
                        <a:pt x="99" y="224"/>
                        <a:pt x="99" y="198"/>
                        <a:pt x="122" y="198"/>
                      </a:cubicBezTo>
                      <a:cubicBezTo>
                        <a:pt x="148" y="149"/>
                        <a:pt x="172" y="125"/>
                        <a:pt x="172" y="76"/>
                      </a:cubicBezTo>
                      <a:cubicBezTo>
                        <a:pt x="197" y="76"/>
                        <a:pt x="197" y="50"/>
                        <a:pt x="197" y="26"/>
                      </a:cubicBezTo>
                      <a:lnTo>
                        <a:pt x="172" y="1"/>
                      </a:ln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9" name="Google Shape;4059;g303e823a111_0_116"/>
                <p:cNvSpPr/>
                <p:nvPr/>
              </p:nvSpPr>
              <p:spPr>
                <a:xfrm>
                  <a:off x="-7459750" y="4837950"/>
                  <a:ext cx="5600" cy="6900"/>
                </a:xfrm>
                <a:custGeom>
                  <a:rect b="b" l="l" r="r" t="t"/>
                  <a:pathLst>
                    <a:path extrusionOk="0" h="276" w="224">
                      <a:moveTo>
                        <a:pt x="137" y="0"/>
                      </a:moveTo>
                      <a:cubicBezTo>
                        <a:pt x="124" y="0"/>
                        <a:pt x="112" y="6"/>
                        <a:pt x="99" y="18"/>
                      </a:cubicBezTo>
                      <a:cubicBezTo>
                        <a:pt x="76" y="67"/>
                        <a:pt x="50" y="142"/>
                        <a:pt x="26" y="192"/>
                      </a:cubicBezTo>
                      <a:cubicBezTo>
                        <a:pt x="1" y="192"/>
                        <a:pt x="1" y="215"/>
                        <a:pt x="1" y="215"/>
                      </a:cubicBezTo>
                      <a:cubicBezTo>
                        <a:pt x="1" y="241"/>
                        <a:pt x="26" y="265"/>
                        <a:pt x="26" y="265"/>
                      </a:cubicBezTo>
                      <a:cubicBezTo>
                        <a:pt x="41" y="272"/>
                        <a:pt x="53" y="275"/>
                        <a:pt x="64" y="275"/>
                      </a:cubicBezTo>
                      <a:cubicBezTo>
                        <a:pt x="90" y="275"/>
                        <a:pt x="107" y="258"/>
                        <a:pt x="125" y="241"/>
                      </a:cubicBezTo>
                      <a:lnTo>
                        <a:pt x="198" y="93"/>
                      </a:lnTo>
                      <a:cubicBezTo>
                        <a:pt x="224" y="67"/>
                        <a:pt x="224" y="67"/>
                        <a:pt x="224" y="44"/>
                      </a:cubicBezTo>
                      <a:cubicBezTo>
                        <a:pt x="198" y="18"/>
                        <a:pt x="198" y="18"/>
                        <a:pt x="174" y="18"/>
                      </a:cubicBezTo>
                      <a:cubicBezTo>
                        <a:pt x="161" y="6"/>
                        <a:pt x="149" y="0"/>
                        <a:pt x="137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0" name="Google Shape;4060;g303e823a111_0_116"/>
                <p:cNvSpPr/>
                <p:nvPr/>
              </p:nvSpPr>
              <p:spPr>
                <a:xfrm>
                  <a:off x="-7494275" y="4835050"/>
                  <a:ext cx="7425" cy="8575"/>
                </a:xfrm>
                <a:custGeom>
                  <a:rect b="b" l="l" r="r" t="t"/>
                  <a:pathLst>
                    <a:path extrusionOk="0" h="343" w="297">
                      <a:moveTo>
                        <a:pt x="211" y="0"/>
                      </a:moveTo>
                      <a:cubicBezTo>
                        <a:pt x="203" y="0"/>
                        <a:pt x="198" y="3"/>
                        <a:pt x="198" y="12"/>
                      </a:cubicBezTo>
                      <a:cubicBezTo>
                        <a:pt x="125" y="85"/>
                        <a:pt x="75" y="160"/>
                        <a:pt x="0" y="233"/>
                      </a:cubicBezTo>
                      <a:lnTo>
                        <a:pt x="0" y="282"/>
                      </a:lnTo>
                      <a:lnTo>
                        <a:pt x="0" y="331"/>
                      </a:lnTo>
                      <a:cubicBezTo>
                        <a:pt x="18" y="331"/>
                        <a:pt x="45" y="343"/>
                        <a:pt x="69" y="343"/>
                      </a:cubicBezTo>
                      <a:cubicBezTo>
                        <a:pt x="80" y="343"/>
                        <a:pt x="91" y="340"/>
                        <a:pt x="99" y="331"/>
                      </a:cubicBezTo>
                      <a:cubicBezTo>
                        <a:pt x="148" y="258"/>
                        <a:pt x="223" y="183"/>
                        <a:pt x="273" y="110"/>
                      </a:cubicBezTo>
                      <a:cubicBezTo>
                        <a:pt x="273" y="85"/>
                        <a:pt x="296" y="85"/>
                        <a:pt x="296" y="61"/>
                      </a:cubicBezTo>
                      <a:cubicBezTo>
                        <a:pt x="296" y="61"/>
                        <a:pt x="273" y="35"/>
                        <a:pt x="273" y="12"/>
                      </a:cubicBezTo>
                      <a:cubicBezTo>
                        <a:pt x="256" y="12"/>
                        <a:pt x="228" y="0"/>
                        <a:pt x="211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1" name="Google Shape;4061;g303e823a111_0_116"/>
                <p:cNvSpPr/>
                <p:nvPr/>
              </p:nvSpPr>
              <p:spPr>
                <a:xfrm>
                  <a:off x="-7440025" y="4780600"/>
                  <a:ext cx="9900" cy="8350"/>
                </a:xfrm>
                <a:custGeom>
                  <a:rect b="b" l="l" r="r" t="t"/>
                  <a:pathLst>
                    <a:path extrusionOk="0" h="334" w="396">
                      <a:moveTo>
                        <a:pt x="322" y="0"/>
                      </a:moveTo>
                      <a:cubicBezTo>
                        <a:pt x="303" y="0"/>
                        <a:pt x="285" y="7"/>
                        <a:pt x="273" y="19"/>
                      </a:cubicBezTo>
                      <a:cubicBezTo>
                        <a:pt x="198" y="92"/>
                        <a:pt x="99" y="167"/>
                        <a:pt x="26" y="240"/>
                      </a:cubicBezTo>
                      <a:cubicBezTo>
                        <a:pt x="1" y="240"/>
                        <a:pt x="1" y="290"/>
                        <a:pt x="26" y="315"/>
                      </a:cubicBezTo>
                      <a:cubicBezTo>
                        <a:pt x="38" y="327"/>
                        <a:pt x="51" y="333"/>
                        <a:pt x="63" y="333"/>
                      </a:cubicBezTo>
                      <a:cubicBezTo>
                        <a:pt x="75" y="333"/>
                        <a:pt x="88" y="327"/>
                        <a:pt x="99" y="315"/>
                      </a:cubicBezTo>
                      <a:cubicBezTo>
                        <a:pt x="198" y="240"/>
                        <a:pt x="273" y="167"/>
                        <a:pt x="372" y="92"/>
                      </a:cubicBezTo>
                      <a:cubicBezTo>
                        <a:pt x="395" y="69"/>
                        <a:pt x="395" y="43"/>
                        <a:pt x="372" y="19"/>
                      </a:cubicBezTo>
                      <a:cubicBezTo>
                        <a:pt x="359" y="7"/>
                        <a:pt x="340" y="0"/>
                        <a:pt x="322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2" name="Google Shape;4062;g303e823a111_0_116"/>
                <p:cNvSpPr/>
                <p:nvPr/>
              </p:nvSpPr>
              <p:spPr>
                <a:xfrm>
                  <a:off x="-7304375" y="4823000"/>
                  <a:ext cx="6200" cy="6775"/>
                </a:xfrm>
                <a:custGeom>
                  <a:rect b="b" l="l" r="r" t="t"/>
                  <a:pathLst>
                    <a:path extrusionOk="0" h="271" w="248">
                      <a:moveTo>
                        <a:pt x="149" y="1"/>
                      </a:moveTo>
                      <a:cubicBezTo>
                        <a:pt x="100" y="50"/>
                        <a:pt x="50" y="123"/>
                        <a:pt x="1" y="172"/>
                      </a:cubicBezTo>
                      <a:lnTo>
                        <a:pt x="1" y="198"/>
                      </a:lnTo>
                      <a:lnTo>
                        <a:pt x="1" y="247"/>
                      </a:lnTo>
                      <a:cubicBezTo>
                        <a:pt x="27" y="271"/>
                        <a:pt x="50" y="271"/>
                        <a:pt x="50" y="271"/>
                      </a:cubicBezTo>
                      <a:cubicBezTo>
                        <a:pt x="76" y="271"/>
                        <a:pt x="100" y="271"/>
                        <a:pt x="100" y="247"/>
                      </a:cubicBezTo>
                      <a:cubicBezTo>
                        <a:pt x="149" y="198"/>
                        <a:pt x="175" y="148"/>
                        <a:pt x="224" y="99"/>
                      </a:cubicBezTo>
                      <a:cubicBezTo>
                        <a:pt x="248" y="74"/>
                        <a:pt x="248" y="74"/>
                        <a:pt x="248" y="50"/>
                      </a:cubicBezTo>
                      <a:cubicBezTo>
                        <a:pt x="248" y="50"/>
                        <a:pt x="248" y="24"/>
                        <a:pt x="224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3" name="Google Shape;4063;g303e823a111_0_116"/>
                <p:cNvSpPr/>
                <p:nvPr/>
              </p:nvSpPr>
              <p:spPr>
                <a:xfrm>
                  <a:off x="-6325225" y="4714900"/>
                  <a:ext cx="210325" cy="96375"/>
                </a:xfrm>
                <a:custGeom>
                  <a:rect b="b" l="l" r="r" t="t"/>
                  <a:pathLst>
                    <a:path extrusionOk="0" h="3855" w="8413">
                      <a:moveTo>
                        <a:pt x="4224" y="0"/>
                      </a:moveTo>
                      <a:cubicBezTo>
                        <a:pt x="3727" y="0"/>
                        <a:pt x="3230" y="78"/>
                        <a:pt x="2763" y="230"/>
                      </a:cubicBezTo>
                      <a:cubicBezTo>
                        <a:pt x="1629" y="599"/>
                        <a:pt x="642" y="1414"/>
                        <a:pt x="1" y="2401"/>
                      </a:cubicBezTo>
                      <a:cubicBezTo>
                        <a:pt x="1475" y="3348"/>
                        <a:pt x="3288" y="3855"/>
                        <a:pt x="5083" y="3855"/>
                      </a:cubicBezTo>
                      <a:cubicBezTo>
                        <a:pt x="6232" y="3855"/>
                        <a:pt x="7373" y="3647"/>
                        <a:pt x="8412" y="3214"/>
                      </a:cubicBezTo>
                      <a:cubicBezTo>
                        <a:pt x="8166" y="2030"/>
                        <a:pt x="7327" y="1020"/>
                        <a:pt x="6265" y="477"/>
                      </a:cubicBezTo>
                      <a:cubicBezTo>
                        <a:pt x="5642" y="158"/>
                        <a:pt x="4933" y="0"/>
                        <a:pt x="42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4" name="Google Shape;4064;g303e823a111_0_116"/>
                <p:cNvSpPr/>
                <p:nvPr/>
              </p:nvSpPr>
              <p:spPr>
                <a:xfrm>
                  <a:off x="-6299900" y="4751200"/>
                  <a:ext cx="9250" cy="8925"/>
                </a:xfrm>
                <a:custGeom>
                  <a:rect b="b" l="l" r="r" t="t"/>
                  <a:pathLst>
                    <a:path extrusionOk="0" h="357" w="370">
                      <a:moveTo>
                        <a:pt x="273" y="1"/>
                      </a:moveTo>
                      <a:cubicBezTo>
                        <a:pt x="263" y="1"/>
                        <a:pt x="254" y="4"/>
                        <a:pt x="247" y="11"/>
                      </a:cubicBezTo>
                      <a:cubicBezTo>
                        <a:pt x="148" y="85"/>
                        <a:pt x="73" y="159"/>
                        <a:pt x="24" y="232"/>
                      </a:cubicBezTo>
                      <a:cubicBezTo>
                        <a:pt x="0" y="258"/>
                        <a:pt x="0" y="282"/>
                        <a:pt x="24" y="307"/>
                      </a:cubicBezTo>
                      <a:cubicBezTo>
                        <a:pt x="24" y="331"/>
                        <a:pt x="24" y="331"/>
                        <a:pt x="49" y="357"/>
                      </a:cubicBezTo>
                      <a:lnTo>
                        <a:pt x="122" y="357"/>
                      </a:lnTo>
                      <a:cubicBezTo>
                        <a:pt x="122" y="357"/>
                        <a:pt x="148" y="331"/>
                        <a:pt x="148" y="307"/>
                      </a:cubicBezTo>
                      <a:lnTo>
                        <a:pt x="172" y="307"/>
                      </a:lnTo>
                      <a:cubicBezTo>
                        <a:pt x="197" y="258"/>
                        <a:pt x="247" y="232"/>
                        <a:pt x="270" y="183"/>
                      </a:cubicBezTo>
                      <a:cubicBezTo>
                        <a:pt x="296" y="183"/>
                        <a:pt x="296" y="159"/>
                        <a:pt x="320" y="159"/>
                      </a:cubicBezTo>
                      <a:lnTo>
                        <a:pt x="369" y="110"/>
                      </a:lnTo>
                      <a:cubicBezTo>
                        <a:pt x="369" y="85"/>
                        <a:pt x="369" y="61"/>
                        <a:pt x="345" y="35"/>
                      </a:cubicBezTo>
                      <a:cubicBezTo>
                        <a:pt x="327" y="18"/>
                        <a:pt x="297" y="1"/>
                        <a:pt x="273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5" name="Google Shape;4065;g303e823a111_0_116"/>
                <p:cNvSpPr/>
                <p:nvPr/>
              </p:nvSpPr>
              <p:spPr>
                <a:xfrm>
                  <a:off x="-6282050" y="4749000"/>
                  <a:ext cx="9300" cy="8675"/>
                </a:xfrm>
                <a:custGeom>
                  <a:rect b="b" l="l" r="r" t="t"/>
                  <a:pathLst>
                    <a:path extrusionOk="0" h="347" w="372">
                      <a:moveTo>
                        <a:pt x="247" y="1"/>
                      </a:moveTo>
                      <a:cubicBezTo>
                        <a:pt x="148" y="50"/>
                        <a:pt x="75" y="123"/>
                        <a:pt x="26" y="222"/>
                      </a:cubicBezTo>
                      <a:cubicBezTo>
                        <a:pt x="0" y="247"/>
                        <a:pt x="0" y="271"/>
                        <a:pt x="0" y="271"/>
                      </a:cubicBezTo>
                      <a:cubicBezTo>
                        <a:pt x="26" y="297"/>
                        <a:pt x="26" y="320"/>
                        <a:pt x="50" y="320"/>
                      </a:cubicBezTo>
                      <a:cubicBezTo>
                        <a:pt x="75" y="346"/>
                        <a:pt x="99" y="346"/>
                        <a:pt x="99" y="346"/>
                      </a:cubicBezTo>
                      <a:cubicBezTo>
                        <a:pt x="125" y="320"/>
                        <a:pt x="148" y="320"/>
                        <a:pt x="148" y="297"/>
                      </a:cubicBezTo>
                      <a:cubicBezTo>
                        <a:pt x="174" y="271"/>
                        <a:pt x="198" y="222"/>
                        <a:pt x="247" y="198"/>
                      </a:cubicBezTo>
                      <a:cubicBezTo>
                        <a:pt x="273" y="173"/>
                        <a:pt x="296" y="149"/>
                        <a:pt x="322" y="149"/>
                      </a:cubicBezTo>
                      <a:lnTo>
                        <a:pt x="371" y="99"/>
                      </a:lnTo>
                      <a:cubicBezTo>
                        <a:pt x="371" y="74"/>
                        <a:pt x="371" y="50"/>
                        <a:pt x="346" y="25"/>
                      </a:cubicBezTo>
                      <a:cubicBezTo>
                        <a:pt x="346" y="25"/>
                        <a:pt x="322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6" name="Google Shape;4066;g303e823a111_0_116"/>
                <p:cNvSpPr/>
                <p:nvPr/>
              </p:nvSpPr>
              <p:spPr>
                <a:xfrm>
                  <a:off x="-6267850" y="4731100"/>
                  <a:ext cx="12350" cy="10525"/>
                </a:xfrm>
                <a:custGeom>
                  <a:rect b="b" l="l" r="r" t="t"/>
                  <a:pathLst>
                    <a:path extrusionOk="0" h="421" w="494">
                      <a:moveTo>
                        <a:pt x="320" y="1"/>
                      </a:moveTo>
                      <a:cubicBezTo>
                        <a:pt x="297" y="1"/>
                        <a:pt x="271" y="26"/>
                        <a:pt x="247" y="26"/>
                      </a:cubicBezTo>
                      <a:cubicBezTo>
                        <a:pt x="198" y="76"/>
                        <a:pt x="149" y="99"/>
                        <a:pt x="74" y="125"/>
                      </a:cubicBezTo>
                      <a:cubicBezTo>
                        <a:pt x="74" y="125"/>
                        <a:pt x="50" y="149"/>
                        <a:pt x="50" y="174"/>
                      </a:cubicBezTo>
                      <a:cubicBezTo>
                        <a:pt x="24" y="174"/>
                        <a:pt x="24" y="198"/>
                        <a:pt x="24" y="224"/>
                      </a:cubicBezTo>
                      <a:cubicBezTo>
                        <a:pt x="1" y="247"/>
                        <a:pt x="1" y="273"/>
                        <a:pt x="24" y="297"/>
                      </a:cubicBezTo>
                      <a:lnTo>
                        <a:pt x="24" y="346"/>
                      </a:lnTo>
                      <a:cubicBezTo>
                        <a:pt x="50" y="372"/>
                        <a:pt x="99" y="395"/>
                        <a:pt x="123" y="421"/>
                      </a:cubicBezTo>
                      <a:lnTo>
                        <a:pt x="172" y="421"/>
                      </a:lnTo>
                      <a:cubicBezTo>
                        <a:pt x="198" y="421"/>
                        <a:pt x="222" y="395"/>
                        <a:pt x="247" y="395"/>
                      </a:cubicBezTo>
                      <a:cubicBezTo>
                        <a:pt x="320" y="372"/>
                        <a:pt x="370" y="322"/>
                        <a:pt x="419" y="297"/>
                      </a:cubicBezTo>
                      <a:cubicBezTo>
                        <a:pt x="445" y="297"/>
                        <a:pt x="445" y="273"/>
                        <a:pt x="468" y="273"/>
                      </a:cubicBezTo>
                      <a:cubicBezTo>
                        <a:pt x="468" y="247"/>
                        <a:pt x="494" y="224"/>
                        <a:pt x="494" y="198"/>
                      </a:cubicBezTo>
                      <a:lnTo>
                        <a:pt x="494" y="149"/>
                      </a:lnTo>
                      <a:cubicBezTo>
                        <a:pt x="494" y="125"/>
                        <a:pt x="494" y="99"/>
                        <a:pt x="468" y="76"/>
                      </a:cubicBezTo>
                      <a:cubicBezTo>
                        <a:pt x="445" y="50"/>
                        <a:pt x="419" y="26"/>
                        <a:pt x="370" y="26"/>
                      </a:cubicBezTo>
                      <a:cubicBezTo>
                        <a:pt x="370" y="26"/>
                        <a:pt x="346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7" name="Google Shape;4067;g303e823a111_0_116"/>
                <p:cNvSpPr/>
                <p:nvPr/>
              </p:nvSpPr>
              <p:spPr>
                <a:xfrm>
                  <a:off x="-6260450" y="4747125"/>
                  <a:ext cx="6200" cy="5600"/>
                </a:xfrm>
                <a:custGeom>
                  <a:rect b="b" l="l" r="r" t="t"/>
                  <a:pathLst>
                    <a:path extrusionOk="0" h="224" w="248">
                      <a:moveTo>
                        <a:pt x="198" y="1"/>
                      </a:moveTo>
                      <a:cubicBezTo>
                        <a:pt x="172" y="1"/>
                        <a:pt x="149" y="1"/>
                        <a:pt x="123" y="27"/>
                      </a:cubicBezTo>
                      <a:cubicBezTo>
                        <a:pt x="99" y="50"/>
                        <a:pt x="74" y="50"/>
                        <a:pt x="24" y="76"/>
                      </a:cubicBezTo>
                      <a:cubicBezTo>
                        <a:pt x="24" y="100"/>
                        <a:pt x="1" y="100"/>
                        <a:pt x="1" y="125"/>
                      </a:cubicBezTo>
                      <a:lnTo>
                        <a:pt x="1" y="149"/>
                      </a:lnTo>
                      <a:cubicBezTo>
                        <a:pt x="1" y="174"/>
                        <a:pt x="1" y="174"/>
                        <a:pt x="24" y="198"/>
                      </a:cubicBezTo>
                      <a:lnTo>
                        <a:pt x="50" y="224"/>
                      </a:lnTo>
                      <a:lnTo>
                        <a:pt x="123" y="224"/>
                      </a:lnTo>
                      <a:cubicBezTo>
                        <a:pt x="149" y="198"/>
                        <a:pt x="172" y="174"/>
                        <a:pt x="222" y="149"/>
                      </a:cubicBezTo>
                      <a:cubicBezTo>
                        <a:pt x="222" y="149"/>
                        <a:pt x="247" y="125"/>
                        <a:pt x="247" y="100"/>
                      </a:cubicBezTo>
                      <a:lnTo>
                        <a:pt x="247" y="76"/>
                      </a:lnTo>
                      <a:lnTo>
                        <a:pt x="247" y="50"/>
                      </a:ln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8" name="Google Shape;4068;g303e823a111_0_116"/>
                <p:cNvSpPr/>
                <p:nvPr/>
              </p:nvSpPr>
              <p:spPr>
                <a:xfrm>
                  <a:off x="-6241950" y="4727400"/>
                  <a:ext cx="12950" cy="9300"/>
                </a:xfrm>
                <a:custGeom>
                  <a:rect b="b" l="l" r="r" t="t"/>
                  <a:pathLst>
                    <a:path extrusionOk="0" h="372" w="518">
                      <a:moveTo>
                        <a:pt x="296" y="1"/>
                      </a:moveTo>
                      <a:cubicBezTo>
                        <a:pt x="247" y="26"/>
                        <a:pt x="172" y="50"/>
                        <a:pt x="123" y="76"/>
                      </a:cubicBezTo>
                      <a:cubicBezTo>
                        <a:pt x="99" y="76"/>
                        <a:pt x="73" y="76"/>
                        <a:pt x="73" y="99"/>
                      </a:cubicBezTo>
                      <a:cubicBezTo>
                        <a:pt x="50" y="99"/>
                        <a:pt x="24" y="125"/>
                        <a:pt x="24" y="149"/>
                      </a:cubicBezTo>
                      <a:cubicBezTo>
                        <a:pt x="24" y="149"/>
                        <a:pt x="0" y="174"/>
                        <a:pt x="0" y="198"/>
                      </a:cubicBezTo>
                      <a:cubicBezTo>
                        <a:pt x="0" y="224"/>
                        <a:pt x="0" y="247"/>
                        <a:pt x="24" y="273"/>
                      </a:cubicBezTo>
                      <a:cubicBezTo>
                        <a:pt x="24" y="297"/>
                        <a:pt x="50" y="346"/>
                        <a:pt x="99" y="346"/>
                      </a:cubicBezTo>
                      <a:cubicBezTo>
                        <a:pt x="123" y="372"/>
                        <a:pt x="172" y="372"/>
                        <a:pt x="221" y="372"/>
                      </a:cubicBezTo>
                      <a:cubicBezTo>
                        <a:pt x="271" y="346"/>
                        <a:pt x="346" y="322"/>
                        <a:pt x="395" y="322"/>
                      </a:cubicBezTo>
                      <a:cubicBezTo>
                        <a:pt x="419" y="297"/>
                        <a:pt x="444" y="297"/>
                        <a:pt x="444" y="273"/>
                      </a:cubicBezTo>
                      <a:cubicBezTo>
                        <a:pt x="468" y="273"/>
                        <a:pt x="468" y="247"/>
                        <a:pt x="494" y="224"/>
                      </a:cubicBezTo>
                      <a:cubicBezTo>
                        <a:pt x="494" y="224"/>
                        <a:pt x="517" y="198"/>
                        <a:pt x="517" y="174"/>
                      </a:cubicBezTo>
                      <a:cubicBezTo>
                        <a:pt x="517" y="149"/>
                        <a:pt x="517" y="125"/>
                        <a:pt x="494" y="99"/>
                      </a:cubicBezTo>
                      <a:cubicBezTo>
                        <a:pt x="494" y="76"/>
                        <a:pt x="468" y="26"/>
                        <a:pt x="419" y="26"/>
                      </a:cubicBezTo>
                      <a:cubicBezTo>
                        <a:pt x="395" y="1"/>
                        <a:pt x="346" y="1"/>
                        <a:pt x="296" y="1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9" name="Google Shape;4069;g303e823a111_0_116"/>
                <p:cNvSpPr/>
                <p:nvPr/>
              </p:nvSpPr>
              <p:spPr>
                <a:xfrm>
                  <a:off x="-6299900" y="4769975"/>
                  <a:ext cx="8000" cy="6775"/>
                </a:xfrm>
                <a:custGeom>
                  <a:rect b="b" l="l" r="r" t="t"/>
                  <a:pathLst>
                    <a:path extrusionOk="0" h="271" w="320">
                      <a:moveTo>
                        <a:pt x="247" y="0"/>
                      </a:moveTo>
                      <a:cubicBezTo>
                        <a:pt x="247" y="0"/>
                        <a:pt x="221" y="0"/>
                        <a:pt x="197" y="24"/>
                      </a:cubicBezTo>
                      <a:cubicBezTo>
                        <a:pt x="148" y="50"/>
                        <a:pt x="99" y="99"/>
                        <a:pt x="49" y="123"/>
                      </a:cubicBezTo>
                      <a:cubicBezTo>
                        <a:pt x="24" y="148"/>
                        <a:pt x="24" y="148"/>
                        <a:pt x="24" y="172"/>
                      </a:cubicBezTo>
                      <a:cubicBezTo>
                        <a:pt x="0" y="198"/>
                        <a:pt x="24" y="221"/>
                        <a:pt x="24" y="247"/>
                      </a:cubicBezTo>
                      <a:cubicBezTo>
                        <a:pt x="24" y="247"/>
                        <a:pt x="49" y="271"/>
                        <a:pt x="73" y="271"/>
                      </a:cubicBezTo>
                      <a:lnTo>
                        <a:pt x="122" y="271"/>
                      </a:lnTo>
                      <a:cubicBezTo>
                        <a:pt x="172" y="221"/>
                        <a:pt x="221" y="198"/>
                        <a:pt x="270" y="148"/>
                      </a:cubicBezTo>
                      <a:cubicBezTo>
                        <a:pt x="296" y="148"/>
                        <a:pt x="320" y="123"/>
                        <a:pt x="320" y="99"/>
                      </a:cubicBezTo>
                      <a:cubicBezTo>
                        <a:pt x="320" y="73"/>
                        <a:pt x="320" y="50"/>
                        <a:pt x="296" y="50"/>
                      </a:cubicBezTo>
                      <a:cubicBezTo>
                        <a:pt x="296" y="24"/>
                        <a:pt x="270" y="0"/>
                        <a:pt x="247" y="0"/>
                      </a:cubicBezTo>
                      <a:close/>
                    </a:path>
                  </a:pathLst>
                </a:custGeom>
                <a:solidFill>
                  <a:srgbClr val="364C4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0" name="Google Shape;4070;g303e823a111_0_116"/>
                <p:cNvSpPr/>
                <p:nvPr/>
              </p:nvSpPr>
              <p:spPr>
                <a:xfrm>
                  <a:off x="-7951150" y="4970575"/>
                  <a:ext cx="907000" cy="406150"/>
                </a:xfrm>
                <a:custGeom>
                  <a:rect b="b" l="l" r="r" t="t"/>
                  <a:pathLst>
                    <a:path extrusionOk="0" h="16246" w="36280">
                      <a:moveTo>
                        <a:pt x="17429" y="1"/>
                      </a:moveTo>
                      <a:cubicBezTo>
                        <a:pt x="16694" y="1"/>
                        <a:pt x="15961" y="44"/>
                        <a:pt x="15217" y="139"/>
                      </a:cubicBezTo>
                      <a:cubicBezTo>
                        <a:pt x="15193" y="139"/>
                        <a:pt x="15168" y="139"/>
                        <a:pt x="15144" y="165"/>
                      </a:cubicBezTo>
                      <a:cubicBezTo>
                        <a:pt x="15069" y="165"/>
                        <a:pt x="14996" y="165"/>
                        <a:pt x="14897" y="188"/>
                      </a:cubicBezTo>
                      <a:cubicBezTo>
                        <a:pt x="14872" y="188"/>
                        <a:pt x="14823" y="188"/>
                        <a:pt x="14799" y="214"/>
                      </a:cubicBezTo>
                      <a:cubicBezTo>
                        <a:pt x="14724" y="214"/>
                        <a:pt x="14651" y="214"/>
                        <a:pt x="14602" y="238"/>
                      </a:cubicBezTo>
                      <a:cubicBezTo>
                        <a:pt x="13787" y="362"/>
                        <a:pt x="12997" y="559"/>
                        <a:pt x="12234" y="780"/>
                      </a:cubicBezTo>
                      <a:cubicBezTo>
                        <a:pt x="11099" y="1126"/>
                        <a:pt x="10014" y="1570"/>
                        <a:pt x="8978" y="2138"/>
                      </a:cubicBezTo>
                      <a:cubicBezTo>
                        <a:pt x="6167" y="3667"/>
                        <a:pt x="3799" y="5985"/>
                        <a:pt x="2171" y="8722"/>
                      </a:cubicBezTo>
                      <a:cubicBezTo>
                        <a:pt x="2047" y="8919"/>
                        <a:pt x="1948" y="9093"/>
                        <a:pt x="1849" y="9290"/>
                      </a:cubicBezTo>
                      <a:cubicBezTo>
                        <a:pt x="987" y="10843"/>
                        <a:pt x="370" y="12546"/>
                        <a:pt x="1" y="14273"/>
                      </a:cubicBezTo>
                      <a:cubicBezTo>
                        <a:pt x="271" y="14963"/>
                        <a:pt x="172" y="15480"/>
                        <a:pt x="1" y="15999"/>
                      </a:cubicBezTo>
                      <a:lnTo>
                        <a:pt x="16427" y="15999"/>
                      </a:lnTo>
                      <a:lnTo>
                        <a:pt x="16450" y="16048"/>
                      </a:lnTo>
                      <a:lnTo>
                        <a:pt x="16575" y="16196"/>
                      </a:lnTo>
                      <a:cubicBezTo>
                        <a:pt x="16598" y="16220"/>
                        <a:pt x="16648" y="16246"/>
                        <a:pt x="16697" y="16246"/>
                      </a:cubicBezTo>
                      <a:lnTo>
                        <a:pt x="16723" y="16246"/>
                      </a:lnTo>
                      <a:cubicBezTo>
                        <a:pt x="16746" y="16246"/>
                        <a:pt x="16772" y="16220"/>
                        <a:pt x="16772" y="16220"/>
                      </a:cubicBezTo>
                      <a:cubicBezTo>
                        <a:pt x="16845" y="16171"/>
                        <a:pt x="16871" y="16072"/>
                        <a:pt x="16821" y="15999"/>
                      </a:cubicBezTo>
                      <a:lnTo>
                        <a:pt x="36280" y="15999"/>
                      </a:lnTo>
                      <a:cubicBezTo>
                        <a:pt x="35763" y="12915"/>
                        <a:pt x="34603" y="9955"/>
                        <a:pt x="32827" y="7367"/>
                      </a:cubicBezTo>
                      <a:cubicBezTo>
                        <a:pt x="31620" y="7860"/>
                        <a:pt x="30337" y="8156"/>
                        <a:pt x="29054" y="8304"/>
                      </a:cubicBezTo>
                      <a:cubicBezTo>
                        <a:pt x="29522" y="7193"/>
                        <a:pt x="30090" y="6133"/>
                        <a:pt x="30781" y="5121"/>
                      </a:cubicBezTo>
                      <a:cubicBezTo>
                        <a:pt x="28634" y="3667"/>
                        <a:pt x="26489" y="2187"/>
                        <a:pt x="24072" y="1250"/>
                      </a:cubicBezTo>
                      <a:cubicBezTo>
                        <a:pt x="22346" y="559"/>
                        <a:pt x="20521" y="165"/>
                        <a:pt x="18670" y="41"/>
                      </a:cubicBezTo>
                      <a:cubicBezTo>
                        <a:pt x="18254" y="14"/>
                        <a:pt x="17841" y="1"/>
                        <a:pt x="17429" y="1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1" name="Google Shape;4071;g303e823a111_0_116"/>
                <p:cNvSpPr/>
                <p:nvPr/>
              </p:nvSpPr>
              <p:spPr>
                <a:xfrm>
                  <a:off x="-7539900" y="5062075"/>
                  <a:ext cx="88225" cy="314650"/>
                </a:xfrm>
                <a:custGeom>
                  <a:rect b="b" l="l" r="r" t="t"/>
                  <a:pathLst>
                    <a:path extrusionOk="0" h="12586" w="3529">
                      <a:moveTo>
                        <a:pt x="3362" y="0"/>
                      </a:moveTo>
                      <a:cubicBezTo>
                        <a:pt x="3298" y="0"/>
                        <a:pt x="3232" y="44"/>
                        <a:pt x="3232" y="106"/>
                      </a:cubicBezTo>
                      <a:cubicBezTo>
                        <a:pt x="2640" y="2720"/>
                        <a:pt x="1999" y="5334"/>
                        <a:pt x="1283" y="7923"/>
                      </a:cubicBezTo>
                      <a:cubicBezTo>
                        <a:pt x="1283" y="7973"/>
                        <a:pt x="1259" y="7998"/>
                        <a:pt x="1259" y="8022"/>
                      </a:cubicBezTo>
                      <a:cubicBezTo>
                        <a:pt x="888" y="9379"/>
                        <a:pt x="519" y="10686"/>
                        <a:pt x="125" y="12017"/>
                      </a:cubicBezTo>
                      <a:cubicBezTo>
                        <a:pt x="75" y="12142"/>
                        <a:pt x="50" y="12240"/>
                        <a:pt x="26" y="12339"/>
                      </a:cubicBezTo>
                      <a:cubicBezTo>
                        <a:pt x="26" y="12363"/>
                        <a:pt x="0" y="12363"/>
                        <a:pt x="0" y="12388"/>
                      </a:cubicBezTo>
                      <a:lnTo>
                        <a:pt x="125" y="12536"/>
                      </a:lnTo>
                      <a:cubicBezTo>
                        <a:pt x="148" y="12560"/>
                        <a:pt x="198" y="12586"/>
                        <a:pt x="247" y="12586"/>
                      </a:cubicBezTo>
                      <a:lnTo>
                        <a:pt x="273" y="12586"/>
                      </a:lnTo>
                      <a:cubicBezTo>
                        <a:pt x="296" y="12511"/>
                        <a:pt x="322" y="12412"/>
                        <a:pt x="346" y="12339"/>
                      </a:cubicBezTo>
                      <a:lnTo>
                        <a:pt x="346" y="12313"/>
                      </a:lnTo>
                      <a:cubicBezTo>
                        <a:pt x="766" y="10908"/>
                        <a:pt x="1161" y="9502"/>
                        <a:pt x="1555" y="8097"/>
                      </a:cubicBezTo>
                      <a:cubicBezTo>
                        <a:pt x="1604" y="7923"/>
                        <a:pt x="1654" y="7726"/>
                        <a:pt x="1703" y="7554"/>
                      </a:cubicBezTo>
                      <a:cubicBezTo>
                        <a:pt x="2368" y="5112"/>
                        <a:pt x="2960" y="2645"/>
                        <a:pt x="3528" y="179"/>
                      </a:cubicBezTo>
                      <a:cubicBezTo>
                        <a:pt x="3528" y="106"/>
                        <a:pt x="3479" y="31"/>
                        <a:pt x="3404" y="7"/>
                      </a:cubicBezTo>
                      <a:cubicBezTo>
                        <a:pt x="3391" y="2"/>
                        <a:pt x="3377" y="0"/>
                        <a:pt x="33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2" name="Google Shape;4072;g303e823a111_0_116"/>
                <p:cNvSpPr/>
                <p:nvPr/>
              </p:nvSpPr>
              <p:spPr>
                <a:xfrm>
                  <a:off x="-7650900" y="5224500"/>
                  <a:ext cx="121525" cy="152225"/>
                </a:xfrm>
                <a:custGeom>
                  <a:rect b="b" l="l" r="r" t="t"/>
                  <a:pathLst>
                    <a:path extrusionOk="0" h="6089" w="4861">
                      <a:moveTo>
                        <a:pt x="176" y="1"/>
                      </a:moveTo>
                      <a:cubicBezTo>
                        <a:pt x="141" y="1"/>
                        <a:pt x="106" y="14"/>
                        <a:pt x="76" y="45"/>
                      </a:cubicBezTo>
                      <a:cubicBezTo>
                        <a:pt x="1" y="94"/>
                        <a:pt x="1" y="193"/>
                        <a:pt x="50" y="242"/>
                      </a:cubicBezTo>
                      <a:lnTo>
                        <a:pt x="4417" y="5842"/>
                      </a:lnTo>
                      <a:lnTo>
                        <a:pt x="4440" y="5891"/>
                      </a:lnTo>
                      <a:lnTo>
                        <a:pt x="4565" y="6039"/>
                      </a:lnTo>
                      <a:cubicBezTo>
                        <a:pt x="4588" y="6063"/>
                        <a:pt x="4638" y="6089"/>
                        <a:pt x="4687" y="6089"/>
                      </a:cubicBezTo>
                      <a:lnTo>
                        <a:pt x="4713" y="6089"/>
                      </a:lnTo>
                      <a:cubicBezTo>
                        <a:pt x="4736" y="6089"/>
                        <a:pt x="4762" y="6063"/>
                        <a:pt x="4762" y="6063"/>
                      </a:cubicBezTo>
                      <a:cubicBezTo>
                        <a:pt x="4835" y="6014"/>
                        <a:pt x="4861" y="5915"/>
                        <a:pt x="4811" y="5842"/>
                      </a:cubicBezTo>
                      <a:lnTo>
                        <a:pt x="4786" y="5816"/>
                      </a:lnTo>
                      <a:lnTo>
                        <a:pt x="4565" y="5520"/>
                      </a:lnTo>
                      <a:lnTo>
                        <a:pt x="297" y="71"/>
                      </a:lnTo>
                      <a:cubicBezTo>
                        <a:pt x="268" y="27"/>
                        <a:pt x="223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3" name="Google Shape;4073;g303e823a111_0_116"/>
                <p:cNvSpPr/>
                <p:nvPr/>
              </p:nvSpPr>
              <p:spPr>
                <a:xfrm>
                  <a:off x="-7509075" y="5149150"/>
                  <a:ext cx="151125" cy="117175"/>
                </a:xfrm>
                <a:custGeom>
                  <a:rect b="b" l="l" r="r" t="t"/>
                  <a:pathLst>
                    <a:path extrusionOk="0" h="4687" w="6045">
                      <a:moveTo>
                        <a:pt x="5858" y="0"/>
                      </a:moveTo>
                      <a:cubicBezTo>
                        <a:pt x="5828" y="0"/>
                        <a:pt x="5799" y="9"/>
                        <a:pt x="5772" y="26"/>
                      </a:cubicBezTo>
                      <a:cubicBezTo>
                        <a:pt x="3775" y="1358"/>
                        <a:pt x="1875" y="2838"/>
                        <a:pt x="75" y="4417"/>
                      </a:cubicBezTo>
                      <a:cubicBezTo>
                        <a:pt x="1" y="4466"/>
                        <a:pt x="1" y="4564"/>
                        <a:pt x="75" y="4637"/>
                      </a:cubicBezTo>
                      <a:cubicBezTo>
                        <a:pt x="99" y="4663"/>
                        <a:pt x="125" y="4687"/>
                        <a:pt x="174" y="4687"/>
                      </a:cubicBezTo>
                      <a:cubicBezTo>
                        <a:pt x="223" y="4687"/>
                        <a:pt x="247" y="4687"/>
                        <a:pt x="273" y="4637"/>
                      </a:cubicBezTo>
                      <a:cubicBezTo>
                        <a:pt x="2049" y="3059"/>
                        <a:pt x="3972" y="1605"/>
                        <a:pt x="5945" y="273"/>
                      </a:cubicBezTo>
                      <a:cubicBezTo>
                        <a:pt x="6018" y="224"/>
                        <a:pt x="6044" y="125"/>
                        <a:pt x="5995" y="76"/>
                      </a:cubicBezTo>
                      <a:cubicBezTo>
                        <a:pt x="5963" y="27"/>
                        <a:pt x="5911" y="0"/>
                        <a:pt x="58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4" name="Google Shape;4074;g303e823a111_0_116"/>
                <p:cNvSpPr/>
                <p:nvPr/>
              </p:nvSpPr>
              <p:spPr>
                <a:xfrm>
                  <a:off x="-7378350" y="5390275"/>
                  <a:ext cx="25925" cy="14175"/>
                </a:xfrm>
                <a:custGeom>
                  <a:rect b="b" l="l" r="r" t="t"/>
                  <a:pathLst>
                    <a:path extrusionOk="0" h="567" w="1037">
                      <a:moveTo>
                        <a:pt x="519" y="0"/>
                      </a:moveTo>
                      <a:lnTo>
                        <a:pt x="75" y="296"/>
                      </a:lnTo>
                      <a:cubicBezTo>
                        <a:pt x="0" y="320"/>
                        <a:pt x="0" y="419"/>
                        <a:pt x="50" y="494"/>
                      </a:cubicBezTo>
                      <a:cubicBezTo>
                        <a:pt x="75" y="543"/>
                        <a:pt x="125" y="567"/>
                        <a:pt x="174" y="567"/>
                      </a:cubicBezTo>
                      <a:cubicBezTo>
                        <a:pt x="198" y="567"/>
                        <a:pt x="223" y="567"/>
                        <a:pt x="247" y="543"/>
                      </a:cubicBezTo>
                      <a:lnTo>
                        <a:pt x="1036" y="24"/>
                      </a:lnTo>
                      <a:cubicBezTo>
                        <a:pt x="864" y="24"/>
                        <a:pt x="691" y="0"/>
                        <a:pt x="519" y="0"/>
                      </a:cubicBezTo>
                      <a:close/>
                    </a:path>
                  </a:pathLst>
                </a:custGeom>
                <a:solidFill>
                  <a:srgbClr val="2D5A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5" name="Google Shape;4075;g303e823a111_0_116"/>
                <p:cNvSpPr/>
                <p:nvPr/>
              </p:nvSpPr>
              <p:spPr>
                <a:xfrm>
                  <a:off x="-7335200" y="5270900"/>
                  <a:ext cx="159750" cy="99650"/>
                </a:xfrm>
                <a:custGeom>
                  <a:rect b="b" l="l" r="r" t="t"/>
                  <a:pathLst>
                    <a:path extrusionOk="0" h="3986" w="6390">
                      <a:moveTo>
                        <a:pt x="6229" y="0"/>
                      </a:moveTo>
                      <a:cubicBezTo>
                        <a:pt x="6199" y="0"/>
                        <a:pt x="6169" y="6"/>
                        <a:pt x="6143" y="14"/>
                      </a:cubicBezTo>
                      <a:lnTo>
                        <a:pt x="1" y="3986"/>
                      </a:lnTo>
                      <a:lnTo>
                        <a:pt x="569" y="3986"/>
                      </a:lnTo>
                      <a:lnTo>
                        <a:pt x="6315" y="286"/>
                      </a:lnTo>
                      <a:cubicBezTo>
                        <a:pt x="6390" y="237"/>
                        <a:pt x="6390" y="138"/>
                        <a:pt x="6364" y="63"/>
                      </a:cubicBezTo>
                      <a:cubicBezTo>
                        <a:pt x="6332" y="17"/>
                        <a:pt x="6281" y="0"/>
                        <a:pt x="6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6" name="Google Shape;4076;g303e823a111_0_116"/>
                <p:cNvSpPr/>
                <p:nvPr/>
              </p:nvSpPr>
              <p:spPr>
                <a:xfrm>
                  <a:off x="-8070775" y="4602850"/>
                  <a:ext cx="447675" cy="767700"/>
                </a:xfrm>
                <a:custGeom>
                  <a:rect b="b" l="l" r="r" t="t"/>
                  <a:pathLst>
                    <a:path extrusionOk="0" h="30708" w="17907">
                      <a:moveTo>
                        <a:pt x="17463" y="1"/>
                      </a:moveTo>
                      <a:cubicBezTo>
                        <a:pt x="13270" y="2270"/>
                        <a:pt x="9397" y="5180"/>
                        <a:pt x="6042" y="8584"/>
                      </a:cubicBezTo>
                      <a:cubicBezTo>
                        <a:pt x="5279" y="9349"/>
                        <a:pt x="4490" y="10211"/>
                        <a:pt x="4365" y="11297"/>
                      </a:cubicBezTo>
                      <a:cubicBezTo>
                        <a:pt x="4168" y="12901"/>
                        <a:pt x="5451" y="14479"/>
                        <a:pt x="5082" y="16032"/>
                      </a:cubicBezTo>
                      <a:cubicBezTo>
                        <a:pt x="4119" y="15144"/>
                        <a:pt x="3132" y="14233"/>
                        <a:pt x="2171" y="13319"/>
                      </a:cubicBezTo>
                      <a:cubicBezTo>
                        <a:pt x="1406" y="14059"/>
                        <a:pt x="666" y="14824"/>
                        <a:pt x="1" y="15663"/>
                      </a:cubicBezTo>
                      <a:lnTo>
                        <a:pt x="1" y="30708"/>
                      </a:lnTo>
                      <a:lnTo>
                        <a:pt x="8558" y="30708"/>
                      </a:lnTo>
                      <a:cubicBezTo>
                        <a:pt x="11370" y="27673"/>
                        <a:pt x="13639" y="23999"/>
                        <a:pt x="15809" y="20422"/>
                      </a:cubicBezTo>
                      <a:cubicBezTo>
                        <a:pt x="14872" y="19978"/>
                        <a:pt x="14083" y="19264"/>
                        <a:pt x="13517" y="18400"/>
                      </a:cubicBezTo>
                      <a:cubicBezTo>
                        <a:pt x="14552" y="18153"/>
                        <a:pt x="15563" y="17906"/>
                        <a:pt x="16599" y="17660"/>
                      </a:cubicBezTo>
                      <a:cubicBezTo>
                        <a:pt x="16747" y="16946"/>
                        <a:pt x="16894" y="16206"/>
                        <a:pt x="17019" y="15489"/>
                      </a:cubicBezTo>
                      <a:cubicBezTo>
                        <a:pt x="17684" y="11470"/>
                        <a:pt x="17907" y="7400"/>
                        <a:pt x="17709" y="3331"/>
                      </a:cubicBezTo>
                      <a:cubicBezTo>
                        <a:pt x="17684" y="2714"/>
                        <a:pt x="17660" y="2072"/>
                        <a:pt x="17585" y="1431"/>
                      </a:cubicBezTo>
                      <a:cubicBezTo>
                        <a:pt x="17561" y="963"/>
                        <a:pt x="17512" y="470"/>
                        <a:pt x="174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7" name="Google Shape;4077;g303e823a111_0_116"/>
                <p:cNvSpPr/>
                <p:nvPr/>
              </p:nvSpPr>
              <p:spPr>
                <a:xfrm>
                  <a:off x="-8070775" y="4765400"/>
                  <a:ext cx="357650" cy="602050"/>
                </a:xfrm>
                <a:custGeom>
                  <a:rect b="b" l="l" r="r" t="t"/>
                  <a:pathLst>
                    <a:path extrusionOk="0" h="24082" w="14306">
                      <a:moveTo>
                        <a:pt x="14149" y="1"/>
                      </a:moveTo>
                      <a:cubicBezTo>
                        <a:pt x="14088" y="1"/>
                        <a:pt x="14028" y="28"/>
                        <a:pt x="14010" y="85"/>
                      </a:cubicBezTo>
                      <a:cubicBezTo>
                        <a:pt x="13122" y="2058"/>
                        <a:pt x="12159" y="3982"/>
                        <a:pt x="11173" y="5905"/>
                      </a:cubicBezTo>
                      <a:lnTo>
                        <a:pt x="10804" y="6570"/>
                      </a:lnTo>
                      <a:cubicBezTo>
                        <a:pt x="9768" y="8569"/>
                        <a:pt x="8657" y="10542"/>
                        <a:pt x="7499" y="12466"/>
                      </a:cubicBezTo>
                      <a:cubicBezTo>
                        <a:pt x="7400" y="12614"/>
                        <a:pt x="7325" y="12762"/>
                        <a:pt x="7226" y="12910"/>
                      </a:cubicBezTo>
                      <a:cubicBezTo>
                        <a:pt x="5944" y="15031"/>
                        <a:pt x="4612" y="17103"/>
                        <a:pt x="3207" y="19149"/>
                      </a:cubicBezTo>
                      <a:cubicBezTo>
                        <a:pt x="3108" y="19273"/>
                        <a:pt x="3010" y="19396"/>
                        <a:pt x="2935" y="19520"/>
                      </a:cubicBezTo>
                      <a:cubicBezTo>
                        <a:pt x="1974" y="20901"/>
                        <a:pt x="987" y="22257"/>
                        <a:pt x="1" y="23588"/>
                      </a:cubicBezTo>
                      <a:lnTo>
                        <a:pt x="1" y="24082"/>
                      </a:lnTo>
                      <a:cubicBezTo>
                        <a:pt x="1110" y="22602"/>
                        <a:pt x="2195" y="21122"/>
                        <a:pt x="3256" y="19593"/>
                      </a:cubicBezTo>
                      <a:cubicBezTo>
                        <a:pt x="3404" y="19396"/>
                        <a:pt x="3552" y="19175"/>
                        <a:pt x="3700" y="18952"/>
                      </a:cubicBezTo>
                      <a:cubicBezTo>
                        <a:pt x="5007" y="17053"/>
                        <a:pt x="6265" y="15104"/>
                        <a:pt x="7449" y="13131"/>
                      </a:cubicBezTo>
                      <a:cubicBezTo>
                        <a:pt x="7597" y="12910"/>
                        <a:pt x="7720" y="12663"/>
                        <a:pt x="7868" y="12440"/>
                      </a:cubicBezTo>
                      <a:cubicBezTo>
                        <a:pt x="8929" y="10641"/>
                        <a:pt x="9965" y="8839"/>
                        <a:pt x="10952" y="6991"/>
                      </a:cubicBezTo>
                      <a:cubicBezTo>
                        <a:pt x="11050" y="6768"/>
                        <a:pt x="11173" y="6547"/>
                        <a:pt x="11271" y="6349"/>
                      </a:cubicBezTo>
                      <a:cubicBezTo>
                        <a:pt x="12333" y="4327"/>
                        <a:pt x="13343" y="2279"/>
                        <a:pt x="14280" y="207"/>
                      </a:cubicBezTo>
                      <a:cubicBezTo>
                        <a:pt x="14306" y="134"/>
                        <a:pt x="14280" y="35"/>
                        <a:pt x="14207" y="10"/>
                      </a:cubicBezTo>
                      <a:cubicBezTo>
                        <a:pt x="14189" y="4"/>
                        <a:pt x="14169" y="1"/>
                        <a:pt x="141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8" name="Google Shape;4078;g303e823a111_0_116"/>
                <p:cNvSpPr/>
                <p:nvPr/>
              </p:nvSpPr>
              <p:spPr>
                <a:xfrm>
                  <a:off x="-7801925" y="4778600"/>
                  <a:ext cx="131975" cy="161575"/>
                </a:xfrm>
                <a:custGeom>
                  <a:rect b="b" l="l" r="r" t="t"/>
                  <a:pathLst>
                    <a:path extrusionOk="0" h="6463" w="5279">
                      <a:moveTo>
                        <a:pt x="148" y="1"/>
                      </a:moveTo>
                      <a:cubicBezTo>
                        <a:pt x="50" y="24"/>
                        <a:pt x="0" y="99"/>
                        <a:pt x="0" y="172"/>
                      </a:cubicBezTo>
                      <a:cubicBezTo>
                        <a:pt x="221" y="2195"/>
                        <a:pt x="221" y="4267"/>
                        <a:pt x="50" y="6289"/>
                      </a:cubicBezTo>
                      <a:cubicBezTo>
                        <a:pt x="24" y="6338"/>
                        <a:pt x="73" y="6413"/>
                        <a:pt x="123" y="6437"/>
                      </a:cubicBezTo>
                      <a:cubicBezTo>
                        <a:pt x="148" y="6463"/>
                        <a:pt x="172" y="6463"/>
                        <a:pt x="198" y="6463"/>
                      </a:cubicBezTo>
                      <a:cubicBezTo>
                        <a:pt x="221" y="6463"/>
                        <a:pt x="271" y="6437"/>
                        <a:pt x="296" y="6413"/>
                      </a:cubicBezTo>
                      <a:cubicBezTo>
                        <a:pt x="1875" y="5056"/>
                        <a:pt x="3526" y="3750"/>
                        <a:pt x="5203" y="2516"/>
                      </a:cubicBezTo>
                      <a:cubicBezTo>
                        <a:pt x="5278" y="2467"/>
                        <a:pt x="5278" y="2368"/>
                        <a:pt x="5229" y="2293"/>
                      </a:cubicBezTo>
                      <a:cubicBezTo>
                        <a:pt x="5202" y="2253"/>
                        <a:pt x="5160" y="2235"/>
                        <a:pt x="5119" y="2235"/>
                      </a:cubicBezTo>
                      <a:cubicBezTo>
                        <a:pt x="5086" y="2235"/>
                        <a:pt x="5054" y="2248"/>
                        <a:pt x="5032" y="2270"/>
                      </a:cubicBezTo>
                      <a:cubicBezTo>
                        <a:pt x="3427" y="3428"/>
                        <a:pt x="1875" y="4661"/>
                        <a:pt x="369" y="5944"/>
                      </a:cubicBezTo>
                      <a:cubicBezTo>
                        <a:pt x="543" y="4020"/>
                        <a:pt x="517" y="2072"/>
                        <a:pt x="296" y="149"/>
                      </a:cubicBezTo>
                      <a:cubicBezTo>
                        <a:pt x="296" y="50"/>
                        <a:pt x="221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9" name="Google Shape;4079;g303e823a111_0_116"/>
                <p:cNvSpPr/>
                <p:nvPr/>
              </p:nvSpPr>
              <p:spPr>
                <a:xfrm>
                  <a:off x="-8032550" y="5019075"/>
                  <a:ext cx="251600" cy="238025"/>
                </a:xfrm>
                <a:custGeom>
                  <a:rect b="b" l="l" r="r" t="t"/>
                  <a:pathLst>
                    <a:path extrusionOk="0" h="9521" w="10064">
                      <a:moveTo>
                        <a:pt x="149" y="1"/>
                      </a:moveTo>
                      <a:cubicBezTo>
                        <a:pt x="50" y="24"/>
                        <a:pt x="1" y="99"/>
                        <a:pt x="25" y="198"/>
                      </a:cubicBezTo>
                      <a:cubicBezTo>
                        <a:pt x="617" y="3231"/>
                        <a:pt x="1086" y="6315"/>
                        <a:pt x="1406" y="9397"/>
                      </a:cubicBezTo>
                      <a:cubicBezTo>
                        <a:pt x="1406" y="9446"/>
                        <a:pt x="1431" y="9495"/>
                        <a:pt x="1481" y="9521"/>
                      </a:cubicBezTo>
                      <a:lnTo>
                        <a:pt x="1554" y="9521"/>
                      </a:lnTo>
                      <a:cubicBezTo>
                        <a:pt x="1579" y="9521"/>
                        <a:pt x="1603" y="9521"/>
                        <a:pt x="1629" y="9495"/>
                      </a:cubicBezTo>
                      <a:lnTo>
                        <a:pt x="9965" y="4316"/>
                      </a:lnTo>
                      <a:cubicBezTo>
                        <a:pt x="10038" y="4292"/>
                        <a:pt x="10064" y="4193"/>
                        <a:pt x="10014" y="4118"/>
                      </a:cubicBezTo>
                      <a:cubicBezTo>
                        <a:pt x="9982" y="4071"/>
                        <a:pt x="9930" y="4044"/>
                        <a:pt x="9876" y="4044"/>
                      </a:cubicBezTo>
                      <a:cubicBezTo>
                        <a:pt x="9847" y="4044"/>
                        <a:pt x="9818" y="4052"/>
                        <a:pt x="9791" y="4069"/>
                      </a:cubicBezTo>
                      <a:lnTo>
                        <a:pt x="1678" y="9126"/>
                      </a:lnTo>
                      <a:cubicBezTo>
                        <a:pt x="1356" y="6117"/>
                        <a:pt x="913" y="3108"/>
                        <a:pt x="321" y="123"/>
                      </a:cubicBezTo>
                      <a:cubicBezTo>
                        <a:pt x="297" y="50"/>
                        <a:pt x="222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0" name="Google Shape;4080;g303e823a111_0_116"/>
                <p:cNvSpPr/>
                <p:nvPr/>
              </p:nvSpPr>
              <p:spPr>
                <a:xfrm>
                  <a:off x="-7903050" y="4984425"/>
                  <a:ext cx="134450" cy="109250"/>
                </a:xfrm>
                <a:custGeom>
                  <a:rect b="b" l="l" r="r" t="t"/>
                  <a:pathLst>
                    <a:path extrusionOk="0" h="4370" w="5378">
                      <a:moveTo>
                        <a:pt x="179" y="0"/>
                      </a:moveTo>
                      <a:cubicBezTo>
                        <a:pt x="169" y="0"/>
                        <a:pt x="158" y="2"/>
                        <a:pt x="148" y="5"/>
                      </a:cubicBezTo>
                      <a:cubicBezTo>
                        <a:pt x="73" y="5"/>
                        <a:pt x="0" y="104"/>
                        <a:pt x="24" y="177"/>
                      </a:cubicBezTo>
                      <a:cubicBezTo>
                        <a:pt x="221" y="1509"/>
                        <a:pt x="395" y="2890"/>
                        <a:pt x="543" y="4248"/>
                      </a:cubicBezTo>
                      <a:cubicBezTo>
                        <a:pt x="543" y="4297"/>
                        <a:pt x="567" y="4346"/>
                        <a:pt x="616" y="4370"/>
                      </a:cubicBezTo>
                      <a:lnTo>
                        <a:pt x="691" y="4370"/>
                      </a:lnTo>
                      <a:cubicBezTo>
                        <a:pt x="715" y="4370"/>
                        <a:pt x="740" y="4370"/>
                        <a:pt x="764" y="4346"/>
                      </a:cubicBezTo>
                      <a:cubicBezTo>
                        <a:pt x="2293" y="3212"/>
                        <a:pt x="3822" y="2028"/>
                        <a:pt x="5278" y="844"/>
                      </a:cubicBezTo>
                      <a:cubicBezTo>
                        <a:pt x="5351" y="795"/>
                        <a:pt x="5377" y="696"/>
                        <a:pt x="5302" y="621"/>
                      </a:cubicBezTo>
                      <a:cubicBezTo>
                        <a:pt x="5272" y="591"/>
                        <a:pt x="5223" y="570"/>
                        <a:pt x="5178" y="570"/>
                      </a:cubicBezTo>
                      <a:cubicBezTo>
                        <a:pt x="5150" y="570"/>
                        <a:pt x="5124" y="578"/>
                        <a:pt x="5105" y="597"/>
                      </a:cubicBezTo>
                      <a:cubicBezTo>
                        <a:pt x="3700" y="1732"/>
                        <a:pt x="2269" y="2866"/>
                        <a:pt x="813" y="3952"/>
                      </a:cubicBezTo>
                      <a:cubicBezTo>
                        <a:pt x="691" y="2669"/>
                        <a:pt x="517" y="1387"/>
                        <a:pt x="320" y="128"/>
                      </a:cubicBezTo>
                      <a:cubicBezTo>
                        <a:pt x="320" y="65"/>
                        <a:pt x="247" y="0"/>
                        <a:pt x="17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1" name="Google Shape;4081;g303e823a111_0_116"/>
                <p:cNvSpPr/>
                <p:nvPr/>
              </p:nvSpPr>
              <p:spPr>
                <a:xfrm>
                  <a:off x="-6563225" y="4925775"/>
                  <a:ext cx="500100" cy="455875"/>
                </a:xfrm>
                <a:custGeom>
                  <a:rect b="b" l="l" r="r" t="t"/>
                  <a:pathLst>
                    <a:path extrusionOk="0" h="18235" w="20004">
                      <a:moveTo>
                        <a:pt x="4102" y="1"/>
                      </a:moveTo>
                      <a:cubicBezTo>
                        <a:pt x="3061" y="1"/>
                        <a:pt x="2029" y="332"/>
                        <a:pt x="1309" y="1069"/>
                      </a:cubicBezTo>
                      <a:cubicBezTo>
                        <a:pt x="1" y="2450"/>
                        <a:pt x="149" y="4621"/>
                        <a:pt x="372" y="6519"/>
                      </a:cubicBezTo>
                      <a:cubicBezTo>
                        <a:pt x="1185" y="6617"/>
                        <a:pt x="1999" y="6742"/>
                        <a:pt x="2812" y="6840"/>
                      </a:cubicBezTo>
                      <a:cubicBezTo>
                        <a:pt x="2467" y="7703"/>
                        <a:pt x="1999" y="8492"/>
                        <a:pt x="1382" y="9182"/>
                      </a:cubicBezTo>
                      <a:cubicBezTo>
                        <a:pt x="3134" y="12339"/>
                        <a:pt x="5328" y="15226"/>
                        <a:pt x="7844" y="17791"/>
                      </a:cubicBezTo>
                      <a:lnTo>
                        <a:pt x="13319" y="17791"/>
                      </a:lnTo>
                      <a:cubicBezTo>
                        <a:pt x="13418" y="17913"/>
                        <a:pt x="13516" y="18038"/>
                        <a:pt x="13591" y="18160"/>
                      </a:cubicBezTo>
                      <a:cubicBezTo>
                        <a:pt x="13615" y="18209"/>
                        <a:pt x="13664" y="18235"/>
                        <a:pt x="13714" y="18235"/>
                      </a:cubicBezTo>
                      <a:cubicBezTo>
                        <a:pt x="13739" y="18235"/>
                        <a:pt x="13789" y="18235"/>
                        <a:pt x="13812" y="18209"/>
                      </a:cubicBezTo>
                      <a:cubicBezTo>
                        <a:pt x="13887" y="18160"/>
                        <a:pt x="13887" y="18061"/>
                        <a:pt x="13838" y="17988"/>
                      </a:cubicBezTo>
                      <a:cubicBezTo>
                        <a:pt x="13789" y="17913"/>
                        <a:pt x="13739" y="17864"/>
                        <a:pt x="13714" y="17791"/>
                      </a:cubicBezTo>
                      <a:lnTo>
                        <a:pt x="20004" y="17791"/>
                      </a:lnTo>
                      <a:cubicBezTo>
                        <a:pt x="19386" y="16729"/>
                        <a:pt x="18745" y="15644"/>
                        <a:pt x="18130" y="14585"/>
                      </a:cubicBezTo>
                      <a:cubicBezTo>
                        <a:pt x="17982" y="14312"/>
                        <a:pt x="17808" y="14042"/>
                        <a:pt x="17660" y="13795"/>
                      </a:cubicBezTo>
                      <a:cubicBezTo>
                        <a:pt x="16551" y="11921"/>
                        <a:pt x="15417" y="10070"/>
                        <a:pt x="14256" y="8221"/>
                      </a:cubicBezTo>
                      <a:lnTo>
                        <a:pt x="13368" y="6815"/>
                      </a:lnTo>
                      <a:cubicBezTo>
                        <a:pt x="12530" y="7383"/>
                        <a:pt x="11668" y="7949"/>
                        <a:pt x="10829" y="8517"/>
                      </a:cubicBezTo>
                      <a:cubicBezTo>
                        <a:pt x="11494" y="7357"/>
                        <a:pt x="11520" y="5877"/>
                        <a:pt x="10902" y="4694"/>
                      </a:cubicBezTo>
                      <a:cubicBezTo>
                        <a:pt x="10557" y="4052"/>
                        <a:pt x="10089" y="3535"/>
                        <a:pt x="9596" y="3016"/>
                      </a:cubicBezTo>
                      <a:cubicBezTo>
                        <a:pt x="8485" y="1882"/>
                        <a:pt x="7252" y="797"/>
                        <a:pt x="5748" y="280"/>
                      </a:cubicBezTo>
                      <a:cubicBezTo>
                        <a:pt x="5229" y="98"/>
                        <a:pt x="4664" y="1"/>
                        <a:pt x="4102" y="1"/>
                      </a:cubicBezTo>
                      <a:close/>
                    </a:path>
                  </a:pathLst>
                </a:custGeom>
                <a:solidFill>
                  <a:srgbClr val="6E9C59">
                    <a:alpha val="431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2" name="Google Shape;4082;g303e823a111_0_116"/>
                <p:cNvSpPr/>
                <p:nvPr/>
              </p:nvSpPr>
              <p:spPr>
                <a:xfrm>
                  <a:off x="-6459000" y="5027650"/>
                  <a:ext cx="242975" cy="354000"/>
                </a:xfrm>
                <a:custGeom>
                  <a:rect b="b" l="l" r="r" t="t"/>
                  <a:pathLst>
                    <a:path extrusionOk="0" h="14160" w="9719">
                      <a:moveTo>
                        <a:pt x="165" y="0"/>
                      </a:moveTo>
                      <a:cubicBezTo>
                        <a:pt x="134" y="0"/>
                        <a:pt x="102" y="8"/>
                        <a:pt x="74" y="27"/>
                      </a:cubicBezTo>
                      <a:cubicBezTo>
                        <a:pt x="1" y="52"/>
                        <a:pt x="1" y="151"/>
                        <a:pt x="50" y="224"/>
                      </a:cubicBezTo>
                      <a:cubicBezTo>
                        <a:pt x="1159" y="1976"/>
                        <a:pt x="2294" y="3702"/>
                        <a:pt x="3454" y="5429"/>
                      </a:cubicBezTo>
                      <a:lnTo>
                        <a:pt x="3750" y="5873"/>
                      </a:lnTo>
                      <a:cubicBezTo>
                        <a:pt x="4835" y="7501"/>
                        <a:pt x="5920" y="9103"/>
                        <a:pt x="7029" y="10707"/>
                      </a:cubicBezTo>
                      <a:cubicBezTo>
                        <a:pt x="7128" y="10829"/>
                        <a:pt x="7226" y="10954"/>
                        <a:pt x="7301" y="11076"/>
                      </a:cubicBezTo>
                      <a:cubicBezTo>
                        <a:pt x="7917" y="11964"/>
                        <a:pt x="8534" y="12852"/>
                        <a:pt x="9150" y="13716"/>
                      </a:cubicBezTo>
                      <a:cubicBezTo>
                        <a:pt x="9249" y="13838"/>
                        <a:pt x="9347" y="13963"/>
                        <a:pt x="9422" y="14085"/>
                      </a:cubicBezTo>
                      <a:cubicBezTo>
                        <a:pt x="9446" y="14134"/>
                        <a:pt x="9495" y="14160"/>
                        <a:pt x="9545" y="14160"/>
                      </a:cubicBezTo>
                      <a:cubicBezTo>
                        <a:pt x="9570" y="14160"/>
                        <a:pt x="9620" y="14160"/>
                        <a:pt x="9643" y="14134"/>
                      </a:cubicBezTo>
                      <a:cubicBezTo>
                        <a:pt x="9718" y="14085"/>
                        <a:pt x="9718" y="13986"/>
                        <a:pt x="9669" y="13913"/>
                      </a:cubicBezTo>
                      <a:cubicBezTo>
                        <a:pt x="9620" y="13838"/>
                        <a:pt x="9570" y="13789"/>
                        <a:pt x="9545" y="13716"/>
                      </a:cubicBezTo>
                      <a:cubicBezTo>
                        <a:pt x="8830" y="12729"/>
                        <a:pt x="8114" y="11717"/>
                        <a:pt x="7424" y="10731"/>
                      </a:cubicBezTo>
                      <a:cubicBezTo>
                        <a:pt x="7325" y="10608"/>
                        <a:pt x="7252" y="10460"/>
                        <a:pt x="7153" y="10336"/>
                      </a:cubicBezTo>
                      <a:cubicBezTo>
                        <a:pt x="6141" y="8856"/>
                        <a:pt x="5105" y="7376"/>
                        <a:pt x="4095" y="5873"/>
                      </a:cubicBezTo>
                      <a:cubicBezTo>
                        <a:pt x="3996" y="5725"/>
                        <a:pt x="3921" y="5577"/>
                        <a:pt x="3823" y="5429"/>
                      </a:cubicBezTo>
                      <a:cubicBezTo>
                        <a:pt x="2615" y="3653"/>
                        <a:pt x="1455" y="1852"/>
                        <a:pt x="297" y="52"/>
                      </a:cubicBezTo>
                      <a:cubicBezTo>
                        <a:pt x="266" y="22"/>
                        <a:pt x="216" y="0"/>
                        <a:pt x="16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3" name="Google Shape;4083;g303e823a111_0_116"/>
                <p:cNvSpPr/>
                <p:nvPr/>
              </p:nvSpPr>
              <p:spPr>
                <a:xfrm>
                  <a:off x="-6463925" y="5032650"/>
                  <a:ext cx="108550" cy="143650"/>
                </a:xfrm>
                <a:custGeom>
                  <a:rect b="b" l="l" r="r" t="t"/>
                  <a:pathLst>
                    <a:path extrusionOk="0" h="5746" w="4342">
                      <a:moveTo>
                        <a:pt x="4168" y="0"/>
                      </a:moveTo>
                      <a:cubicBezTo>
                        <a:pt x="4095" y="0"/>
                        <a:pt x="4020" y="73"/>
                        <a:pt x="4020" y="172"/>
                      </a:cubicBezTo>
                      <a:lnTo>
                        <a:pt x="4020" y="5377"/>
                      </a:lnTo>
                      <a:lnTo>
                        <a:pt x="222" y="3921"/>
                      </a:lnTo>
                      <a:cubicBezTo>
                        <a:pt x="203" y="3915"/>
                        <a:pt x="184" y="3912"/>
                        <a:pt x="164" y="3912"/>
                      </a:cubicBezTo>
                      <a:cubicBezTo>
                        <a:pt x="104" y="3912"/>
                        <a:pt x="44" y="3939"/>
                        <a:pt x="24" y="3996"/>
                      </a:cubicBezTo>
                      <a:cubicBezTo>
                        <a:pt x="1" y="4094"/>
                        <a:pt x="24" y="4167"/>
                        <a:pt x="123" y="4193"/>
                      </a:cubicBezTo>
                      <a:lnTo>
                        <a:pt x="4118" y="5746"/>
                      </a:lnTo>
                      <a:lnTo>
                        <a:pt x="4168" y="5746"/>
                      </a:lnTo>
                      <a:cubicBezTo>
                        <a:pt x="4193" y="5746"/>
                        <a:pt x="4217" y="5746"/>
                        <a:pt x="4243" y="5722"/>
                      </a:cubicBezTo>
                      <a:cubicBezTo>
                        <a:pt x="4292" y="5697"/>
                        <a:pt x="4316" y="5647"/>
                        <a:pt x="4316" y="5598"/>
                      </a:cubicBezTo>
                      <a:lnTo>
                        <a:pt x="4341" y="172"/>
                      </a:lnTo>
                      <a:cubicBezTo>
                        <a:pt x="4341" y="73"/>
                        <a:pt x="4266" y="0"/>
                        <a:pt x="41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4" name="Google Shape;4084;g303e823a111_0_116"/>
                <p:cNvSpPr/>
                <p:nvPr/>
              </p:nvSpPr>
              <p:spPr>
                <a:xfrm>
                  <a:off x="-6407200" y="5191725"/>
                  <a:ext cx="139375" cy="113475"/>
                </a:xfrm>
                <a:custGeom>
                  <a:rect b="b" l="l" r="r" t="t"/>
                  <a:pathLst>
                    <a:path extrusionOk="0" h="4539" w="5575">
                      <a:moveTo>
                        <a:pt x="5377" y="0"/>
                      </a:moveTo>
                      <a:cubicBezTo>
                        <a:pt x="5302" y="0"/>
                        <a:pt x="5229" y="73"/>
                        <a:pt x="5229" y="148"/>
                      </a:cubicBezTo>
                      <a:cubicBezTo>
                        <a:pt x="5279" y="1504"/>
                        <a:pt x="5204" y="2836"/>
                        <a:pt x="5056" y="4168"/>
                      </a:cubicBezTo>
                      <a:cubicBezTo>
                        <a:pt x="3428" y="3601"/>
                        <a:pt x="1800" y="2984"/>
                        <a:pt x="222" y="2293"/>
                      </a:cubicBezTo>
                      <a:cubicBezTo>
                        <a:pt x="201" y="2279"/>
                        <a:pt x="179" y="2273"/>
                        <a:pt x="157" y="2273"/>
                      </a:cubicBezTo>
                      <a:cubicBezTo>
                        <a:pt x="99" y="2273"/>
                        <a:pt x="43" y="2314"/>
                        <a:pt x="24" y="2368"/>
                      </a:cubicBezTo>
                      <a:cubicBezTo>
                        <a:pt x="1" y="2441"/>
                        <a:pt x="24" y="2540"/>
                        <a:pt x="99" y="2566"/>
                      </a:cubicBezTo>
                      <a:cubicBezTo>
                        <a:pt x="1751" y="3280"/>
                        <a:pt x="3428" y="3947"/>
                        <a:pt x="5131" y="4513"/>
                      </a:cubicBezTo>
                      <a:cubicBezTo>
                        <a:pt x="5131" y="4539"/>
                        <a:pt x="5154" y="4539"/>
                        <a:pt x="5180" y="4539"/>
                      </a:cubicBezTo>
                      <a:cubicBezTo>
                        <a:pt x="5204" y="4539"/>
                        <a:pt x="5229" y="4513"/>
                        <a:pt x="5253" y="4513"/>
                      </a:cubicBezTo>
                      <a:cubicBezTo>
                        <a:pt x="5302" y="4489"/>
                        <a:pt x="5328" y="4440"/>
                        <a:pt x="5328" y="4391"/>
                      </a:cubicBezTo>
                      <a:cubicBezTo>
                        <a:pt x="5500" y="2984"/>
                        <a:pt x="5575" y="1553"/>
                        <a:pt x="5549" y="148"/>
                      </a:cubicBezTo>
                      <a:cubicBezTo>
                        <a:pt x="5549" y="73"/>
                        <a:pt x="5476" y="0"/>
                        <a:pt x="5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5" name="Google Shape;4085;g303e823a111_0_116"/>
                <p:cNvSpPr/>
                <p:nvPr/>
              </p:nvSpPr>
              <p:spPr>
                <a:xfrm>
                  <a:off x="-6244425" y="4612875"/>
                  <a:ext cx="849700" cy="757675"/>
                </a:xfrm>
                <a:custGeom>
                  <a:rect b="b" l="l" r="r" t="t"/>
                  <a:pathLst>
                    <a:path extrusionOk="0" h="30307" w="33988">
                      <a:moveTo>
                        <a:pt x="30322" y="1"/>
                      </a:moveTo>
                      <a:cubicBezTo>
                        <a:pt x="30122" y="1"/>
                        <a:pt x="29921" y="7"/>
                        <a:pt x="29720" y="20"/>
                      </a:cubicBezTo>
                      <a:cubicBezTo>
                        <a:pt x="29449" y="43"/>
                        <a:pt x="29177" y="69"/>
                        <a:pt x="28907" y="118"/>
                      </a:cubicBezTo>
                      <a:cubicBezTo>
                        <a:pt x="28634" y="168"/>
                        <a:pt x="28364" y="241"/>
                        <a:pt x="28092" y="316"/>
                      </a:cubicBezTo>
                      <a:cubicBezTo>
                        <a:pt x="27575" y="464"/>
                        <a:pt x="27056" y="685"/>
                        <a:pt x="26563" y="957"/>
                      </a:cubicBezTo>
                      <a:cubicBezTo>
                        <a:pt x="24590" y="2115"/>
                        <a:pt x="23307" y="4532"/>
                        <a:pt x="23850" y="6752"/>
                      </a:cubicBezTo>
                      <a:cubicBezTo>
                        <a:pt x="22790" y="5371"/>
                        <a:pt x="21285" y="4384"/>
                        <a:pt x="19633" y="3818"/>
                      </a:cubicBezTo>
                      <a:cubicBezTo>
                        <a:pt x="18658" y="3492"/>
                        <a:pt x="17613" y="3322"/>
                        <a:pt x="16570" y="3322"/>
                      </a:cubicBezTo>
                      <a:cubicBezTo>
                        <a:pt x="16109" y="3322"/>
                        <a:pt x="15648" y="3355"/>
                        <a:pt x="15194" y="3423"/>
                      </a:cubicBezTo>
                      <a:cubicBezTo>
                        <a:pt x="14724" y="3496"/>
                        <a:pt x="14231" y="3621"/>
                        <a:pt x="13763" y="3743"/>
                      </a:cubicBezTo>
                      <a:cubicBezTo>
                        <a:pt x="12208" y="4236"/>
                        <a:pt x="10754" y="5075"/>
                        <a:pt x="9521" y="6186"/>
                      </a:cubicBezTo>
                      <a:cubicBezTo>
                        <a:pt x="9101" y="6555"/>
                        <a:pt x="8682" y="6975"/>
                        <a:pt x="8312" y="7419"/>
                      </a:cubicBezTo>
                      <a:cubicBezTo>
                        <a:pt x="7966" y="7814"/>
                        <a:pt x="7670" y="8232"/>
                        <a:pt x="7374" y="8676"/>
                      </a:cubicBezTo>
                      <a:cubicBezTo>
                        <a:pt x="5378" y="11760"/>
                        <a:pt x="4934" y="16199"/>
                        <a:pt x="7351" y="18936"/>
                      </a:cubicBezTo>
                      <a:cubicBezTo>
                        <a:pt x="6833" y="18727"/>
                        <a:pt x="6278" y="18628"/>
                        <a:pt x="5717" y="18628"/>
                      </a:cubicBezTo>
                      <a:cubicBezTo>
                        <a:pt x="5156" y="18628"/>
                        <a:pt x="4588" y="18727"/>
                        <a:pt x="4046" y="18912"/>
                      </a:cubicBezTo>
                      <a:cubicBezTo>
                        <a:pt x="3947" y="18936"/>
                        <a:pt x="3848" y="18985"/>
                        <a:pt x="3750" y="19011"/>
                      </a:cubicBezTo>
                      <a:cubicBezTo>
                        <a:pt x="3010" y="19331"/>
                        <a:pt x="2319" y="19800"/>
                        <a:pt x="1777" y="20392"/>
                      </a:cubicBezTo>
                      <a:lnTo>
                        <a:pt x="1554" y="20688"/>
                      </a:lnTo>
                      <a:cubicBezTo>
                        <a:pt x="1530" y="20688"/>
                        <a:pt x="1504" y="20712"/>
                        <a:pt x="1504" y="20737"/>
                      </a:cubicBezTo>
                      <a:cubicBezTo>
                        <a:pt x="346" y="22241"/>
                        <a:pt x="1" y="24313"/>
                        <a:pt x="370" y="26163"/>
                      </a:cubicBezTo>
                      <a:cubicBezTo>
                        <a:pt x="691" y="27693"/>
                        <a:pt x="1455" y="29097"/>
                        <a:pt x="2442" y="30307"/>
                      </a:cubicBezTo>
                      <a:lnTo>
                        <a:pt x="33987" y="30307"/>
                      </a:lnTo>
                      <a:cubicBezTo>
                        <a:pt x="33790" y="27841"/>
                        <a:pt x="33617" y="25398"/>
                        <a:pt x="33494" y="22932"/>
                      </a:cubicBezTo>
                      <a:cubicBezTo>
                        <a:pt x="33469" y="22859"/>
                        <a:pt x="33469" y="22760"/>
                        <a:pt x="33469" y="22685"/>
                      </a:cubicBezTo>
                      <a:cubicBezTo>
                        <a:pt x="33469" y="22464"/>
                        <a:pt x="33445" y="22241"/>
                        <a:pt x="33445" y="21994"/>
                      </a:cubicBezTo>
                      <a:cubicBezTo>
                        <a:pt x="33396" y="21057"/>
                        <a:pt x="33346" y="20120"/>
                        <a:pt x="33297" y="19159"/>
                      </a:cubicBezTo>
                      <a:lnTo>
                        <a:pt x="33297" y="19060"/>
                      </a:lnTo>
                      <a:lnTo>
                        <a:pt x="33297" y="18912"/>
                      </a:lnTo>
                      <a:lnTo>
                        <a:pt x="33297" y="18689"/>
                      </a:lnTo>
                      <a:cubicBezTo>
                        <a:pt x="33123" y="14792"/>
                        <a:pt x="33074" y="10896"/>
                        <a:pt x="33074" y="6999"/>
                      </a:cubicBezTo>
                      <a:cubicBezTo>
                        <a:pt x="33100" y="4805"/>
                        <a:pt x="33123" y="2634"/>
                        <a:pt x="33198" y="438"/>
                      </a:cubicBezTo>
                      <a:cubicBezTo>
                        <a:pt x="32276" y="151"/>
                        <a:pt x="31303" y="1"/>
                        <a:pt x="3032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6" name="Google Shape;4086;g303e823a111_0_116"/>
                <p:cNvSpPr/>
                <p:nvPr/>
              </p:nvSpPr>
              <p:spPr>
                <a:xfrm>
                  <a:off x="-5891125" y="4830350"/>
                  <a:ext cx="267625" cy="540200"/>
                </a:xfrm>
                <a:custGeom>
                  <a:rect b="b" l="l" r="r" t="t"/>
                  <a:pathLst>
                    <a:path extrusionOk="0" h="21608" w="10705">
                      <a:moveTo>
                        <a:pt x="176" y="1"/>
                      </a:moveTo>
                      <a:cubicBezTo>
                        <a:pt x="151" y="1"/>
                        <a:pt x="125" y="9"/>
                        <a:pt x="99" y="26"/>
                      </a:cubicBezTo>
                      <a:cubicBezTo>
                        <a:pt x="26" y="75"/>
                        <a:pt x="0" y="150"/>
                        <a:pt x="26" y="223"/>
                      </a:cubicBezTo>
                      <a:cubicBezTo>
                        <a:pt x="2098" y="3899"/>
                        <a:pt x="3996" y="7672"/>
                        <a:pt x="5797" y="11496"/>
                      </a:cubicBezTo>
                      <a:cubicBezTo>
                        <a:pt x="5870" y="11644"/>
                        <a:pt x="5945" y="11815"/>
                        <a:pt x="6018" y="11963"/>
                      </a:cubicBezTo>
                      <a:cubicBezTo>
                        <a:pt x="7153" y="14357"/>
                        <a:pt x="8238" y="16774"/>
                        <a:pt x="9299" y="19191"/>
                      </a:cubicBezTo>
                      <a:cubicBezTo>
                        <a:pt x="9349" y="19290"/>
                        <a:pt x="9398" y="19412"/>
                        <a:pt x="9447" y="19511"/>
                      </a:cubicBezTo>
                      <a:cubicBezTo>
                        <a:pt x="9743" y="20227"/>
                        <a:pt x="10063" y="20917"/>
                        <a:pt x="10359" y="21608"/>
                      </a:cubicBezTo>
                      <a:lnTo>
                        <a:pt x="10704" y="21608"/>
                      </a:lnTo>
                      <a:cubicBezTo>
                        <a:pt x="10385" y="20917"/>
                        <a:pt x="10089" y="20227"/>
                        <a:pt x="9793" y="19511"/>
                      </a:cubicBezTo>
                      <a:cubicBezTo>
                        <a:pt x="9718" y="19412"/>
                        <a:pt x="9668" y="19290"/>
                        <a:pt x="9619" y="19165"/>
                      </a:cubicBezTo>
                      <a:cubicBezTo>
                        <a:pt x="8559" y="16748"/>
                        <a:pt x="7474" y="14331"/>
                        <a:pt x="6340" y="11914"/>
                      </a:cubicBezTo>
                      <a:cubicBezTo>
                        <a:pt x="6265" y="11742"/>
                        <a:pt x="6192" y="11569"/>
                        <a:pt x="6093" y="11397"/>
                      </a:cubicBezTo>
                      <a:cubicBezTo>
                        <a:pt x="4292" y="7573"/>
                        <a:pt x="2368" y="3775"/>
                        <a:pt x="296" y="75"/>
                      </a:cubicBezTo>
                      <a:cubicBezTo>
                        <a:pt x="264" y="28"/>
                        <a:pt x="222" y="1"/>
                        <a:pt x="1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7" name="Google Shape;4087;g303e823a111_0_116"/>
                <p:cNvSpPr/>
                <p:nvPr/>
              </p:nvSpPr>
              <p:spPr>
                <a:xfrm>
                  <a:off x="-5613025" y="5413700"/>
                  <a:ext cx="43775" cy="86950"/>
                </a:xfrm>
                <a:custGeom>
                  <a:rect b="b" l="l" r="r" t="t"/>
                  <a:pathLst>
                    <a:path extrusionOk="0" h="3478" w="1751">
                      <a:moveTo>
                        <a:pt x="320" y="0"/>
                      </a:moveTo>
                      <a:cubicBezTo>
                        <a:pt x="198" y="0"/>
                        <a:pt x="99" y="24"/>
                        <a:pt x="1" y="24"/>
                      </a:cubicBezTo>
                      <a:cubicBezTo>
                        <a:pt x="468" y="1135"/>
                        <a:pt x="961" y="2270"/>
                        <a:pt x="1431" y="3378"/>
                      </a:cubicBezTo>
                      <a:cubicBezTo>
                        <a:pt x="1455" y="3453"/>
                        <a:pt x="1530" y="3477"/>
                        <a:pt x="1579" y="3477"/>
                      </a:cubicBezTo>
                      <a:lnTo>
                        <a:pt x="1652" y="3477"/>
                      </a:lnTo>
                      <a:cubicBezTo>
                        <a:pt x="1727" y="3428"/>
                        <a:pt x="1751" y="3355"/>
                        <a:pt x="1727" y="3256"/>
                      </a:cubicBezTo>
                      <a:cubicBezTo>
                        <a:pt x="1257" y="2195"/>
                        <a:pt x="790" y="1086"/>
                        <a:pt x="320" y="0"/>
                      </a:cubicBezTo>
                      <a:close/>
                    </a:path>
                  </a:pathLst>
                </a:custGeom>
                <a:solidFill>
                  <a:srgbClr val="2D5A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8" name="Google Shape;4088;g303e823a111_0_116"/>
                <p:cNvSpPr/>
                <p:nvPr/>
              </p:nvSpPr>
              <p:spPr>
                <a:xfrm>
                  <a:off x="-5965125" y="4810675"/>
                  <a:ext cx="265150" cy="320650"/>
                </a:xfrm>
                <a:custGeom>
                  <a:rect b="b" l="l" r="r" t="t"/>
                  <a:pathLst>
                    <a:path extrusionOk="0" h="12826" w="10606">
                      <a:moveTo>
                        <a:pt x="10458" y="0"/>
                      </a:moveTo>
                      <a:cubicBezTo>
                        <a:pt x="10359" y="0"/>
                        <a:pt x="10286" y="50"/>
                        <a:pt x="10286" y="148"/>
                      </a:cubicBezTo>
                      <a:cubicBezTo>
                        <a:pt x="10014" y="4242"/>
                        <a:pt x="9596" y="8360"/>
                        <a:pt x="9027" y="12431"/>
                      </a:cubicBezTo>
                      <a:lnTo>
                        <a:pt x="247" y="7719"/>
                      </a:lnTo>
                      <a:cubicBezTo>
                        <a:pt x="221" y="7702"/>
                        <a:pt x="193" y="7694"/>
                        <a:pt x="165" y="7694"/>
                      </a:cubicBezTo>
                      <a:cubicBezTo>
                        <a:pt x="114" y="7694"/>
                        <a:pt x="66" y="7721"/>
                        <a:pt x="50" y="7768"/>
                      </a:cubicBezTo>
                      <a:cubicBezTo>
                        <a:pt x="1" y="7843"/>
                        <a:pt x="26" y="7942"/>
                        <a:pt x="99" y="7991"/>
                      </a:cubicBezTo>
                      <a:lnTo>
                        <a:pt x="9077" y="12800"/>
                      </a:lnTo>
                      <a:cubicBezTo>
                        <a:pt x="9102" y="12825"/>
                        <a:pt x="9126" y="12825"/>
                        <a:pt x="9152" y="12825"/>
                      </a:cubicBezTo>
                      <a:cubicBezTo>
                        <a:pt x="9175" y="12825"/>
                        <a:pt x="9201" y="12825"/>
                        <a:pt x="9225" y="12800"/>
                      </a:cubicBezTo>
                      <a:cubicBezTo>
                        <a:pt x="9274" y="12776"/>
                        <a:pt x="9300" y="12727"/>
                        <a:pt x="9300" y="12677"/>
                      </a:cubicBezTo>
                      <a:cubicBezTo>
                        <a:pt x="9892" y="8534"/>
                        <a:pt x="10310" y="4341"/>
                        <a:pt x="10582" y="148"/>
                      </a:cubicBezTo>
                      <a:cubicBezTo>
                        <a:pt x="10606" y="73"/>
                        <a:pt x="10533" y="0"/>
                        <a:pt x="104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9" name="Google Shape;4089;g303e823a111_0_116"/>
                <p:cNvSpPr/>
                <p:nvPr/>
              </p:nvSpPr>
              <p:spPr>
                <a:xfrm>
                  <a:off x="-6093975" y="4841325"/>
                  <a:ext cx="606750" cy="477450"/>
                </a:xfrm>
                <a:custGeom>
                  <a:rect b="b" l="l" r="r" t="t"/>
                  <a:pathLst>
                    <a:path extrusionOk="0" h="19098" w="24270">
                      <a:moveTo>
                        <a:pt x="24104" y="1"/>
                      </a:moveTo>
                      <a:cubicBezTo>
                        <a:pt x="24039" y="1"/>
                        <a:pt x="23969" y="45"/>
                        <a:pt x="23948" y="106"/>
                      </a:cubicBezTo>
                      <a:cubicBezTo>
                        <a:pt x="22419" y="6493"/>
                        <a:pt x="20324" y="12758"/>
                        <a:pt x="17709" y="18801"/>
                      </a:cubicBezTo>
                      <a:cubicBezTo>
                        <a:pt x="11790" y="18036"/>
                        <a:pt x="5894" y="16655"/>
                        <a:pt x="222" y="14731"/>
                      </a:cubicBezTo>
                      <a:cubicBezTo>
                        <a:pt x="209" y="14727"/>
                        <a:pt x="196" y="14725"/>
                        <a:pt x="182" y="14725"/>
                      </a:cubicBezTo>
                      <a:cubicBezTo>
                        <a:pt x="117" y="14725"/>
                        <a:pt x="46" y="14769"/>
                        <a:pt x="24" y="14829"/>
                      </a:cubicBezTo>
                      <a:cubicBezTo>
                        <a:pt x="1" y="14904"/>
                        <a:pt x="50" y="15003"/>
                        <a:pt x="123" y="15027"/>
                      </a:cubicBezTo>
                      <a:cubicBezTo>
                        <a:pt x="5845" y="16976"/>
                        <a:pt x="11790" y="18332"/>
                        <a:pt x="17782" y="19097"/>
                      </a:cubicBezTo>
                      <a:lnTo>
                        <a:pt x="17808" y="19097"/>
                      </a:lnTo>
                      <a:cubicBezTo>
                        <a:pt x="17881" y="19097"/>
                        <a:pt x="17930" y="19072"/>
                        <a:pt x="17956" y="19022"/>
                      </a:cubicBezTo>
                      <a:cubicBezTo>
                        <a:pt x="20570" y="12955"/>
                        <a:pt x="22691" y="6617"/>
                        <a:pt x="24244" y="179"/>
                      </a:cubicBezTo>
                      <a:cubicBezTo>
                        <a:pt x="24270" y="106"/>
                        <a:pt x="24221" y="7"/>
                        <a:pt x="24146" y="7"/>
                      </a:cubicBezTo>
                      <a:cubicBezTo>
                        <a:pt x="24132" y="3"/>
                        <a:pt x="24118" y="1"/>
                        <a:pt x="241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0" name="Google Shape;4090;g303e823a111_0_116"/>
                <p:cNvSpPr/>
                <p:nvPr/>
              </p:nvSpPr>
              <p:spPr>
                <a:xfrm>
                  <a:off x="-6702575" y="4890825"/>
                  <a:ext cx="61775" cy="41300"/>
                </a:xfrm>
                <a:custGeom>
                  <a:rect b="b" l="l" r="r" t="t"/>
                  <a:pathLst>
                    <a:path extrusionOk="0" h="1652" w="2471">
                      <a:moveTo>
                        <a:pt x="1950" y="1"/>
                      </a:moveTo>
                      <a:lnTo>
                        <a:pt x="1950" y="1"/>
                      </a:lnTo>
                      <a:cubicBezTo>
                        <a:pt x="1309" y="222"/>
                        <a:pt x="520" y="247"/>
                        <a:pt x="1" y="691"/>
                      </a:cubicBezTo>
                      <a:cubicBezTo>
                        <a:pt x="157" y="1365"/>
                        <a:pt x="630" y="1652"/>
                        <a:pt x="1092" y="1652"/>
                      </a:cubicBezTo>
                      <a:cubicBezTo>
                        <a:pt x="1795" y="1652"/>
                        <a:pt x="2471" y="984"/>
                        <a:pt x="195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1" name="Google Shape;4091;g303e823a111_0_116"/>
                <p:cNvSpPr/>
                <p:nvPr/>
              </p:nvSpPr>
              <p:spPr>
                <a:xfrm>
                  <a:off x="-6828375" y="4698775"/>
                  <a:ext cx="242200" cy="218525"/>
                </a:xfrm>
                <a:custGeom>
                  <a:rect b="b" l="l" r="r" t="t"/>
                  <a:pathLst>
                    <a:path extrusionOk="0" h="8741" w="9688">
                      <a:moveTo>
                        <a:pt x="4430" y="0"/>
                      </a:moveTo>
                      <a:cubicBezTo>
                        <a:pt x="2791" y="0"/>
                        <a:pt x="1155" y="1097"/>
                        <a:pt x="520" y="3760"/>
                      </a:cubicBezTo>
                      <a:cubicBezTo>
                        <a:pt x="0" y="6672"/>
                        <a:pt x="2414" y="8740"/>
                        <a:pt x="4780" y="8740"/>
                      </a:cubicBezTo>
                      <a:cubicBezTo>
                        <a:pt x="6121" y="8740"/>
                        <a:pt x="7448" y="8075"/>
                        <a:pt x="8215" y="6522"/>
                      </a:cubicBezTo>
                      <a:cubicBezTo>
                        <a:pt x="9688" y="2817"/>
                        <a:pt x="7056" y="0"/>
                        <a:pt x="443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2" name="Google Shape;4092;g303e823a111_0_116"/>
                <p:cNvSpPr/>
                <p:nvPr/>
              </p:nvSpPr>
              <p:spPr>
                <a:xfrm>
                  <a:off x="-6816625" y="4806550"/>
                  <a:ext cx="193650" cy="58400"/>
                </a:xfrm>
                <a:custGeom>
                  <a:rect b="b" l="l" r="r" t="t"/>
                  <a:pathLst>
                    <a:path extrusionOk="0" h="2336" w="7746">
                      <a:moveTo>
                        <a:pt x="1692" y="1"/>
                      </a:moveTo>
                      <a:cubicBezTo>
                        <a:pt x="1101" y="1"/>
                        <a:pt x="509" y="165"/>
                        <a:pt x="1" y="511"/>
                      </a:cubicBezTo>
                      <a:cubicBezTo>
                        <a:pt x="25" y="560"/>
                        <a:pt x="25" y="609"/>
                        <a:pt x="25" y="659"/>
                      </a:cubicBezTo>
                      <a:cubicBezTo>
                        <a:pt x="513" y="299"/>
                        <a:pt x="1102" y="128"/>
                        <a:pt x="1693" y="128"/>
                      </a:cubicBezTo>
                      <a:cubicBezTo>
                        <a:pt x="2682" y="128"/>
                        <a:pt x="3677" y="606"/>
                        <a:pt x="4217" y="1471"/>
                      </a:cubicBezTo>
                      <a:cubicBezTo>
                        <a:pt x="4540" y="1393"/>
                        <a:pt x="4899" y="1347"/>
                        <a:pt x="5265" y="1347"/>
                      </a:cubicBezTo>
                      <a:cubicBezTo>
                        <a:pt x="6159" y="1347"/>
                        <a:pt x="7101" y="1618"/>
                        <a:pt x="7696" y="2336"/>
                      </a:cubicBezTo>
                      <a:cubicBezTo>
                        <a:pt x="7696" y="2286"/>
                        <a:pt x="7720" y="2261"/>
                        <a:pt x="7745" y="2211"/>
                      </a:cubicBezTo>
                      <a:cubicBezTo>
                        <a:pt x="7144" y="1557"/>
                        <a:pt x="6237" y="1207"/>
                        <a:pt x="5336" y="1207"/>
                      </a:cubicBezTo>
                      <a:cubicBezTo>
                        <a:pt x="4981" y="1207"/>
                        <a:pt x="4627" y="1261"/>
                        <a:pt x="4292" y="1373"/>
                      </a:cubicBezTo>
                      <a:cubicBezTo>
                        <a:pt x="3715" y="485"/>
                        <a:pt x="2706" y="1"/>
                        <a:pt x="169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3" name="Google Shape;4093;g303e823a111_0_116"/>
                <p:cNvSpPr/>
                <p:nvPr/>
              </p:nvSpPr>
              <p:spPr>
                <a:xfrm>
                  <a:off x="-6702575" y="4726175"/>
                  <a:ext cx="56175" cy="113475"/>
                </a:xfrm>
                <a:custGeom>
                  <a:rect b="b" l="l" r="r" t="t"/>
                  <a:pathLst>
                    <a:path extrusionOk="0" h="4539" w="2247">
                      <a:moveTo>
                        <a:pt x="2147" y="0"/>
                      </a:moveTo>
                      <a:cubicBezTo>
                        <a:pt x="1431" y="470"/>
                        <a:pt x="1037" y="1308"/>
                        <a:pt x="1062" y="2147"/>
                      </a:cubicBezTo>
                      <a:cubicBezTo>
                        <a:pt x="247" y="2565"/>
                        <a:pt x="1" y="3799"/>
                        <a:pt x="372" y="4538"/>
                      </a:cubicBezTo>
                      <a:cubicBezTo>
                        <a:pt x="494" y="4515"/>
                        <a:pt x="395" y="4341"/>
                        <a:pt x="395" y="4268"/>
                      </a:cubicBezTo>
                      <a:cubicBezTo>
                        <a:pt x="198" y="3453"/>
                        <a:pt x="494" y="2615"/>
                        <a:pt x="1210" y="2196"/>
                      </a:cubicBezTo>
                      <a:cubicBezTo>
                        <a:pt x="1161" y="1358"/>
                        <a:pt x="1555" y="543"/>
                        <a:pt x="2246" y="75"/>
                      </a:cubicBezTo>
                      <a:cubicBezTo>
                        <a:pt x="2197" y="50"/>
                        <a:pt x="2171" y="26"/>
                        <a:pt x="214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4" name="Google Shape;4094;g303e823a111_0_116"/>
                <p:cNvSpPr/>
                <p:nvPr/>
              </p:nvSpPr>
              <p:spPr>
                <a:xfrm>
                  <a:off x="-6816025" y="4747100"/>
                  <a:ext cx="147425" cy="51850"/>
                </a:xfrm>
                <a:custGeom>
                  <a:rect b="b" l="l" r="r" t="t"/>
                  <a:pathLst>
                    <a:path extrusionOk="0" h="2074" w="5897">
                      <a:moveTo>
                        <a:pt x="4952" y="0"/>
                      </a:moveTo>
                      <a:cubicBezTo>
                        <a:pt x="4131" y="0"/>
                        <a:pt x="3214" y="476"/>
                        <a:pt x="2763" y="1136"/>
                      </a:cubicBezTo>
                      <a:cubicBezTo>
                        <a:pt x="2488" y="976"/>
                        <a:pt x="2183" y="904"/>
                        <a:pt x="1873" y="904"/>
                      </a:cubicBezTo>
                      <a:cubicBezTo>
                        <a:pt x="1182" y="904"/>
                        <a:pt x="469" y="1266"/>
                        <a:pt x="26" y="1827"/>
                      </a:cubicBezTo>
                      <a:cubicBezTo>
                        <a:pt x="26" y="1902"/>
                        <a:pt x="1" y="2001"/>
                        <a:pt x="1" y="2074"/>
                      </a:cubicBezTo>
                      <a:cubicBezTo>
                        <a:pt x="443" y="1394"/>
                        <a:pt x="1166" y="1054"/>
                        <a:pt x="1888" y="1054"/>
                      </a:cubicBezTo>
                      <a:cubicBezTo>
                        <a:pt x="2214" y="1054"/>
                        <a:pt x="2539" y="1123"/>
                        <a:pt x="2838" y="1261"/>
                      </a:cubicBezTo>
                      <a:cubicBezTo>
                        <a:pt x="3348" y="476"/>
                        <a:pt x="4194" y="164"/>
                        <a:pt x="5029" y="164"/>
                      </a:cubicBezTo>
                      <a:cubicBezTo>
                        <a:pt x="5325" y="164"/>
                        <a:pt x="5619" y="203"/>
                        <a:pt x="5896" y="274"/>
                      </a:cubicBezTo>
                      <a:cubicBezTo>
                        <a:pt x="5626" y="84"/>
                        <a:pt x="5297" y="0"/>
                        <a:pt x="49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5" name="Google Shape;4095;g303e823a111_0_116"/>
                <p:cNvSpPr/>
                <p:nvPr/>
              </p:nvSpPr>
              <p:spPr>
                <a:xfrm>
                  <a:off x="-6740800" y="4697800"/>
                  <a:ext cx="32100" cy="64150"/>
                </a:xfrm>
                <a:custGeom>
                  <a:rect b="b" l="l" r="r" t="t"/>
                  <a:pathLst>
                    <a:path extrusionOk="0" h="2566" w="1284">
                      <a:moveTo>
                        <a:pt x="1135" y="1"/>
                      </a:moveTo>
                      <a:cubicBezTo>
                        <a:pt x="1013" y="273"/>
                        <a:pt x="963" y="569"/>
                        <a:pt x="987" y="865"/>
                      </a:cubicBezTo>
                      <a:cubicBezTo>
                        <a:pt x="346" y="1062"/>
                        <a:pt x="1" y="2073"/>
                        <a:pt x="421" y="2566"/>
                      </a:cubicBezTo>
                      <a:cubicBezTo>
                        <a:pt x="543" y="2394"/>
                        <a:pt x="322" y="2098"/>
                        <a:pt x="371" y="1875"/>
                      </a:cubicBezTo>
                      <a:cubicBezTo>
                        <a:pt x="371" y="1382"/>
                        <a:pt x="815" y="1135"/>
                        <a:pt x="1135" y="889"/>
                      </a:cubicBezTo>
                      <a:cubicBezTo>
                        <a:pt x="1086" y="593"/>
                        <a:pt x="1135" y="273"/>
                        <a:pt x="128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6" name="Google Shape;4096;g303e823a111_0_116"/>
                <p:cNvSpPr/>
                <p:nvPr/>
              </p:nvSpPr>
              <p:spPr>
                <a:xfrm>
                  <a:off x="-6670500" y="4915925"/>
                  <a:ext cx="106725" cy="454625"/>
                </a:xfrm>
                <a:custGeom>
                  <a:rect b="b" l="l" r="r" t="t"/>
                  <a:pathLst>
                    <a:path extrusionOk="0" h="18185" w="4269">
                      <a:moveTo>
                        <a:pt x="173" y="1"/>
                      </a:moveTo>
                      <a:cubicBezTo>
                        <a:pt x="158" y="1"/>
                        <a:pt x="141" y="3"/>
                        <a:pt x="124" y="7"/>
                      </a:cubicBezTo>
                      <a:cubicBezTo>
                        <a:pt x="50" y="56"/>
                        <a:pt x="0" y="131"/>
                        <a:pt x="50" y="204"/>
                      </a:cubicBezTo>
                      <a:cubicBezTo>
                        <a:pt x="99" y="328"/>
                        <a:pt x="124" y="451"/>
                        <a:pt x="174" y="575"/>
                      </a:cubicBezTo>
                      <a:cubicBezTo>
                        <a:pt x="2023" y="5754"/>
                        <a:pt x="3404" y="14239"/>
                        <a:pt x="3972" y="18185"/>
                      </a:cubicBezTo>
                      <a:lnTo>
                        <a:pt x="4268" y="18185"/>
                      </a:lnTo>
                      <a:cubicBezTo>
                        <a:pt x="3700" y="14239"/>
                        <a:pt x="2319" y="5656"/>
                        <a:pt x="444" y="451"/>
                      </a:cubicBezTo>
                      <a:cubicBezTo>
                        <a:pt x="420" y="328"/>
                        <a:pt x="371" y="204"/>
                        <a:pt x="322" y="105"/>
                      </a:cubicBezTo>
                      <a:cubicBezTo>
                        <a:pt x="301" y="45"/>
                        <a:pt x="247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7" name="Google Shape;4097;g303e823a111_0_116"/>
                <p:cNvSpPr/>
                <p:nvPr/>
              </p:nvSpPr>
              <p:spPr>
                <a:xfrm>
                  <a:off x="-6905400" y="5127600"/>
                  <a:ext cx="85700" cy="157225"/>
                </a:xfrm>
                <a:custGeom>
                  <a:rect b="b" l="l" r="r" t="t"/>
                  <a:pathLst>
                    <a:path extrusionOk="0" h="6289" w="3428">
                      <a:moveTo>
                        <a:pt x="3082" y="0"/>
                      </a:moveTo>
                      <a:lnTo>
                        <a:pt x="3082" y="0"/>
                      </a:lnTo>
                      <a:cubicBezTo>
                        <a:pt x="2786" y="616"/>
                        <a:pt x="2194" y="1036"/>
                        <a:pt x="1727" y="1530"/>
                      </a:cubicBezTo>
                      <a:cubicBezTo>
                        <a:pt x="1257" y="1997"/>
                        <a:pt x="715" y="2540"/>
                        <a:pt x="444" y="3157"/>
                      </a:cubicBezTo>
                      <a:cubicBezTo>
                        <a:pt x="0" y="4118"/>
                        <a:pt x="123" y="5279"/>
                        <a:pt x="148" y="6289"/>
                      </a:cubicBezTo>
                      <a:cubicBezTo>
                        <a:pt x="1283" y="5772"/>
                        <a:pt x="2244" y="4835"/>
                        <a:pt x="2763" y="3700"/>
                      </a:cubicBezTo>
                      <a:cubicBezTo>
                        <a:pt x="3305" y="2565"/>
                        <a:pt x="3428" y="1234"/>
                        <a:pt x="308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8" name="Google Shape;4098;g303e823a111_0_116"/>
                <p:cNvSpPr/>
                <p:nvPr/>
              </p:nvSpPr>
              <p:spPr>
                <a:xfrm>
                  <a:off x="-6906050" y="5158875"/>
                  <a:ext cx="74025" cy="130300"/>
                </a:xfrm>
                <a:custGeom>
                  <a:rect b="b" l="l" r="r" t="t"/>
                  <a:pathLst>
                    <a:path extrusionOk="0" h="5212" w="2961">
                      <a:moveTo>
                        <a:pt x="2798" y="0"/>
                      </a:moveTo>
                      <a:cubicBezTo>
                        <a:pt x="2731" y="0"/>
                        <a:pt x="2660" y="45"/>
                        <a:pt x="2641" y="105"/>
                      </a:cubicBezTo>
                      <a:cubicBezTo>
                        <a:pt x="1974" y="1930"/>
                        <a:pt x="1086" y="3558"/>
                        <a:pt x="50" y="4965"/>
                      </a:cubicBezTo>
                      <a:cubicBezTo>
                        <a:pt x="1" y="5014"/>
                        <a:pt x="1" y="5113"/>
                        <a:pt x="76" y="5162"/>
                      </a:cubicBezTo>
                      <a:cubicBezTo>
                        <a:pt x="99" y="5186"/>
                        <a:pt x="125" y="5211"/>
                        <a:pt x="174" y="5211"/>
                      </a:cubicBezTo>
                      <a:cubicBezTo>
                        <a:pt x="198" y="5211"/>
                        <a:pt x="247" y="5186"/>
                        <a:pt x="297" y="5136"/>
                      </a:cubicBezTo>
                      <a:cubicBezTo>
                        <a:pt x="1358" y="3732"/>
                        <a:pt x="2246" y="2078"/>
                        <a:pt x="2937" y="204"/>
                      </a:cubicBezTo>
                      <a:cubicBezTo>
                        <a:pt x="2960" y="131"/>
                        <a:pt x="2911" y="56"/>
                        <a:pt x="2838" y="6"/>
                      </a:cubicBezTo>
                      <a:cubicBezTo>
                        <a:pt x="2825" y="2"/>
                        <a:pt x="2811" y="0"/>
                        <a:pt x="27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99" name="Google Shape;4099;g303e823a111_0_116"/>
                <p:cNvSpPr/>
                <p:nvPr/>
              </p:nvSpPr>
              <p:spPr>
                <a:xfrm>
                  <a:off x="-6906050" y="5050975"/>
                  <a:ext cx="33975" cy="319575"/>
                </a:xfrm>
                <a:custGeom>
                  <a:rect b="b" l="l" r="r" t="t"/>
                  <a:pathLst>
                    <a:path extrusionOk="0" h="12783" w="1359">
                      <a:moveTo>
                        <a:pt x="1170" y="0"/>
                      </a:moveTo>
                      <a:cubicBezTo>
                        <a:pt x="1110" y="0"/>
                        <a:pt x="1058" y="44"/>
                        <a:pt x="1037" y="106"/>
                      </a:cubicBezTo>
                      <a:cubicBezTo>
                        <a:pt x="1037" y="129"/>
                        <a:pt x="1013" y="129"/>
                        <a:pt x="1013" y="155"/>
                      </a:cubicBezTo>
                      <a:cubicBezTo>
                        <a:pt x="889" y="623"/>
                        <a:pt x="766" y="1165"/>
                        <a:pt x="668" y="1734"/>
                      </a:cubicBezTo>
                      <a:cubicBezTo>
                        <a:pt x="642" y="1783"/>
                        <a:pt x="642" y="1832"/>
                        <a:pt x="642" y="1905"/>
                      </a:cubicBezTo>
                      <a:cubicBezTo>
                        <a:pt x="372" y="3385"/>
                        <a:pt x="174" y="5187"/>
                        <a:pt x="76" y="7134"/>
                      </a:cubicBezTo>
                      <a:lnTo>
                        <a:pt x="76" y="7627"/>
                      </a:lnTo>
                      <a:cubicBezTo>
                        <a:pt x="50" y="7726"/>
                        <a:pt x="50" y="7801"/>
                        <a:pt x="50" y="7900"/>
                      </a:cubicBezTo>
                      <a:lnTo>
                        <a:pt x="50" y="8071"/>
                      </a:lnTo>
                      <a:cubicBezTo>
                        <a:pt x="26" y="8466"/>
                        <a:pt x="26" y="8886"/>
                        <a:pt x="26" y="9304"/>
                      </a:cubicBezTo>
                      <a:lnTo>
                        <a:pt x="26" y="9429"/>
                      </a:lnTo>
                      <a:cubicBezTo>
                        <a:pt x="1" y="10514"/>
                        <a:pt x="26" y="11648"/>
                        <a:pt x="76" y="12783"/>
                      </a:cubicBezTo>
                      <a:lnTo>
                        <a:pt x="372" y="12783"/>
                      </a:lnTo>
                      <a:cubicBezTo>
                        <a:pt x="322" y="11648"/>
                        <a:pt x="322" y="10514"/>
                        <a:pt x="322" y="9403"/>
                      </a:cubicBezTo>
                      <a:lnTo>
                        <a:pt x="322" y="9281"/>
                      </a:lnTo>
                      <a:lnTo>
                        <a:pt x="322" y="8886"/>
                      </a:lnTo>
                      <a:cubicBezTo>
                        <a:pt x="346" y="7998"/>
                        <a:pt x="395" y="7110"/>
                        <a:pt x="445" y="6295"/>
                      </a:cubicBezTo>
                      <a:cubicBezTo>
                        <a:pt x="543" y="4717"/>
                        <a:pt x="717" y="3263"/>
                        <a:pt x="914" y="2030"/>
                      </a:cubicBezTo>
                      <a:cubicBezTo>
                        <a:pt x="938" y="1980"/>
                        <a:pt x="938" y="1931"/>
                        <a:pt x="938" y="1882"/>
                      </a:cubicBezTo>
                      <a:cubicBezTo>
                        <a:pt x="1037" y="1412"/>
                        <a:pt x="1135" y="968"/>
                        <a:pt x="1234" y="550"/>
                      </a:cubicBezTo>
                      <a:cubicBezTo>
                        <a:pt x="1259" y="425"/>
                        <a:pt x="1283" y="303"/>
                        <a:pt x="1332" y="204"/>
                      </a:cubicBezTo>
                      <a:cubicBezTo>
                        <a:pt x="1358" y="106"/>
                        <a:pt x="1309" y="31"/>
                        <a:pt x="1210" y="7"/>
                      </a:cubicBezTo>
                      <a:cubicBezTo>
                        <a:pt x="1197" y="2"/>
                        <a:pt x="1183" y="0"/>
                        <a:pt x="117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0" name="Google Shape;4100;g303e823a111_0_116"/>
                <p:cNvSpPr/>
                <p:nvPr/>
              </p:nvSpPr>
              <p:spPr>
                <a:xfrm>
                  <a:off x="-6992950" y="5096775"/>
                  <a:ext cx="90025" cy="152300"/>
                </a:xfrm>
                <a:custGeom>
                  <a:rect b="b" l="l" r="r" t="t"/>
                  <a:pathLst>
                    <a:path extrusionOk="0" h="6092" w="3601">
                      <a:moveTo>
                        <a:pt x="270" y="0"/>
                      </a:moveTo>
                      <a:lnTo>
                        <a:pt x="270" y="0"/>
                      </a:lnTo>
                      <a:cubicBezTo>
                        <a:pt x="0" y="1233"/>
                        <a:pt x="197" y="2540"/>
                        <a:pt x="813" y="3651"/>
                      </a:cubicBezTo>
                      <a:cubicBezTo>
                        <a:pt x="1405" y="4759"/>
                        <a:pt x="2417" y="5647"/>
                        <a:pt x="3601" y="6091"/>
                      </a:cubicBezTo>
                      <a:cubicBezTo>
                        <a:pt x="3552" y="5081"/>
                        <a:pt x="3601" y="3897"/>
                        <a:pt x="3082" y="2960"/>
                      </a:cubicBezTo>
                      <a:cubicBezTo>
                        <a:pt x="2786" y="2368"/>
                        <a:pt x="2220" y="1875"/>
                        <a:pt x="1727" y="1431"/>
                      </a:cubicBezTo>
                      <a:cubicBezTo>
                        <a:pt x="1208" y="961"/>
                        <a:pt x="616" y="592"/>
                        <a:pt x="27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1" name="Google Shape;4101;g303e823a111_0_116"/>
                <p:cNvSpPr/>
                <p:nvPr/>
              </p:nvSpPr>
              <p:spPr>
                <a:xfrm>
                  <a:off x="-6980625" y="5127350"/>
                  <a:ext cx="81400" cy="125425"/>
                </a:xfrm>
                <a:custGeom>
                  <a:rect b="b" l="l" r="r" t="t"/>
                  <a:pathLst>
                    <a:path extrusionOk="0" h="5017" w="3256">
                      <a:moveTo>
                        <a:pt x="182" y="1"/>
                      </a:moveTo>
                      <a:cubicBezTo>
                        <a:pt x="162" y="1"/>
                        <a:pt x="142" y="4"/>
                        <a:pt x="123" y="10"/>
                      </a:cubicBezTo>
                      <a:cubicBezTo>
                        <a:pt x="50" y="34"/>
                        <a:pt x="0" y="133"/>
                        <a:pt x="50" y="208"/>
                      </a:cubicBezTo>
                      <a:cubicBezTo>
                        <a:pt x="839" y="2007"/>
                        <a:pt x="1825" y="3611"/>
                        <a:pt x="2984" y="4967"/>
                      </a:cubicBezTo>
                      <a:cubicBezTo>
                        <a:pt x="3009" y="4993"/>
                        <a:pt x="3059" y="5016"/>
                        <a:pt x="3108" y="5016"/>
                      </a:cubicBezTo>
                      <a:cubicBezTo>
                        <a:pt x="3132" y="5016"/>
                        <a:pt x="3157" y="5016"/>
                        <a:pt x="3207" y="4993"/>
                      </a:cubicBezTo>
                      <a:cubicBezTo>
                        <a:pt x="3256" y="4918"/>
                        <a:pt x="3256" y="4845"/>
                        <a:pt x="3207" y="4770"/>
                      </a:cubicBezTo>
                      <a:cubicBezTo>
                        <a:pt x="2072" y="3438"/>
                        <a:pt x="1109" y="1859"/>
                        <a:pt x="320" y="83"/>
                      </a:cubicBezTo>
                      <a:cubicBezTo>
                        <a:pt x="302" y="29"/>
                        <a:pt x="243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2" name="Google Shape;4102;g303e823a111_0_116"/>
                <p:cNvSpPr/>
                <p:nvPr/>
              </p:nvSpPr>
              <p:spPr>
                <a:xfrm>
                  <a:off x="-6974475" y="4913550"/>
                  <a:ext cx="238625" cy="190850"/>
                </a:xfrm>
                <a:custGeom>
                  <a:rect b="b" l="l" r="r" t="t"/>
                  <a:pathLst>
                    <a:path extrusionOk="0" h="7634" w="9545">
                      <a:moveTo>
                        <a:pt x="2915" y="1"/>
                      </a:moveTo>
                      <a:cubicBezTo>
                        <a:pt x="2266" y="1"/>
                        <a:pt x="1581" y="148"/>
                        <a:pt x="938" y="423"/>
                      </a:cubicBezTo>
                      <a:cubicBezTo>
                        <a:pt x="666" y="546"/>
                        <a:pt x="370" y="719"/>
                        <a:pt x="222" y="1015"/>
                      </a:cubicBezTo>
                      <a:cubicBezTo>
                        <a:pt x="1" y="1361"/>
                        <a:pt x="50" y="1805"/>
                        <a:pt x="123" y="2174"/>
                      </a:cubicBezTo>
                      <a:cubicBezTo>
                        <a:pt x="346" y="3432"/>
                        <a:pt x="863" y="4616"/>
                        <a:pt x="1603" y="5528"/>
                      </a:cubicBezTo>
                      <a:cubicBezTo>
                        <a:pt x="2369" y="6491"/>
                        <a:pt x="3379" y="7550"/>
                        <a:pt x="4563" y="7625"/>
                      </a:cubicBezTo>
                      <a:cubicBezTo>
                        <a:pt x="4656" y="7631"/>
                        <a:pt x="4749" y="7634"/>
                        <a:pt x="4842" y="7634"/>
                      </a:cubicBezTo>
                      <a:cubicBezTo>
                        <a:pt x="5961" y="7634"/>
                        <a:pt x="7094" y="7242"/>
                        <a:pt x="8164" y="6787"/>
                      </a:cubicBezTo>
                      <a:cubicBezTo>
                        <a:pt x="8509" y="6639"/>
                        <a:pt x="8880" y="6465"/>
                        <a:pt x="9127" y="6145"/>
                      </a:cubicBezTo>
                      <a:cubicBezTo>
                        <a:pt x="9545" y="5603"/>
                        <a:pt x="9496" y="4814"/>
                        <a:pt x="9249" y="4222"/>
                      </a:cubicBezTo>
                      <a:cubicBezTo>
                        <a:pt x="9101" y="3851"/>
                        <a:pt x="8929" y="3482"/>
                        <a:pt x="8732" y="3136"/>
                      </a:cubicBezTo>
                      <a:cubicBezTo>
                        <a:pt x="8638" y="2962"/>
                        <a:pt x="8479" y="2875"/>
                        <a:pt x="8310" y="2875"/>
                      </a:cubicBezTo>
                      <a:cubicBezTo>
                        <a:pt x="8167" y="2875"/>
                        <a:pt x="8017" y="2938"/>
                        <a:pt x="7893" y="3061"/>
                      </a:cubicBezTo>
                      <a:cubicBezTo>
                        <a:pt x="7325" y="3679"/>
                        <a:pt x="6733" y="4222"/>
                        <a:pt x="6068" y="4715"/>
                      </a:cubicBezTo>
                      <a:cubicBezTo>
                        <a:pt x="6611" y="3999"/>
                        <a:pt x="7128" y="3259"/>
                        <a:pt x="7597" y="2495"/>
                      </a:cubicBezTo>
                      <a:cubicBezTo>
                        <a:pt x="7795" y="2199"/>
                        <a:pt x="7795" y="1805"/>
                        <a:pt x="7572" y="1532"/>
                      </a:cubicBezTo>
                      <a:cubicBezTo>
                        <a:pt x="7005" y="792"/>
                        <a:pt x="6167" y="299"/>
                        <a:pt x="5253" y="151"/>
                      </a:cubicBezTo>
                      <a:cubicBezTo>
                        <a:pt x="5220" y="144"/>
                        <a:pt x="5186" y="141"/>
                        <a:pt x="5153" y="141"/>
                      </a:cubicBezTo>
                      <a:cubicBezTo>
                        <a:pt x="4816" y="141"/>
                        <a:pt x="4483" y="464"/>
                        <a:pt x="4415" y="867"/>
                      </a:cubicBezTo>
                      <a:cubicBezTo>
                        <a:pt x="4243" y="1755"/>
                        <a:pt x="3996" y="2643"/>
                        <a:pt x="3701" y="3531"/>
                      </a:cubicBezTo>
                      <a:cubicBezTo>
                        <a:pt x="3898" y="2519"/>
                        <a:pt x="3872" y="1532"/>
                        <a:pt x="3701" y="595"/>
                      </a:cubicBezTo>
                      <a:cubicBezTo>
                        <a:pt x="3651" y="250"/>
                        <a:pt x="3379" y="3"/>
                        <a:pt x="3059" y="3"/>
                      </a:cubicBezTo>
                      <a:cubicBezTo>
                        <a:pt x="3011" y="1"/>
                        <a:pt x="2963" y="1"/>
                        <a:pt x="291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3" name="Google Shape;4103;g303e823a111_0_116"/>
                <p:cNvSpPr/>
                <p:nvPr/>
              </p:nvSpPr>
              <p:spPr>
                <a:xfrm>
                  <a:off x="-6946100" y="5032000"/>
                  <a:ext cx="138725" cy="78100"/>
                </a:xfrm>
                <a:custGeom>
                  <a:rect b="b" l="l" r="r" t="t"/>
                  <a:pathLst>
                    <a:path extrusionOk="0" h="3124" w="5549">
                      <a:moveTo>
                        <a:pt x="1776" y="1"/>
                      </a:moveTo>
                      <a:cubicBezTo>
                        <a:pt x="1603" y="273"/>
                        <a:pt x="1455" y="592"/>
                        <a:pt x="1382" y="914"/>
                      </a:cubicBezTo>
                      <a:cubicBezTo>
                        <a:pt x="961" y="691"/>
                        <a:pt x="468" y="592"/>
                        <a:pt x="0" y="470"/>
                      </a:cubicBezTo>
                      <a:lnTo>
                        <a:pt x="0" y="470"/>
                      </a:lnTo>
                      <a:cubicBezTo>
                        <a:pt x="567" y="1407"/>
                        <a:pt x="1356" y="2246"/>
                        <a:pt x="2343" y="2714"/>
                      </a:cubicBezTo>
                      <a:cubicBezTo>
                        <a:pt x="2895" y="2977"/>
                        <a:pt x="3518" y="3123"/>
                        <a:pt x="4137" y="3123"/>
                      </a:cubicBezTo>
                      <a:cubicBezTo>
                        <a:pt x="4622" y="3123"/>
                        <a:pt x="5105" y="3033"/>
                        <a:pt x="5549" y="2838"/>
                      </a:cubicBezTo>
                      <a:cubicBezTo>
                        <a:pt x="5229" y="2591"/>
                        <a:pt x="4835" y="2394"/>
                        <a:pt x="4440" y="2319"/>
                      </a:cubicBezTo>
                      <a:cubicBezTo>
                        <a:pt x="4588" y="1999"/>
                        <a:pt x="4661" y="1654"/>
                        <a:pt x="4612" y="1309"/>
                      </a:cubicBezTo>
                      <a:cubicBezTo>
                        <a:pt x="4409" y="1264"/>
                        <a:pt x="4203" y="1242"/>
                        <a:pt x="3996" y="1242"/>
                      </a:cubicBezTo>
                      <a:cubicBezTo>
                        <a:pt x="3625" y="1242"/>
                        <a:pt x="3250" y="1314"/>
                        <a:pt x="2885" y="1457"/>
                      </a:cubicBezTo>
                      <a:cubicBezTo>
                        <a:pt x="2664" y="888"/>
                        <a:pt x="2270" y="372"/>
                        <a:pt x="177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4" name="Google Shape;4104;g303e823a111_0_116"/>
                <p:cNvSpPr/>
                <p:nvPr/>
              </p:nvSpPr>
              <p:spPr>
                <a:xfrm>
                  <a:off x="-6166725" y="4718000"/>
                  <a:ext cx="76475" cy="652550"/>
                </a:xfrm>
                <a:custGeom>
                  <a:rect b="b" l="l" r="r" t="t"/>
                  <a:pathLst>
                    <a:path extrusionOk="0" h="26102" w="3059">
                      <a:moveTo>
                        <a:pt x="689" y="1"/>
                      </a:moveTo>
                      <a:cubicBezTo>
                        <a:pt x="616" y="1"/>
                        <a:pt x="562" y="45"/>
                        <a:pt x="543" y="106"/>
                      </a:cubicBezTo>
                      <a:cubicBezTo>
                        <a:pt x="517" y="179"/>
                        <a:pt x="494" y="278"/>
                        <a:pt x="468" y="353"/>
                      </a:cubicBezTo>
                      <a:cubicBezTo>
                        <a:pt x="444" y="452"/>
                        <a:pt x="419" y="550"/>
                        <a:pt x="395" y="623"/>
                      </a:cubicBezTo>
                      <a:cubicBezTo>
                        <a:pt x="369" y="771"/>
                        <a:pt x="320" y="945"/>
                        <a:pt x="296" y="1093"/>
                      </a:cubicBezTo>
                      <a:cubicBezTo>
                        <a:pt x="296" y="1142"/>
                        <a:pt x="271" y="1166"/>
                        <a:pt x="271" y="1215"/>
                      </a:cubicBezTo>
                      <a:cubicBezTo>
                        <a:pt x="148" y="1906"/>
                        <a:pt x="73" y="2721"/>
                        <a:pt x="50" y="3632"/>
                      </a:cubicBezTo>
                      <a:cubicBezTo>
                        <a:pt x="24" y="4102"/>
                        <a:pt x="0" y="4595"/>
                        <a:pt x="0" y="5112"/>
                      </a:cubicBezTo>
                      <a:cubicBezTo>
                        <a:pt x="0" y="7357"/>
                        <a:pt x="148" y="9996"/>
                        <a:pt x="419" y="12709"/>
                      </a:cubicBezTo>
                      <a:cubicBezTo>
                        <a:pt x="444" y="13005"/>
                        <a:pt x="468" y="13277"/>
                        <a:pt x="494" y="13573"/>
                      </a:cubicBezTo>
                      <a:cubicBezTo>
                        <a:pt x="517" y="13744"/>
                        <a:pt x="543" y="13918"/>
                        <a:pt x="567" y="14066"/>
                      </a:cubicBezTo>
                      <a:cubicBezTo>
                        <a:pt x="567" y="14165"/>
                        <a:pt x="567" y="14238"/>
                        <a:pt x="592" y="14336"/>
                      </a:cubicBezTo>
                      <a:cubicBezTo>
                        <a:pt x="592" y="14510"/>
                        <a:pt x="616" y="14658"/>
                        <a:pt x="642" y="14806"/>
                      </a:cubicBezTo>
                      <a:cubicBezTo>
                        <a:pt x="938" y="17345"/>
                        <a:pt x="1332" y="19861"/>
                        <a:pt x="1800" y="22106"/>
                      </a:cubicBezTo>
                      <a:cubicBezTo>
                        <a:pt x="2096" y="23586"/>
                        <a:pt x="2418" y="24942"/>
                        <a:pt x="2737" y="26102"/>
                      </a:cubicBezTo>
                      <a:lnTo>
                        <a:pt x="3059" y="26102"/>
                      </a:lnTo>
                      <a:cubicBezTo>
                        <a:pt x="2786" y="25165"/>
                        <a:pt x="2516" y="24080"/>
                        <a:pt x="2270" y="22896"/>
                      </a:cubicBezTo>
                      <a:cubicBezTo>
                        <a:pt x="1751" y="20429"/>
                        <a:pt x="1283" y="17568"/>
                        <a:pt x="938" y="14707"/>
                      </a:cubicBezTo>
                      <a:cubicBezTo>
                        <a:pt x="912" y="14632"/>
                        <a:pt x="912" y="14534"/>
                        <a:pt x="912" y="14461"/>
                      </a:cubicBezTo>
                      <a:cubicBezTo>
                        <a:pt x="888" y="14411"/>
                        <a:pt x="888" y="14362"/>
                        <a:pt x="888" y="14313"/>
                      </a:cubicBezTo>
                      <a:cubicBezTo>
                        <a:pt x="863" y="14188"/>
                        <a:pt x="863" y="14066"/>
                        <a:pt x="839" y="13942"/>
                      </a:cubicBezTo>
                      <a:cubicBezTo>
                        <a:pt x="839" y="13869"/>
                        <a:pt x="839" y="13819"/>
                        <a:pt x="813" y="13744"/>
                      </a:cubicBezTo>
                      <a:cubicBezTo>
                        <a:pt x="468" y="10587"/>
                        <a:pt x="271" y="7480"/>
                        <a:pt x="296" y="4940"/>
                      </a:cubicBezTo>
                      <a:cubicBezTo>
                        <a:pt x="320" y="4471"/>
                        <a:pt x="320" y="4003"/>
                        <a:pt x="346" y="3583"/>
                      </a:cubicBezTo>
                      <a:cubicBezTo>
                        <a:pt x="395" y="2523"/>
                        <a:pt x="494" y="1586"/>
                        <a:pt x="665" y="846"/>
                      </a:cubicBezTo>
                      <a:cubicBezTo>
                        <a:pt x="691" y="698"/>
                        <a:pt x="715" y="574"/>
                        <a:pt x="740" y="452"/>
                      </a:cubicBezTo>
                      <a:cubicBezTo>
                        <a:pt x="764" y="377"/>
                        <a:pt x="790" y="278"/>
                        <a:pt x="839" y="205"/>
                      </a:cubicBezTo>
                      <a:cubicBezTo>
                        <a:pt x="863" y="130"/>
                        <a:pt x="813" y="31"/>
                        <a:pt x="740" y="8"/>
                      </a:cubicBezTo>
                      <a:cubicBezTo>
                        <a:pt x="722" y="3"/>
                        <a:pt x="705" y="1"/>
                        <a:pt x="6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5" name="Google Shape;4105;g303e823a111_0_116"/>
                <p:cNvSpPr/>
                <p:nvPr/>
              </p:nvSpPr>
              <p:spPr>
                <a:xfrm>
                  <a:off x="-6323350" y="4926600"/>
                  <a:ext cx="180675" cy="150175"/>
                </a:xfrm>
                <a:custGeom>
                  <a:rect b="b" l="l" r="r" t="t"/>
                  <a:pathLst>
                    <a:path extrusionOk="0" h="6007" w="7227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070" y="2718"/>
                        <a:pt x="3496" y="6007"/>
                        <a:pt x="6640" y="6007"/>
                      </a:cubicBezTo>
                      <a:cubicBezTo>
                        <a:pt x="6833" y="6007"/>
                        <a:pt x="7028" y="5994"/>
                        <a:pt x="7226" y="5969"/>
                      </a:cubicBezTo>
                      <a:cubicBezTo>
                        <a:pt x="6512" y="2638"/>
                        <a:pt x="3404" y="73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6" name="Google Shape;4106;g303e823a111_0_116"/>
                <p:cNvSpPr/>
                <p:nvPr/>
              </p:nvSpPr>
              <p:spPr>
                <a:xfrm>
                  <a:off x="-6329500" y="4921400"/>
                  <a:ext cx="191750" cy="158725"/>
                </a:xfrm>
                <a:custGeom>
                  <a:rect b="b" l="l" r="r" t="t"/>
                  <a:pathLst>
                    <a:path extrusionOk="0" h="6349" w="7670">
                      <a:moveTo>
                        <a:pt x="164" y="0"/>
                      </a:moveTo>
                      <a:cubicBezTo>
                        <a:pt x="119" y="0"/>
                        <a:pt x="77" y="19"/>
                        <a:pt x="50" y="60"/>
                      </a:cubicBezTo>
                      <a:cubicBezTo>
                        <a:pt x="0" y="133"/>
                        <a:pt x="0" y="208"/>
                        <a:pt x="73" y="281"/>
                      </a:cubicBezTo>
                      <a:cubicBezTo>
                        <a:pt x="912" y="972"/>
                        <a:pt x="1800" y="1639"/>
                        <a:pt x="2688" y="2280"/>
                      </a:cubicBezTo>
                      <a:cubicBezTo>
                        <a:pt x="4341" y="3513"/>
                        <a:pt x="6068" y="4770"/>
                        <a:pt x="7399" y="6299"/>
                      </a:cubicBezTo>
                      <a:cubicBezTo>
                        <a:pt x="7423" y="6325"/>
                        <a:pt x="7472" y="6348"/>
                        <a:pt x="7498" y="6348"/>
                      </a:cubicBezTo>
                      <a:cubicBezTo>
                        <a:pt x="7547" y="6348"/>
                        <a:pt x="7571" y="6348"/>
                        <a:pt x="7597" y="6325"/>
                      </a:cubicBezTo>
                      <a:cubicBezTo>
                        <a:pt x="7670" y="6250"/>
                        <a:pt x="7670" y="6151"/>
                        <a:pt x="7620" y="6102"/>
                      </a:cubicBezTo>
                      <a:cubicBezTo>
                        <a:pt x="6265" y="4549"/>
                        <a:pt x="4538" y="3266"/>
                        <a:pt x="2861" y="2033"/>
                      </a:cubicBezTo>
                      <a:cubicBezTo>
                        <a:pt x="1997" y="1392"/>
                        <a:pt x="1085" y="725"/>
                        <a:pt x="271" y="34"/>
                      </a:cubicBezTo>
                      <a:cubicBezTo>
                        <a:pt x="238" y="12"/>
                        <a:pt x="20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7" name="Google Shape;4107;g303e823a111_0_116"/>
                <p:cNvSpPr/>
                <p:nvPr/>
              </p:nvSpPr>
              <p:spPr>
                <a:xfrm>
                  <a:off x="-6324700" y="4619000"/>
                  <a:ext cx="400725" cy="234075"/>
                </a:xfrm>
                <a:custGeom>
                  <a:rect b="b" l="l" r="r" t="t"/>
                  <a:pathLst>
                    <a:path extrusionOk="0" h="9363" w="16029">
                      <a:moveTo>
                        <a:pt x="6304" y="1"/>
                      </a:moveTo>
                      <a:cubicBezTo>
                        <a:pt x="5602" y="1"/>
                        <a:pt x="5497" y="828"/>
                        <a:pt x="7207" y="2659"/>
                      </a:cubicBezTo>
                      <a:cubicBezTo>
                        <a:pt x="5798" y="1424"/>
                        <a:pt x="4053" y="963"/>
                        <a:pt x="2887" y="963"/>
                      </a:cubicBezTo>
                      <a:cubicBezTo>
                        <a:pt x="1075" y="963"/>
                        <a:pt x="666" y="2078"/>
                        <a:pt x="5110" y="3129"/>
                      </a:cubicBezTo>
                      <a:cubicBezTo>
                        <a:pt x="4796" y="3110"/>
                        <a:pt x="4501" y="3101"/>
                        <a:pt x="4224" y="3101"/>
                      </a:cubicBezTo>
                      <a:cubicBezTo>
                        <a:pt x="290" y="3101"/>
                        <a:pt x="0" y="4871"/>
                        <a:pt x="2257" y="4871"/>
                      </a:cubicBezTo>
                      <a:cubicBezTo>
                        <a:pt x="3179" y="4871"/>
                        <a:pt x="4525" y="4576"/>
                        <a:pt x="6221" y="3745"/>
                      </a:cubicBezTo>
                      <a:lnTo>
                        <a:pt x="6221" y="3745"/>
                      </a:lnTo>
                      <a:cubicBezTo>
                        <a:pt x="2832" y="5551"/>
                        <a:pt x="2596" y="7584"/>
                        <a:pt x="3692" y="7584"/>
                      </a:cubicBezTo>
                      <a:cubicBezTo>
                        <a:pt x="4393" y="7584"/>
                        <a:pt x="5636" y="6755"/>
                        <a:pt x="6948" y="4510"/>
                      </a:cubicBezTo>
                      <a:lnTo>
                        <a:pt x="6948" y="4510"/>
                      </a:lnTo>
                      <a:cubicBezTo>
                        <a:pt x="5292" y="7414"/>
                        <a:pt x="5542" y="9091"/>
                        <a:pt x="6198" y="9091"/>
                      </a:cubicBezTo>
                      <a:cubicBezTo>
                        <a:pt x="6800" y="9091"/>
                        <a:pt x="7744" y="7680"/>
                        <a:pt x="7872" y="4510"/>
                      </a:cubicBezTo>
                      <a:cubicBezTo>
                        <a:pt x="8082" y="7760"/>
                        <a:pt x="9059" y="9363"/>
                        <a:pt x="9639" y="9363"/>
                      </a:cubicBezTo>
                      <a:cubicBezTo>
                        <a:pt x="10222" y="9363"/>
                        <a:pt x="10403" y="7747"/>
                        <a:pt x="9007" y="4560"/>
                      </a:cubicBezTo>
                      <a:lnTo>
                        <a:pt x="9007" y="4560"/>
                      </a:lnTo>
                      <a:cubicBezTo>
                        <a:pt x="10364" y="5793"/>
                        <a:pt x="11450" y="7395"/>
                        <a:pt x="13028" y="8358"/>
                      </a:cubicBezTo>
                      <a:cubicBezTo>
                        <a:pt x="13202" y="8490"/>
                        <a:pt x="13380" y="8549"/>
                        <a:pt x="13537" y="8549"/>
                      </a:cubicBezTo>
                      <a:cubicBezTo>
                        <a:pt x="13936" y="8549"/>
                        <a:pt x="14199" y="8166"/>
                        <a:pt x="13916" y="7618"/>
                      </a:cubicBezTo>
                      <a:cubicBezTo>
                        <a:pt x="13200" y="6014"/>
                        <a:pt x="11671" y="4905"/>
                        <a:pt x="10141" y="4090"/>
                      </a:cubicBezTo>
                      <a:lnTo>
                        <a:pt x="10141" y="4090"/>
                      </a:lnTo>
                      <a:cubicBezTo>
                        <a:pt x="10768" y="4128"/>
                        <a:pt x="11323" y="4145"/>
                        <a:pt x="11811" y="4145"/>
                      </a:cubicBezTo>
                      <a:cubicBezTo>
                        <a:pt x="16028" y="4145"/>
                        <a:pt x="15223" y="2883"/>
                        <a:pt x="12502" y="2883"/>
                      </a:cubicBezTo>
                      <a:cubicBezTo>
                        <a:pt x="11613" y="2883"/>
                        <a:pt x="10519" y="3018"/>
                        <a:pt x="9328" y="3376"/>
                      </a:cubicBezTo>
                      <a:cubicBezTo>
                        <a:pt x="8908" y="1233"/>
                        <a:pt x="7161" y="1"/>
                        <a:pt x="63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8" name="Google Shape;4108;g303e823a111_0_116"/>
                <p:cNvSpPr/>
                <p:nvPr/>
              </p:nvSpPr>
              <p:spPr>
                <a:xfrm>
                  <a:off x="-6201900" y="4684400"/>
                  <a:ext cx="143725" cy="52300"/>
                </a:xfrm>
                <a:custGeom>
                  <a:rect b="b" l="l" r="r" t="t"/>
                  <a:pathLst>
                    <a:path extrusionOk="0" h="2092" w="5749">
                      <a:moveTo>
                        <a:pt x="1632" y="1"/>
                      </a:moveTo>
                      <a:cubicBezTo>
                        <a:pt x="955" y="1"/>
                        <a:pt x="360" y="153"/>
                        <a:pt x="1" y="513"/>
                      </a:cubicBezTo>
                      <a:cubicBezTo>
                        <a:pt x="1061" y="1522"/>
                        <a:pt x="2454" y="2092"/>
                        <a:pt x="3874" y="2092"/>
                      </a:cubicBezTo>
                      <a:cubicBezTo>
                        <a:pt x="4502" y="2092"/>
                        <a:pt x="5136" y="1980"/>
                        <a:pt x="5748" y="1746"/>
                      </a:cubicBezTo>
                      <a:cubicBezTo>
                        <a:pt x="5165" y="801"/>
                        <a:pt x="3182" y="1"/>
                        <a:pt x="163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9" name="Google Shape;4109;g303e823a111_0_116"/>
                <p:cNvSpPr/>
                <p:nvPr/>
              </p:nvSpPr>
              <p:spPr>
                <a:xfrm>
                  <a:off x="-7740275" y="4629975"/>
                  <a:ext cx="253425" cy="740575"/>
                </a:xfrm>
                <a:custGeom>
                  <a:rect b="b" l="l" r="r" t="t"/>
                  <a:pathLst>
                    <a:path extrusionOk="0" h="29623" w="10137">
                      <a:moveTo>
                        <a:pt x="9939" y="1"/>
                      </a:moveTo>
                      <a:cubicBezTo>
                        <a:pt x="9866" y="26"/>
                        <a:pt x="9791" y="99"/>
                        <a:pt x="9817" y="174"/>
                      </a:cubicBezTo>
                      <a:lnTo>
                        <a:pt x="9817" y="445"/>
                      </a:lnTo>
                      <a:cubicBezTo>
                        <a:pt x="9817" y="1135"/>
                        <a:pt x="9718" y="2098"/>
                        <a:pt x="9471" y="3256"/>
                      </a:cubicBezTo>
                      <a:cubicBezTo>
                        <a:pt x="9396" y="3750"/>
                        <a:pt x="9274" y="4269"/>
                        <a:pt x="9150" y="4811"/>
                      </a:cubicBezTo>
                      <a:cubicBezTo>
                        <a:pt x="8584" y="7228"/>
                        <a:pt x="7670" y="10212"/>
                        <a:pt x="6634" y="13319"/>
                      </a:cubicBezTo>
                      <a:cubicBezTo>
                        <a:pt x="6610" y="13394"/>
                        <a:pt x="6585" y="13444"/>
                        <a:pt x="6561" y="13517"/>
                      </a:cubicBezTo>
                      <a:cubicBezTo>
                        <a:pt x="6535" y="13615"/>
                        <a:pt x="6512" y="13714"/>
                        <a:pt x="6462" y="13812"/>
                      </a:cubicBezTo>
                      <a:cubicBezTo>
                        <a:pt x="6462" y="13838"/>
                        <a:pt x="6437" y="13862"/>
                        <a:pt x="6437" y="13887"/>
                      </a:cubicBezTo>
                      <a:cubicBezTo>
                        <a:pt x="6437" y="13911"/>
                        <a:pt x="6413" y="13960"/>
                        <a:pt x="6413" y="13986"/>
                      </a:cubicBezTo>
                      <a:cubicBezTo>
                        <a:pt x="4414" y="19807"/>
                        <a:pt x="1924" y="25973"/>
                        <a:pt x="1" y="29623"/>
                      </a:cubicBezTo>
                      <a:lnTo>
                        <a:pt x="346" y="29623"/>
                      </a:lnTo>
                      <a:cubicBezTo>
                        <a:pt x="2270" y="25923"/>
                        <a:pt x="4760" y="19781"/>
                        <a:pt x="6733" y="13986"/>
                      </a:cubicBezTo>
                      <a:cubicBezTo>
                        <a:pt x="6758" y="13911"/>
                        <a:pt x="6782" y="13838"/>
                        <a:pt x="6782" y="13763"/>
                      </a:cubicBezTo>
                      <a:lnTo>
                        <a:pt x="6808" y="13714"/>
                      </a:lnTo>
                      <a:cubicBezTo>
                        <a:pt x="6857" y="13566"/>
                        <a:pt x="6906" y="13394"/>
                        <a:pt x="6979" y="13246"/>
                      </a:cubicBezTo>
                      <a:cubicBezTo>
                        <a:pt x="7054" y="13000"/>
                        <a:pt x="7153" y="12727"/>
                        <a:pt x="7226" y="12457"/>
                      </a:cubicBezTo>
                      <a:cubicBezTo>
                        <a:pt x="8114" y="9793"/>
                        <a:pt x="8854" y="7228"/>
                        <a:pt x="9373" y="5107"/>
                      </a:cubicBezTo>
                      <a:cubicBezTo>
                        <a:pt x="9544" y="4466"/>
                        <a:pt x="9669" y="3848"/>
                        <a:pt x="9767" y="3282"/>
                      </a:cubicBezTo>
                      <a:cubicBezTo>
                        <a:pt x="9939" y="2516"/>
                        <a:pt x="10038" y="1826"/>
                        <a:pt x="10087" y="1234"/>
                      </a:cubicBezTo>
                      <a:lnTo>
                        <a:pt x="10087" y="1135"/>
                      </a:lnTo>
                      <a:cubicBezTo>
                        <a:pt x="10113" y="865"/>
                        <a:pt x="10136" y="618"/>
                        <a:pt x="10113" y="421"/>
                      </a:cubicBezTo>
                      <a:lnTo>
                        <a:pt x="10113" y="149"/>
                      </a:lnTo>
                      <a:cubicBezTo>
                        <a:pt x="10113" y="76"/>
                        <a:pt x="10038" y="1"/>
                        <a:pt x="99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0" name="Google Shape;4110;g303e823a111_0_116"/>
                <p:cNvSpPr/>
                <p:nvPr/>
              </p:nvSpPr>
              <p:spPr>
                <a:xfrm>
                  <a:off x="-7581825" y="4869600"/>
                  <a:ext cx="210900" cy="114425"/>
                </a:xfrm>
                <a:custGeom>
                  <a:rect b="b" l="l" r="r" t="t"/>
                  <a:pathLst>
                    <a:path extrusionOk="0" h="4577" w="8436">
                      <a:moveTo>
                        <a:pt x="6936" y="1"/>
                      </a:moveTo>
                      <a:cubicBezTo>
                        <a:pt x="4079" y="1"/>
                        <a:pt x="1281" y="1674"/>
                        <a:pt x="0" y="4277"/>
                      </a:cubicBezTo>
                      <a:cubicBezTo>
                        <a:pt x="541" y="4483"/>
                        <a:pt x="1088" y="4576"/>
                        <a:pt x="1631" y="4576"/>
                      </a:cubicBezTo>
                      <a:cubicBezTo>
                        <a:pt x="4333" y="4576"/>
                        <a:pt x="6957" y="2273"/>
                        <a:pt x="8435" y="159"/>
                      </a:cubicBezTo>
                      <a:cubicBezTo>
                        <a:pt x="7939" y="52"/>
                        <a:pt x="7437" y="1"/>
                        <a:pt x="693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1" name="Google Shape;4111;g303e823a111_0_116"/>
                <p:cNvSpPr/>
                <p:nvPr/>
              </p:nvSpPr>
              <p:spPr>
                <a:xfrm>
                  <a:off x="-7586775" y="4869375"/>
                  <a:ext cx="222650" cy="111500"/>
                </a:xfrm>
                <a:custGeom>
                  <a:rect b="b" l="l" r="r" t="t"/>
                  <a:pathLst>
                    <a:path extrusionOk="0" h="4460" w="8906">
                      <a:moveTo>
                        <a:pt x="8724" y="0"/>
                      </a:moveTo>
                      <a:cubicBezTo>
                        <a:pt x="8702" y="0"/>
                        <a:pt x="8679" y="6"/>
                        <a:pt x="8659" y="20"/>
                      </a:cubicBezTo>
                      <a:cubicBezTo>
                        <a:pt x="7696" y="488"/>
                        <a:pt x="6660" y="932"/>
                        <a:pt x="5650" y="1352"/>
                      </a:cubicBezTo>
                      <a:cubicBezTo>
                        <a:pt x="3726" y="2141"/>
                        <a:pt x="1753" y="2980"/>
                        <a:pt x="76" y="4163"/>
                      </a:cubicBezTo>
                      <a:cubicBezTo>
                        <a:pt x="1" y="4213"/>
                        <a:pt x="1" y="4311"/>
                        <a:pt x="50" y="4384"/>
                      </a:cubicBezTo>
                      <a:cubicBezTo>
                        <a:pt x="76" y="4434"/>
                        <a:pt x="125" y="4459"/>
                        <a:pt x="175" y="4459"/>
                      </a:cubicBezTo>
                      <a:cubicBezTo>
                        <a:pt x="198" y="4459"/>
                        <a:pt x="224" y="4434"/>
                        <a:pt x="248" y="4410"/>
                      </a:cubicBezTo>
                      <a:cubicBezTo>
                        <a:pt x="1901" y="3250"/>
                        <a:pt x="3874" y="2437"/>
                        <a:pt x="5772" y="1622"/>
                      </a:cubicBezTo>
                      <a:cubicBezTo>
                        <a:pt x="6784" y="1204"/>
                        <a:pt x="7820" y="760"/>
                        <a:pt x="8807" y="290"/>
                      </a:cubicBezTo>
                      <a:cubicBezTo>
                        <a:pt x="8880" y="241"/>
                        <a:pt x="8905" y="168"/>
                        <a:pt x="8856" y="93"/>
                      </a:cubicBezTo>
                      <a:cubicBezTo>
                        <a:pt x="8838" y="40"/>
                        <a:pt x="8781" y="0"/>
                        <a:pt x="87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2" name="Google Shape;4112;g303e823a111_0_116"/>
                <p:cNvSpPr/>
                <p:nvPr/>
              </p:nvSpPr>
              <p:spPr>
                <a:xfrm>
                  <a:off x="-7694650" y="4537500"/>
                  <a:ext cx="393350" cy="222450"/>
                </a:xfrm>
                <a:custGeom>
                  <a:rect b="b" l="l" r="r" t="t"/>
                  <a:pathLst>
                    <a:path extrusionOk="0" h="8898" w="15734">
                      <a:moveTo>
                        <a:pt x="9498" y="1"/>
                      </a:moveTo>
                      <a:cubicBezTo>
                        <a:pt x="8558" y="1"/>
                        <a:pt x="6860" y="822"/>
                        <a:pt x="6042" y="2615"/>
                      </a:cubicBezTo>
                      <a:cubicBezTo>
                        <a:pt x="4263" y="1568"/>
                        <a:pt x="2598" y="1182"/>
                        <a:pt x="1622" y="1182"/>
                      </a:cubicBezTo>
                      <a:cubicBezTo>
                        <a:pt x="1" y="1182"/>
                        <a:pt x="278" y="2246"/>
                        <a:pt x="5081" y="3108"/>
                      </a:cubicBezTo>
                      <a:cubicBezTo>
                        <a:pt x="3404" y="3552"/>
                        <a:pt x="1652" y="4242"/>
                        <a:pt x="567" y="5649"/>
                      </a:cubicBezTo>
                      <a:cubicBezTo>
                        <a:pt x="127" y="6148"/>
                        <a:pt x="401" y="6649"/>
                        <a:pt x="902" y="6649"/>
                      </a:cubicBezTo>
                      <a:cubicBezTo>
                        <a:pt x="1018" y="6649"/>
                        <a:pt x="1148" y="6622"/>
                        <a:pt x="1283" y="6561"/>
                      </a:cubicBezTo>
                      <a:cubicBezTo>
                        <a:pt x="3033" y="5994"/>
                        <a:pt x="4464" y="4712"/>
                        <a:pt x="6068" y="3824"/>
                      </a:cubicBezTo>
                      <a:lnTo>
                        <a:pt x="6068" y="3824"/>
                      </a:lnTo>
                      <a:cubicBezTo>
                        <a:pt x="3871" y="6719"/>
                        <a:pt x="3753" y="8347"/>
                        <a:pt x="4418" y="8347"/>
                      </a:cubicBezTo>
                      <a:cubicBezTo>
                        <a:pt x="5023" y="8347"/>
                        <a:pt x="6275" y="7004"/>
                        <a:pt x="7203" y="4045"/>
                      </a:cubicBezTo>
                      <a:lnTo>
                        <a:pt x="7203" y="4045"/>
                      </a:lnTo>
                      <a:cubicBezTo>
                        <a:pt x="6540" y="7306"/>
                        <a:pt x="7213" y="8898"/>
                        <a:pt x="7824" y="8898"/>
                      </a:cubicBezTo>
                      <a:cubicBezTo>
                        <a:pt x="8429" y="8898"/>
                        <a:pt x="8973" y="7335"/>
                        <a:pt x="8097" y="4285"/>
                      </a:cubicBezTo>
                      <a:lnTo>
                        <a:pt x="8097" y="4285"/>
                      </a:lnTo>
                      <a:cubicBezTo>
                        <a:pt x="8910" y="6987"/>
                        <a:pt x="10037" y="8042"/>
                        <a:pt x="10705" y="8042"/>
                      </a:cubicBezTo>
                      <a:cubicBezTo>
                        <a:pt x="11612" y="8042"/>
                        <a:pt x="11677" y="6104"/>
                        <a:pt x="8978" y="3700"/>
                      </a:cubicBezTo>
                      <a:lnTo>
                        <a:pt x="8978" y="3700"/>
                      </a:lnTo>
                      <a:cubicBezTo>
                        <a:pt x="10873" y="5275"/>
                        <a:pt x="12405" y="5823"/>
                        <a:pt x="13286" y="5823"/>
                      </a:cubicBezTo>
                      <a:cubicBezTo>
                        <a:pt x="14845" y="5823"/>
                        <a:pt x="14357" y="4103"/>
                        <a:pt x="10211" y="3331"/>
                      </a:cubicBezTo>
                      <a:lnTo>
                        <a:pt x="10211" y="3331"/>
                      </a:lnTo>
                      <a:cubicBezTo>
                        <a:pt x="10269" y="3331"/>
                        <a:pt x="10326" y="3331"/>
                        <a:pt x="10381" y="3331"/>
                      </a:cubicBezTo>
                      <a:cubicBezTo>
                        <a:pt x="15733" y="3331"/>
                        <a:pt x="14336" y="1620"/>
                        <a:pt x="11533" y="1620"/>
                      </a:cubicBezTo>
                      <a:cubicBezTo>
                        <a:pt x="10540" y="1620"/>
                        <a:pt x="9370" y="1835"/>
                        <a:pt x="8262" y="2417"/>
                      </a:cubicBezTo>
                      <a:cubicBezTo>
                        <a:pt x="10631" y="859"/>
                        <a:pt x="10460" y="1"/>
                        <a:pt x="94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3" name="Google Shape;4113;g303e823a111_0_116"/>
                <p:cNvSpPr/>
                <p:nvPr/>
              </p:nvSpPr>
              <p:spPr>
                <a:xfrm>
                  <a:off x="-7581200" y="4596600"/>
                  <a:ext cx="146775" cy="44925"/>
                </a:xfrm>
                <a:custGeom>
                  <a:rect b="b" l="l" r="r" t="t"/>
                  <a:pathLst>
                    <a:path extrusionOk="0" h="1797" w="5871">
                      <a:moveTo>
                        <a:pt x="3002" y="1"/>
                      </a:moveTo>
                      <a:cubicBezTo>
                        <a:pt x="1789" y="1"/>
                        <a:pt x="553" y="315"/>
                        <a:pt x="1" y="868"/>
                      </a:cubicBezTo>
                      <a:cubicBezTo>
                        <a:pt x="897" y="1495"/>
                        <a:pt x="1946" y="1796"/>
                        <a:pt x="3007" y="1796"/>
                      </a:cubicBezTo>
                      <a:cubicBezTo>
                        <a:pt x="3989" y="1796"/>
                        <a:pt x="4981" y="1538"/>
                        <a:pt x="5871" y="1040"/>
                      </a:cubicBezTo>
                      <a:cubicBezTo>
                        <a:pt x="5425" y="321"/>
                        <a:pt x="4225" y="1"/>
                        <a:pt x="300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4" name="Google Shape;4114;g303e823a111_0_116"/>
                <p:cNvSpPr/>
                <p:nvPr/>
              </p:nvSpPr>
              <p:spPr>
                <a:xfrm>
                  <a:off x="-6019375" y="4063775"/>
                  <a:ext cx="347175" cy="407800"/>
                </a:xfrm>
                <a:custGeom>
                  <a:rect b="b" l="l" r="r" t="t"/>
                  <a:pathLst>
                    <a:path extrusionOk="0" h="16312" w="13887">
                      <a:moveTo>
                        <a:pt x="7491" y="0"/>
                      </a:moveTo>
                      <a:cubicBezTo>
                        <a:pt x="6674" y="0"/>
                        <a:pt x="5856" y="336"/>
                        <a:pt x="5377" y="994"/>
                      </a:cubicBezTo>
                      <a:cubicBezTo>
                        <a:pt x="4909" y="1661"/>
                        <a:pt x="4785" y="2523"/>
                        <a:pt x="4712" y="3338"/>
                      </a:cubicBezTo>
                      <a:cubicBezTo>
                        <a:pt x="4515" y="5114"/>
                        <a:pt x="4440" y="6890"/>
                        <a:pt x="4390" y="8689"/>
                      </a:cubicBezTo>
                      <a:cubicBezTo>
                        <a:pt x="4367" y="9084"/>
                        <a:pt x="4193" y="9948"/>
                        <a:pt x="4144" y="10688"/>
                      </a:cubicBezTo>
                      <a:cubicBezTo>
                        <a:pt x="3824" y="10194"/>
                        <a:pt x="3552" y="9676"/>
                        <a:pt x="3305" y="9133"/>
                      </a:cubicBezTo>
                      <a:cubicBezTo>
                        <a:pt x="3281" y="9109"/>
                        <a:pt x="3281" y="9084"/>
                        <a:pt x="3256" y="9060"/>
                      </a:cubicBezTo>
                      <a:cubicBezTo>
                        <a:pt x="3157" y="8886"/>
                        <a:pt x="2985" y="8788"/>
                        <a:pt x="2812" y="8764"/>
                      </a:cubicBezTo>
                      <a:lnTo>
                        <a:pt x="2393" y="5903"/>
                      </a:lnTo>
                      <a:cubicBezTo>
                        <a:pt x="2393" y="5877"/>
                        <a:pt x="2368" y="5854"/>
                        <a:pt x="2344" y="5854"/>
                      </a:cubicBezTo>
                      <a:cubicBezTo>
                        <a:pt x="2319" y="5854"/>
                        <a:pt x="2295" y="5877"/>
                        <a:pt x="2295" y="5927"/>
                      </a:cubicBezTo>
                      <a:lnTo>
                        <a:pt x="2689" y="8738"/>
                      </a:lnTo>
                      <a:cubicBezTo>
                        <a:pt x="2565" y="8738"/>
                        <a:pt x="2443" y="8764"/>
                        <a:pt x="2319" y="8837"/>
                      </a:cubicBezTo>
                      <a:cubicBezTo>
                        <a:pt x="2269" y="8863"/>
                        <a:pt x="2220" y="8912"/>
                        <a:pt x="2171" y="8961"/>
                      </a:cubicBezTo>
                      <a:cubicBezTo>
                        <a:pt x="1431" y="8369"/>
                        <a:pt x="740" y="7702"/>
                        <a:pt x="99" y="7012"/>
                      </a:cubicBezTo>
                      <a:lnTo>
                        <a:pt x="26" y="7012"/>
                      </a:lnTo>
                      <a:cubicBezTo>
                        <a:pt x="0" y="7037"/>
                        <a:pt x="0" y="7061"/>
                        <a:pt x="26" y="7087"/>
                      </a:cubicBezTo>
                      <a:cubicBezTo>
                        <a:pt x="667" y="7777"/>
                        <a:pt x="1381" y="8442"/>
                        <a:pt x="2098" y="9034"/>
                      </a:cubicBezTo>
                      <a:cubicBezTo>
                        <a:pt x="1950" y="9257"/>
                        <a:pt x="1924" y="9553"/>
                        <a:pt x="2072" y="9800"/>
                      </a:cubicBezTo>
                      <a:lnTo>
                        <a:pt x="2098" y="9800"/>
                      </a:lnTo>
                      <a:cubicBezTo>
                        <a:pt x="3824" y="12612"/>
                        <a:pt x="6340" y="14881"/>
                        <a:pt x="9201" y="16285"/>
                      </a:cubicBezTo>
                      <a:lnTo>
                        <a:pt x="9767" y="16311"/>
                      </a:lnTo>
                      <a:cubicBezTo>
                        <a:pt x="9743" y="16262"/>
                        <a:pt x="9743" y="16236"/>
                        <a:pt x="9694" y="16236"/>
                      </a:cubicBezTo>
                      <a:cubicBezTo>
                        <a:pt x="8287" y="15374"/>
                        <a:pt x="7005" y="14312"/>
                        <a:pt x="5919" y="13079"/>
                      </a:cubicBezTo>
                      <a:lnTo>
                        <a:pt x="5919" y="13079"/>
                      </a:lnTo>
                      <a:cubicBezTo>
                        <a:pt x="6018" y="13128"/>
                        <a:pt x="6117" y="13178"/>
                        <a:pt x="6192" y="13203"/>
                      </a:cubicBezTo>
                      <a:cubicBezTo>
                        <a:pt x="7198" y="13613"/>
                        <a:pt x="8276" y="13821"/>
                        <a:pt x="9351" y="13821"/>
                      </a:cubicBezTo>
                      <a:cubicBezTo>
                        <a:pt x="9830" y="13821"/>
                        <a:pt x="10308" y="13780"/>
                        <a:pt x="10779" y="13697"/>
                      </a:cubicBezTo>
                      <a:cubicBezTo>
                        <a:pt x="10828" y="13697"/>
                        <a:pt x="10901" y="13671"/>
                        <a:pt x="10951" y="13671"/>
                      </a:cubicBezTo>
                      <a:cubicBezTo>
                        <a:pt x="11519" y="13549"/>
                        <a:pt x="12085" y="13375"/>
                        <a:pt x="12628" y="13154"/>
                      </a:cubicBezTo>
                      <a:cubicBezTo>
                        <a:pt x="13121" y="12931"/>
                        <a:pt x="13640" y="12586"/>
                        <a:pt x="13812" y="12093"/>
                      </a:cubicBezTo>
                      <a:cubicBezTo>
                        <a:pt x="13837" y="12069"/>
                        <a:pt x="13837" y="12043"/>
                        <a:pt x="13861" y="11994"/>
                      </a:cubicBezTo>
                      <a:cubicBezTo>
                        <a:pt x="13861" y="11921"/>
                        <a:pt x="13887" y="11846"/>
                        <a:pt x="13887" y="11773"/>
                      </a:cubicBezTo>
                      <a:cubicBezTo>
                        <a:pt x="13887" y="11280"/>
                        <a:pt x="13516" y="10859"/>
                        <a:pt x="13467" y="10366"/>
                      </a:cubicBezTo>
                      <a:cubicBezTo>
                        <a:pt x="13467" y="10194"/>
                        <a:pt x="13492" y="10046"/>
                        <a:pt x="13492" y="9873"/>
                      </a:cubicBezTo>
                      <a:lnTo>
                        <a:pt x="13492" y="9800"/>
                      </a:lnTo>
                      <a:cubicBezTo>
                        <a:pt x="13492" y="9701"/>
                        <a:pt x="13492" y="9603"/>
                        <a:pt x="13467" y="9528"/>
                      </a:cubicBezTo>
                      <a:cubicBezTo>
                        <a:pt x="13394" y="9109"/>
                        <a:pt x="12999" y="8837"/>
                        <a:pt x="12579" y="8738"/>
                      </a:cubicBezTo>
                      <a:cubicBezTo>
                        <a:pt x="12483" y="8721"/>
                        <a:pt x="12385" y="8713"/>
                        <a:pt x="12285" y="8713"/>
                      </a:cubicBezTo>
                      <a:cubicBezTo>
                        <a:pt x="11972" y="8713"/>
                        <a:pt x="11645" y="8788"/>
                        <a:pt x="11345" y="8863"/>
                      </a:cubicBezTo>
                      <a:cubicBezTo>
                        <a:pt x="10878" y="8961"/>
                        <a:pt x="10408" y="9109"/>
                        <a:pt x="9941" y="9257"/>
                      </a:cubicBezTo>
                      <a:cubicBezTo>
                        <a:pt x="9990" y="9232"/>
                        <a:pt x="10014" y="9208"/>
                        <a:pt x="10039" y="9182"/>
                      </a:cubicBezTo>
                      <a:cubicBezTo>
                        <a:pt x="10138" y="9084"/>
                        <a:pt x="10237" y="9011"/>
                        <a:pt x="10310" y="8912"/>
                      </a:cubicBezTo>
                      <a:cubicBezTo>
                        <a:pt x="11174" y="8123"/>
                        <a:pt x="11839" y="7383"/>
                        <a:pt x="12135" y="7061"/>
                      </a:cubicBezTo>
                      <a:cubicBezTo>
                        <a:pt x="12604" y="6544"/>
                        <a:pt x="13023" y="6025"/>
                        <a:pt x="13269" y="5384"/>
                      </a:cubicBezTo>
                      <a:cubicBezTo>
                        <a:pt x="13492" y="4768"/>
                        <a:pt x="13516" y="4029"/>
                        <a:pt x="13147" y="3460"/>
                      </a:cubicBezTo>
                      <a:cubicBezTo>
                        <a:pt x="13121" y="3437"/>
                        <a:pt x="13121" y="3411"/>
                        <a:pt x="13098" y="3387"/>
                      </a:cubicBezTo>
                      <a:cubicBezTo>
                        <a:pt x="13072" y="3362"/>
                        <a:pt x="13072" y="3338"/>
                        <a:pt x="13048" y="3312"/>
                      </a:cubicBezTo>
                      <a:cubicBezTo>
                        <a:pt x="12900" y="3141"/>
                        <a:pt x="12727" y="2993"/>
                        <a:pt x="12529" y="2868"/>
                      </a:cubicBezTo>
                      <a:cubicBezTo>
                        <a:pt x="12506" y="2845"/>
                        <a:pt x="12480" y="2845"/>
                        <a:pt x="12456" y="2819"/>
                      </a:cubicBezTo>
                      <a:cubicBezTo>
                        <a:pt x="11766" y="2424"/>
                        <a:pt x="10878" y="2253"/>
                        <a:pt x="10211" y="1783"/>
                      </a:cubicBezTo>
                      <a:lnTo>
                        <a:pt x="10162" y="1734"/>
                      </a:lnTo>
                      <a:cubicBezTo>
                        <a:pt x="10112" y="1684"/>
                        <a:pt x="10089" y="1661"/>
                        <a:pt x="10039" y="1635"/>
                      </a:cubicBezTo>
                      <a:cubicBezTo>
                        <a:pt x="9718" y="1339"/>
                        <a:pt x="9497" y="970"/>
                        <a:pt x="9201" y="674"/>
                      </a:cubicBezTo>
                      <a:cubicBezTo>
                        <a:pt x="8905" y="378"/>
                        <a:pt x="8534" y="181"/>
                        <a:pt x="8139" y="82"/>
                      </a:cubicBezTo>
                      <a:cubicBezTo>
                        <a:pt x="8115" y="82"/>
                        <a:pt x="8090" y="82"/>
                        <a:pt x="8066" y="57"/>
                      </a:cubicBezTo>
                      <a:cubicBezTo>
                        <a:pt x="7878" y="19"/>
                        <a:pt x="7685" y="0"/>
                        <a:pt x="7491" y="0"/>
                      </a:cubicBezTo>
                      <a:close/>
                    </a:path>
                  </a:pathLst>
                </a:custGeom>
                <a:solidFill>
                  <a:srgbClr val="ABD6F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5" name="Google Shape;4115;g303e823a111_0_116"/>
                <p:cNvSpPr/>
                <p:nvPr/>
              </p:nvSpPr>
              <p:spPr>
                <a:xfrm>
                  <a:off x="-5455175" y="376675"/>
                  <a:ext cx="805875" cy="122775"/>
                </a:xfrm>
                <a:custGeom>
                  <a:rect b="b" l="l" r="r" t="t"/>
                  <a:pathLst>
                    <a:path extrusionOk="0" h="4911" w="32235">
                      <a:moveTo>
                        <a:pt x="8663" y="1"/>
                      </a:moveTo>
                      <a:cubicBezTo>
                        <a:pt x="7364" y="1"/>
                        <a:pt x="6113" y="485"/>
                        <a:pt x="4957" y="1087"/>
                      </a:cubicBezTo>
                      <a:cubicBezTo>
                        <a:pt x="3082" y="2073"/>
                        <a:pt x="1405" y="3356"/>
                        <a:pt x="0" y="4911"/>
                      </a:cubicBezTo>
                      <a:lnTo>
                        <a:pt x="32235" y="4911"/>
                      </a:lnTo>
                      <a:cubicBezTo>
                        <a:pt x="32087" y="4861"/>
                        <a:pt x="31939" y="4786"/>
                        <a:pt x="31767" y="4737"/>
                      </a:cubicBezTo>
                      <a:cubicBezTo>
                        <a:pt x="31016" y="3750"/>
                        <a:pt x="29727" y="3279"/>
                        <a:pt x="28476" y="3279"/>
                      </a:cubicBezTo>
                      <a:cubicBezTo>
                        <a:pt x="28413" y="3279"/>
                        <a:pt x="28351" y="3280"/>
                        <a:pt x="28289" y="3283"/>
                      </a:cubicBezTo>
                      <a:cubicBezTo>
                        <a:pt x="27006" y="3332"/>
                        <a:pt x="25749" y="3849"/>
                        <a:pt x="24615" y="4467"/>
                      </a:cubicBezTo>
                      <a:cubicBezTo>
                        <a:pt x="23962" y="2576"/>
                        <a:pt x="21852" y="1570"/>
                        <a:pt x="19851" y="1570"/>
                      </a:cubicBezTo>
                      <a:cubicBezTo>
                        <a:pt x="19736" y="1570"/>
                        <a:pt x="19622" y="1573"/>
                        <a:pt x="19508" y="1580"/>
                      </a:cubicBezTo>
                      <a:cubicBezTo>
                        <a:pt x="17413" y="1704"/>
                        <a:pt x="15489" y="2740"/>
                        <a:pt x="13638" y="3727"/>
                      </a:cubicBezTo>
                      <a:cubicBezTo>
                        <a:pt x="13023" y="1629"/>
                        <a:pt x="10951" y="51"/>
                        <a:pt x="8755" y="1"/>
                      </a:cubicBezTo>
                      <a:cubicBezTo>
                        <a:pt x="8724" y="1"/>
                        <a:pt x="8694" y="1"/>
                        <a:pt x="86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6" name="Google Shape;4116;g303e823a111_0_116"/>
                <p:cNvSpPr/>
                <p:nvPr/>
              </p:nvSpPr>
              <p:spPr>
                <a:xfrm>
                  <a:off x="-3722550" y="1144950"/>
                  <a:ext cx="805900" cy="122775"/>
                </a:xfrm>
                <a:custGeom>
                  <a:rect b="b" l="l" r="r" t="t"/>
                  <a:pathLst>
                    <a:path extrusionOk="0" h="4911" w="32236">
                      <a:moveTo>
                        <a:pt x="8663" y="1"/>
                      </a:moveTo>
                      <a:cubicBezTo>
                        <a:pt x="7364" y="1"/>
                        <a:pt x="6113" y="485"/>
                        <a:pt x="4957" y="1087"/>
                      </a:cubicBezTo>
                      <a:cubicBezTo>
                        <a:pt x="3083" y="2050"/>
                        <a:pt x="1405" y="3356"/>
                        <a:pt x="1" y="4911"/>
                      </a:cubicBezTo>
                      <a:lnTo>
                        <a:pt x="32235" y="4911"/>
                      </a:lnTo>
                      <a:cubicBezTo>
                        <a:pt x="32087" y="4861"/>
                        <a:pt x="31915" y="4786"/>
                        <a:pt x="31767" y="4713"/>
                      </a:cubicBezTo>
                      <a:cubicBezTo>
                        <a:pt x="31016" y="3749"/>
                        <a:pt x="29727" y="3279"/>
                        <a:pt x="28476" y="3279"/>
                      </a:cubicBezTo>
                      <a:cubicBezTo>
                        <a:pt x="28414" y="3279"/>
                        <a:pt x="28351" y="3281"/>
                        <a:pt x="28289" y="3283"/>
                      </a:cubicBezTo>
                      <a:cubicBezTo>
                        <a:pt x="27006" y="3332"/>
                        <a:pt x="25749" y="3826"/>
                        <a:pt x="24615" y="4467"/>
                      </a:cubicBezTo>
                      <a:cubicBezTo>
                        <a:pt x="23968" y="2594"/>
                        <a:pt x="21891" y="1566"/>
                        <a:pt x="19906" y="1566"/>
                      </a:cubicBezTo>
                      <a:cubicBezTo>
                        <a:pt x="19773" y="1566"/>
                        <a:pt x="19640" y="1571"/>
                        <a:pt x="19509" y="1580"/>
                      </a:cubicBezTo>
                      <a:cubicBezTo>
                        <a:pt x="17413" y="1704"/>
                        <a:pt x="15489" y="2740"/>
                        <a:pt x="13639" y="3727"/>
                      </a:cubicBezTo>
                      <a:cubicBezTo>
                        <a:pt x="13023" y="1629"/>
                        <a:pt x="10951" y="51"/>
                        <a:pt x="8755" y="2"/>
                      </a:cubicBezTo>
                      <a:cubicBezTo>
                        <a:pt x="8724" y="1"/>
                        <a:pt x="8694" y="1"/>
                        <a:pt x="86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7" name="Google Shape;4117;g303e823a111_0_116"/>
                <p:cNvSpPr/>
                <p:nvPr/>
              </p:nvSpPr>
              <p:spPr>
                <a:xfrm>
                  <a:off x="-4110400" y="379050"/>
                  <a:ext cx="674575" cy="118525"/>
                </a:xfrm>
                <a:custGeom>
                  <a:rect b="b" l="l" r="r" t="t"/>
                  <a:pathLst>
                    <a:path extrusionOk="0" h="4741" w="26983">
                      <a:moveTo>
                        <a:pt x="10292" y="1"/>
                      </a:moveTo>
                      <a:cubicBezTo>
                        <a:pt x="10208" y="1"/>
                        <a:pt x="10123" y="2"/>
                        <a:pt x="10039" y="5"/>
                      </a:cubicBezTo>
                      <a:cubicBezTo>
                        <a:pt x="8658" y="31"/>
                        <a:pt x="7326" y="400"/>
                        <a:pt x="6067" y="919"/>
                      </a:cubicBezTo>
                      <a:cubicBezTo>
                        <a:pt x="3848" y="1830"/>
                        <a:pt x="1776" y="3113"/>
                        <a:pt x="0" y="4741"/>
                      </a:cubicBezTo>
                      <a:lnTo>
                        <a:pt x="26982" y="4741"/>
                      </a:lnTo>
                      <a:cubicBezTo>
                        <a:pt x="26637" y="4099"/>
                        <a:pt x="26193" y="3484"/>
                        <a:pt x="25601" y="3063"/>
                      </a:cubicBezTo>
                      <a:cubicBezTo>
                        <a:pt x="24796" y="2485"/>
                        <a:pt x="23781" y="2305"/>
                        <a:pt x="22777" y="2305"/>
                      </a:cubicBezTo>
                      <a:cubicBezTo>
                        <a:pt x="22583" y="2305"/>
                        <a:pt x="22389" y="2312"/>
                        <a:pt x="22197" y="2324"/>
                      </a:cubicBezTo>
                      <a:cubicBezTo>
                        <a:pt x="20372" y="2399"/>
                        <a:pt x="18573" y="2866"/>
                        <a:pt x="16919" y="3681"/>
                      </a:cubicBezTo>
                      <a:cubicBezTo>
                        <a:pt x="16693" y="3778"/>
                        <a:pt x="16435" y="3885"/>
                        <a:pt x="16201" y="3885"/>
                      </a:cubicBezTo>
                      <a:cubicBezTo>
                        <a:pt x="16078" y="3885"/>
                        <a:pt x="15962" y="3856"/>
                        <a:pt x="15860" y="3780"/>
                      </a:cubicBezTo>
                      <a:cubicBezTo>
                        <a:pt x="15736" y="3681"/>
                        <a:pt x="15686" y="3507"/>
                        <a:pt x="15613" y="3359"/>
                      </a:cubicBezTo>
                      <a:cubicBezTo>
                        <a:pt x="15219" y="2497"/>
                        <a:pt x="14650" y="1708"/>
                        <a:pt x="13887" y="1140"/>
                      </a:cubicBezTo>
                      <a:cubicBezTo>
                        <a:pt x="12869" y="353"/>
                        <a:pt x="11568" y="1"/>
                        <a:pt x="102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8" name="Google Shape;4118;g303e823a111_0_116"/>
                <p:cNvSpPr/>
                <p:nvPr/>
              </p:nvSpPr>
              <p:spPr>
                <a:xfrm>
                  <a:off x="-4379250" y="807900"/>
                  <a:ext cx="551275" cy="111425"/>
                </a:xfrm>
                <a:custGeom>
                  <a:rect b="b" l="l" r="r" t="t"/>
                  <a:pathLst>
                    <a:path extrusionOk="0" h="4457" w="22051">
                      <a:moveTo>
                        <a:pt x="13610" y="1"/>
                      </a:moveTo>
                      <a:cubicBezTo>
                        <a:pt x="13068" y="1"/>
                        <a:pt x="12522" y="122"/>
                        <a:pt x="11987" y="289"/>
                      </a:cubicBezTo>
                      <a:cubicBezTo>
                        <a:pt x="10533" y="757"/>
                        <a:pt x="9176" y="1523"/>
                        <a:pt x="7968" y="2484"/>
                      </a:cubicBezTo>
                      <a:cubicBezTo>
                        <a:pt x="7754" y="2639"/>
                        <a:pt x="7510" y="2825"/>
                        <a:pt x="7259" y="2825"/>
                      </a:cubicBezTo>
                      <a:cubicBezTo>
                        <a:pt x="7191" y="2825"/>
                        <a:pt x="7123" y="2811"/>
                        <a:pt x="7054" y="2780"/>
                      </a:cubicBezTo>
                      <a:cubicBezTo>
                        <a:pt x="6857" y="2681"/>
                        <a:pt x="6759" y="2460"/>
                        <a:pt x="6636" y="2286"/>
                      </a:cubicBezTo>
                      <a:cubicBezTo>
                        <a:pt x="6249" y="1714"/>
                        <a:pt x="5551" y="1475"/>
                        <a:pt x="4834" y="1475"/>
                      </a:cubicBezTo>
                      <a:cubicBezTo>
                        <a:pt x="4500" y="1475"/>
                        <a:pt x="4162" y="1527"/>
                        <a:pt x="3848" y="1621"/>
                      </a:cubicBezTo>
                      <a:cubicBezTo>
                        <a:pt x="2295" y="2065"/>
                        <a:pt x="1112" y="3249"/>
                        <a:pt x="1" y="4457"/>
                      </a:cubicBezTo>
                      <a:lnTo>
                        <a:pt x="22050" y="4457"/>
                      </a:lnTo>
                      <a:cubicBezTo>
                        <a:pt x="21681" y="3940"/>
                        <a:pt x="21014" y="3644"/>
                        <a:pt x="20349" y="3618"/>
                      </a:cubicBezTo>
                      <a:cubicBezTo>
                        <a:pt x="20316" y="3617"/>
                        <a:pt x="20282" y="3617"/>
                        <a:pt x="20249" y="3617"/>
                      </a:cubicBezTo>
                      <a:cubicBezTo>
                        <a:pt x="19469" y="3617"/>
                        <a:pt x="18713" y="3874"/>
                        <a:pt x="17956" y="4088"/>
                      </a:cubicBezTo>
                      <a:cubicBezTo>
                        <a:pt x="17865" y="4118"/>
                        <a:pt x="17765" y="4139"/>
                        <a:pt x="17673" y="4139"/>
                      </a:cubicBezTo>
                      <a:cubicBezTo>
                        <a:pt x="17615" y="4139"/>
                        <a:pt x="17560" y="4130"/>
                        <a:pt x="17512" y="4111"/>
                      </a:cubicBezTo>
                      <a:cubicBezTo>
                        <a:pt x="17340" y="4038"/>
                        <a:pt x="17291" y="3841"/>
                        <a:pt x="17216" y="3667"/>
                      </a:cubicBezTo>
                      <a:cubicBezTo>
                        <a:pt x="16969" y="2928"/>
                        <a:pt x="16673" y="2164"/>
                        <a:pt x="16229" y="1523"/>
                      </a:cubicBezTo>
                      <a:cubicBezTo>
                        <a:pt x="15785" y="856"/>
                        <a:pt x="15144" y="313"/>
                        <a:pt x="14381" y="92"/>
                      </a:cubicBezTo>
                      <a:cubicBezTo>
                        <a:pt x="14126" y="28"/>
                        <a:pt x="13868" y="1"/>
                        <a:pt x="136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9" name="Google Shape;4119;g303e823a111_0_116"/>
                <p:cNvSpPr/>
                <p:nvPr/>
              </p:nvSpPr>
              <p:spPr>
                <a:xfrm>
                  <a:off x="-5352225" y="1212100"/>
                  <a:ext cx="551250" cy="111125"/>
                </a:xfrm>
                <a:custGeom>
                  <a:rect b="b" l="l" r="r" t="t"/>
                  <a:pathLst>
                    <a:path extrusionOk="0" h="4445" w="22050">
                      <a:moveTo>
                        <a:pt x="13602" y="1"/>
                      </a:moveTo>
                      <a:cubicBezTo>
                        <a:pt x="13055" y="1"/>
                        <a:pt x="12504" y="134"/>
                        <a:pt x="11987" y="301"/>
                      </a:cubicBezTo>
                      <a:cubicBezTo>
                        <a:pt x="10533" y="769"/>
                        <a:pt x="9175" y="1534"/>
                        <a:pt x="7968" y="2471"/>
                      </a:cubicBezTo>
                      <a:cubicBezTo>
                        <a:pt x="7757" y="2643"/>
                        <a:pt x="7517" y="2815"/>
                        <a:pt x="7270" y="2815"/>
                      </a:cubicBezTo>
                      <a:cubicBezTo>
                        <a:pt x="7199" y="2815"/>
                        <a:pt x="7126" y="2801"/>
                        <a:pt x="7054" y="2767"/>
                      </a:cubicBezTo>
                      <a:cubicBezTo>
                        <a:pt x="6857" y="2692"/>
                        <a:pt x="6758" y="2471"/>
                        <a:pt x="6636" y="2274"/>
                      </a:cubicBezTo>
                      <a:cubicBezTo>
                        <a:pt x="6248" y="1701"/>
                        <a:pt x="5549" y="1462"/>
                        <a:pt x="4831" y="1462"/>
                      </a:cubicBezTo>
                      <a:cubicBezTo>
                        <a:pt x="4498" y="1462"/>
                        <a:pt x="4161" y="1513"/>
                        <a:pt x="3848" y="1607"/>
                      </a:cubicBezTo>
                      <a:cubicBezTo>
                        <a:pt x="2295" y="2077"/>
                        <a:pt x="1111" y="3261"/>
                        <a:pt x="0" y="4444"/>
                      </a:cubicBezTo>
                      <a:lnTo>
                        <a:pt x="22050" y="4444"/>
                      </a:lnTo>
                      <a:cubicBezTo>
                        <a:pt x="21681" y="3926"/>
                        <a:pt x="21014" y="3655"/>
                        <a:pt x="20349" y="3606"/>
                      </a:cubicBezTo>
                      <a:cubicBezTo>
                        <a:pt x="20316" y="3605"/>
                        <a:pt x="20282" y="3604"/>
                        <a:pt x="20249" y="3604"/>
                      </a:cubicBezTo>
                      <a:cubicBezTo>
                        <a:pt x="19469" y="3604"/>
                        <a:pt x="18712" y="3885"/>
                        <a:pt x="17955" y="4099"/>
                      </a:cubicBezTo>
                      <a:cubicBezTo>
                        <a:pt x="17865" y="4114"/>
                        <a:pt x="17766" y="4138"/>
                        <a:pt x="17675" y="4138"/>
                      </a:cubicBezTo>
                      <a:cubicBezTo>
                        <a:pt x="17616" y="4138"/>
                        <a:pt x="17560" y="4128"/>
                        <a:pt x="17512" y="4099"/>
                      </a:cubicBezTo>
                      <a:cubicBezTo>
                        <a:pt x="17340" y="4024"/>
                        <a:pt x="17265" y="3827"/>
                        <a:pt x="17216" y="3679"/>
                      </a:cubicBezTo>
                      <a:cubicBezTo>
                        <a:pt x="16969" y="2915"/>
                        <a:pt x="16673" y="2175"/>
                        <a:pt x="16229" y="1508"/>
                      </a:cubicBezTo>
                      <a:cubicBezTo>
                        <a:pt x="15785" y="867"/>
                        <a:pt x="15144" y="301"/>
                        <a:pt x="14380" y="104"/>
                      </a:cubicBezTo>
                      <a:cubicBezTo>
                        <a:pt x="14125" y="31"/>
                        <a:pt x="13864" y="1"/>
                        <a:pt x="136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0" name="Google Shape;4120;g303e823a111_0_116"/>
                <p:cNvSpPr/>
                <p:nvPr/>
              </p:nvSpPr>
              <p:spPr>
                <a:xfrm>
                  <a:off x="-5903475" y="1740025"/>
                  <a:ext cx="2931325" cy="1314600"/>
                </a:xfrm>
                <a:custGeom>
                  <a:rect b="b" l="l" r="r" t="t"/>
                  <a:pathLst>
                    <a:path extrusionOk="0" h="52584" w="117253">
                      <a:moveTo>
                        <a:pt x="63166" y="0"/>
                      </a:moveTo>
                      <a:cubicBezTo>
                        <a:pt x="61907" y="0"/>
                        <a:pt x="60650" y="0"/>
                        <a:pt x="59391" y="24"/>
                      </a:cubicBezTo>
                      <a:cubicBezTo>
                        <a:pt x="56432" y="73"/>
                        <a:pt x="53472" y="198"/>
                        <a:pt x="50538" y="369"/>
                      </a:cubicBezTo>
                      <a:cubicBezTo>
                        <a:pt x="50118" y="395"/>
                        <a:pt x="49723" y="419"/>
                        <a:pt x="49305" y="444"/>
                      </a:cubicBezTo>
                      <a:cubicBezTo>
                        <a:pt x="46566" y="616"/>
                        <a:pt x="43804" y="862"/>
                        <a:pt x="41067" y="1135"/>
                      </a:cubicBezTo>
                      <a:cubicBezTo>
                        <a:pt x="39883" y="1257"/>
                        <a:pt x="38674" y="1381"/>
                        <a:pt x="37490" y="1529"/>
                      </a:cubicBezTo>
                      <a:cubicBezTo>
                        <a:pt x="36010" y="1727"/>
                        <a:pt x="34530" y="1898"/>
                        <a:pt x="33050" y="2121"/>
                      </a:cubicBezTo>
                      <a:lnTo>
                        <a:pt x="30979" y="2417"/>
                      </a:lnTo>
                      <a:cubicBezTo>
                        <a:pt x="28364" y="2812"/>
                        <a:pt x="25775" y="3256"/>
                        <a:pt x="23161" y="3749"/>
                      </a:cubicBezTo>
                      <a:cubicBezTo>
                        <a:pt x="22964" y="3798"/>
                        <a:pt x="22767" y="3822"/>
                        <a:pt x="22544" y="3871"/>
                      </a:cubicBezTo>
                      <a:cubicBezTo>
                        <a:pt x="22471" y="3897"/>
                        <a:pt x="22396" y="3897"/>
                        <a:pt x="22323" y="3921"/>
                      </a:cubicBezTo>
                      <a:cubicBezTo>
                        <a:pt x="22198" y="3946"/>
                        <a:pt x="22076" y="3970"/>
                        <a:pt x="21928" y="3996"/>
                      </a:cubicBezTo>
                      <a:cubicBezTo>
                        <a:pt x="19979" y="4365"/>
                        <a:pt x="18031" y="4785"/>
                        <a:pt x="16082" y="5229"/>
                      </a:cubicBezTo>
                      <a:cubicBezTo>
                        <a:pt x="15811" y="5278"/>
                        <a:pt x="15539" y="5351"/>
                        <a:pt x="15269" y="5401"/>
                      </a:cubicBezTo>
                      <a:cubicBezTo>
                        <a:pt x="14996" y="5476"/>
                        <a:pt x="14726" y="5525"/>
                        <a:pt x="14454" y="5598"/>
                      </a:cubicBezTo>
                      <a:lnTo>
                        <a:pt x="14454" y="32235"/>
                      </a:lnTo>
                      <a:cubicBezTo>
                        <a:pt x="14306" y="31274"/>
                        <a:pt x="14134" y="30311"/>
                        <a:pt x="13937" y="29374"/>
                      </a:cubicBezTo>
                      <a:lnTo>
                        <a:pt x="13740" y="29423"/>
                      </a:lnTo>
                      <a:cubicBezTo>
                        <a:pt x="14010" y="30781"/>
                        <a:pt x="14257" y="32136"/>
                        <a:pt x="14454" y="33494"/>
                      </a:cubicBezTo>
                      <a:lnTo>
                        <a:pt x="14454" y="39585"/>
                      </a:lnTo>
                      <a:cubicBezTo>
                        <a:pt x="13789" y="40548"/>
                        <a:pt x="13073" y="41485"/>
                        <a:pt x="12382" y="42422"/>
                      </a:cubicBezTo>
                      <a:lnTo>
                        <a:pt x="1" y="42422"/>
                      </a:lnTo>
                      <a:cubicBezTo>
                        <a:pt x="1" y="42718"/>
                        <a:pt x="27" y="42988"/>
                        <a:pt x="27" y="43235"/>
                      </a:cubicBezTo>
                      <a:cubicBezTo>
                        <a:pt x="50" y="43531"/>
                        <a:pt x="50" y="43803"/>
                        <a:pt x="76" y="44074"/>
                      </a:cubicBezTo>
                      <a:cubicBezTo>
                        <a:pt x="273" y="48760"/>
                        <a:pt x="421" y="52509"/>
                        <a:pt x="421" y="52584"/>
                      </a:cubicBezTo>
                      <a:lnTo>
                        <a:pt x="16082" y="52584"/>
                      </a:lnTo>
                      <a:lnTo>
                        <a:pt x="16082" y="44074"/>
                      </a:lnTo>
                      <a:lnTo>
                        <a:pt x="33100" y="44074"/>
                      </a:lnTo>
                      <a:cubicBezTo>
                        <a:pt x="32952" y="44567"/>
                        <a:pt x="32804" y="45036"/>
                        <a:pt x="32656" y="45530"/>
                      </a:cubicBezTo>
                      <a:lnTo>
                        <a:pt x="33027" y="45652"/>
                      </a:lnTo>
                      <a:cubicBezTo>
                        <a:pt x="33198" y="45135"/>
                        <a:pt x="33372" y="44592"/>
                        <a:pt x="33544" y="44074"/>
                      </a:cubicBezTo>
                      <a:lnTo>
                        <a:pt x="40278" y="44074"/>
                      </a:lnTo>
                      <a:cubicBezTo>
                        <a:pt x="40499" y="44099"/>
                        <a:pt x="40745" y="44099"/>
                        <a:pt x="40968" y="44123"/>
                      </a:cubicBezTo>
                      <a:lnTo>
                        <a:pt x="41041" y="44074"/>
                      </a:lnTo>
                      <a:lnTo>
                        <a:pt x="82723" y="44074"/>
                      </a:lnTo>
                      <a:cubicBezTo>
                        <a:pt x="83257" y="44170"/>
                        <a:pt x="83823" y="44206"/>
                        <a:pt x="84410" y="44206"/>
                      </a:cubicBezTo>
                      <a:cubicBezTo>
                        <a:pt x="85179" y="44206"/>
                        <a:pt x="85982" y="44144"/>
                        <a:pt x="86794" y="44074"/>
                      </a:cubicBezTo>
                      <a:lnTo>
                        <a:pt x="91973" y="44074"/>
                      </a:lnTo>
                      <a:cubicBezTo>
                        <a:pt x="92318" y="44123"/>
                        <a:pt x="92664" y="44222"/>
                        <a:pt x="93009" y="44346"/>
                      </a:cubicBezTo>
                      <a:cubicBezTo>
                        <a:pt x="92960" y="44247"/>
                        <a:pt x="92910" y="44149"/>
                        <a:pt x="92861" y="44074"/>
                      </a:cubicBezTo>
                      <a:lnTo>
                        <a:pt x="98212" y="44074"/>
                      </a:lnTo>
                      <a:cubicBezTo>
                        <a:pt x="100173" y="44136"/>
                        <a:pt x="102128" y="44167"/>
                        <a:pt x="104076" y="44167"/>
                      </a:cubicBezTo>
                      <a:cubicBezTo>
                        <a:pt x="106025" y="44167"/>
                        <a:pt x="107967" y="44136"/>
                        <a:pt x="109903" y="44074"/>
                      </a:cubicBezTo>
                      <a:lnTo>
                        <a:pt x="109928" y="44074"/>
                      </a:lnTo>
                      <a:cubicBezTo>
                        <a:pt x="110421" y="45184"/>
                        <a:pt x="110889" y="46293"/>
                        <a:pt x="111382" y="47404"/>
                      </a:cubicBezTo>
                      <a:lnTo>
                        <a:pt x="111556" y="47329"/>
                      </a:lnTo>
                      <a:lnTo>
                        <a:pt x="110149" y="44074"/>
                      </a:lnTo>
                      <a:lnTo>
                        <a:pt x="117252" y="44074"/>
                      </a:lnTo>
                      <a:lnTo>
                        <a:pt x="117252" y="6857"/>
                      </a:lnTo>
                      <a:cubicBezTo>
                        <a:pt x="115749" y="6486"/>
                        <a:pt x="114243" y="6091"/>
                        <a:pt x="112740" y="5746"/>
                      </a:cubicBezTo>
                      <a:lnTo>
                        <a:pt x="112148" y="5598"/>
                      </a:lnTo>
                      <a:cubicBezTo>
                        <a:pt x="112073" y="5598"/>
                        <a:pt x="112000" y="5574"/>
                        <a:pt x="111951" y="5549"/>
                      </a:cubicBezTo>
                      <a:cubicBezTo>
                        <a:pt x="111777" y="5525"/>
                        <a:pt x="111629" y="5476"/>
                        <a:pt x="111481" y="5450"/>
                      </a:cubicBezTo>
                      <a:cubicBezTo>
                        <a:pt x="108423" y="4736"/>
                        <a:pt x="105341" y="4094"/>
                        <a:pt x="102257" y="3526"/>
                      </a:cubicBezTo>
                      <a:cubicBezTo>
                        <a:pt x="101862" y="3453"/>
                        <a:pt x="101468" y="3404"/>
                        <a:pt x="101073" y="3329"/>
                      </a:cubicBezTo>
                      <a:cubicBezTo>
                        <a:pt x="98656" y="2885"/>
                        <a:pt x="96215" y="2490"/>
                        <a:pt x="93772" y="2145"/>
                      </a:cubicBezTo>
                      <a:cubicBezTo>
                        <a:pt x="91947" y="1898"/>
                        <a:pt x="90099" y="1652"/>
                        <a:pt x="88248" y="1431"/>
                      </a:cubicBezTo>
                      <a:cubicBezTo>
                        <a:pt x="86521" y="1233"/>
                        <a:pt x="84795" y="1060"/>
                        <a:pt x="83045" y="888"/>
                      </a:cubicBezTo>
                      <a:lnTo>
                        <a:pt x="82995" y="888"/>
                      </a:lnTo>
                      <a:cubicBezTo>
                        <a:pt x="82946" y="888"/>
                        <a:pt x="82871" y="888"/>
                        <a:pt x="82822" y="862"/>
                      </a:cubicBezTo>
                      <a:cubicBezTo>
                        <a:pt x="82305" y="813"/>
                        <a:pt x="81786" y="789"/>
                        <a:pt x="81269" y="740"/>
                      </a:cubicBezTo>
                      <a:cubicBezTo>
                        <a:pt x="81194" y="740"/>
                        <a:pt x="81145" y="715"/>
                        <a:pt x="81072" y="715"/>
                      </a:cubicBezTo>
                      <a:cubicBezTo>
                        <a:pt x="80578" y="691"/>
                        <a:pt x="80059" y="642"/>
                        <a:pt x="79566" y="592"/>
                      </a:cubicBezTo>
                      <a:lnTo>
                        <a:pt x="79369" y="592"/>
                      </a:lnTo>
                      <a:cubicBezTo>
                        <a:pt x="78605" y="543"/>
                        <a:pt x="77816" y="468"/>
                        <a:pt x="77050" y="419"/>
                      </a:cubicBezTo>
                      <a:lnTo>
                        <a:pt x="76853" y="419"/>
                      </a:lnTo>
                      <a:cubicBezTo>
                        <a:pt x="76681" y="395"/>
                        <a:pt x="76508" y="395"/>
                        <a:pt x="76311" y="369"/>
                      </a:cubicBezTo>
                      <a:lnTo>
                        <a:pt x="74979" y="296"/>
                      </a:lnTo>
                      <a:cubicBezTo>
                        <a:pt x="71230" y="99"/>
                        <a:pt x="67457" y="0"/>
                        <a:pt x="63708" y="0"/>
                      </a:cubicBezTo>
                      <a:close/>
                    </a:path>
                  </a:pathLst>
                </a:custGeom>
                <a:solidFill>
                  <a:srgbClr val="FFFDF7">
                    <a:alpha val="20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1" name="Google Shape;4121;g303e823a111_0_116"/>
                <p:cNvSpPr/>
                <p:nvPr/>
              </p:nvSpPr>
              <p:spPr>
                <a:xfrm>
                  <a:off x="-5404025" y="2085025"/>
                  <a:ext cx="14825" cy="19250"/>
                </a:xfrm>
                <a:custGeom>
                  <a:rect b="b" l="l" r="r" t="t"/>
                  <a:pathLst>
                    <a:path extrusionOk="0" h="770" w="593">
                      <a:moveTo>
                        <a:pt x="156" y="1"/>
                      </a:moveTo>
                      <a:cubicBezTo>
                        <a:pt x="143" y="1"/>
                        <a:pt x="133" y="3"/>
                        <a:pt x="125" y="12"/>
                      </a:cubicBezTo>
                      <a:cubicBezTo>
                        <a:pt x="50" y="12"/>
                        <a:pt x="1" y="85"/>
                        <a:pt x="26" y="160"/>
                      </a:cubicBezTo>
                      <a:cubicBezTo>
                        <a:pt x="125" y="332"/>
                        <a:pt x="198" y="505"/>
                        <a:pt x="296" y="677"/>
                      </a:cubicBezTo>
                      <a:cubicBezTo>
                        <a:pt x="296" y="703"/>
                        <a:pt x="322" y="726"/>
                        <a:pt x="346" y="752"/>
                      </a:cubicBezTo>
                      <a:cubicBezTo>
                        <a:pt x="370" y="764"/>
                        <a:pt x="389" y="770"/>
                        <a:pt x="408" y="770"/>
                      </a:cubicBezTo>
                      <a:cubicBezTo>
                        <a:pt x="427" y="770"/>
                        <a:pt x="445" y="764"/>
                        <a:pt x="470" y="752"/>
                      </a:cubicBezTo>
                      <a:cubicBezTo>
                        <a:pt x="519" y="752"/>
                        <a:pt x="592" y="677"/>
                        <a:pt x="569" y="628"/>
                      </a:cubicBezTo>
                      <a:cubicBezTo>
                        <a:pt x="470" y="430"/>
                        <a:pt x="395" y="259"/>
                        <a:pt x="296" y="85"/>
                      </a:cubicBezTo>
                      <a:cubicBezTo>
                        <a:pt x="296" y="61"/>
                        <a:pt x="273" y="36"/>
                        <a:pt x="247" y="12"/>
                      </a:cubicBezTo>
                      <a:cubicBezTo>
                        <a:pt x="214" y="12"/>
                        <a:pt x="181" y="1"/>
                        <a:pt x="1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2" name="Google Shape;4122;g303e823a111_0_116"/>
                <p:cNvSpPr/>
                <p:nvPr/>
              </p:nvSpPr>
              <p:spPr>
                <a:xfrm>
                  <a:off x="-5384875" y="2046750"/>
                  <a:ext cx="24025" cy="50275"/>
                </a:xfrm>
                <a:custGeom>
                  <a:rect b="b" l="l" r="r" t="t"/>
                  <a:pathLst>
                    <a:path extrusionOk="0" h="2011" w="961">
                      <a:moveTo>
                        <a:pt x="350" y="1"/>
                      </a:moveTo>
                      <a:cubicBezTo>
                        <a:pt x="324" y="1"/>
                        <a:pt x="297" y="5"/>
                        <a:pt x="270" y="14"/>
                      </a:cubicBezTo>
                      <a:cubicBezTo>
                        <a:pt x="122" y="63"/>
                        <a:pt x="0" y="186"/>
                        <a:pt x="73" y="310"/>
                      </a:cubicBezTo>
                      <a:cubicBezTo>
                        <a:pt x="270" y="777"/>
                        <a:pt x="395" y="1271"/>
                        <a:pt x="395" y="1764"/>
                      </a:cubicBezTo>
                      <a:cubicBezTo>
                        <a:pt x="395" y="1888"/>
                        <a:pt x="517" y="2011"/>
                        <a:pt x="665" y="2011"/>
                      </a:cubicBezTo>
                      <a:cubicBezTo>
                        <a:pt x="813" y="2011"/>
                        <a:pt x="961" y="1912"/>
                        <a:pt x="961" y="1764"/>
                      </a:cubicBezTo>
                      <a:cubicBezTo>
                        <a:pt x="961" y="1221"/>
                        <a:pt x="839" y="679"/>
                        <a:pt x="616" y="186"/>
                      </a:cubicBezTo>
                      <a:cubicBezTo>
                        <a:pt x="575" y="85"/>
                        <a:pt x="469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3" name="Google Shape;4123;g303e823a111_0_116"/>
                <p:cNvSpPr/>
                <p:nvPr/>
              </p:nvSpPr>
              <p:spPr>
                <a:xfrm>
                  <a:off x="-5342950" y="2059425"/>
                  <a:ext cx="10475" cy="25900"/>
                </a:xfrm>
                <a:custGeom>
                  <a:rect b="b" l="l" r="r" t="t"/>
                  <a:pathLst>
                    <a:path extrusionOk="0" h="1036" w="419">
                      <a:moveTo>
                        <a:pt x="247" y="0"/>
                      </a:moveTo>
                      <a:cubicBezTo>
                        <a:pt x="172" y="0"/>
                        <a:pt x="123" y="49"/>
                        <a:pt x="123" y="122"/>
                      </a:cubicBezTo>
                      <a:cubicBezTo>
                        <a:pt x="73" y="369"/>
                        <a:pt x="50" y="641"/>
                        <a:pt x="0" y="912"/>
                      </a:cubicBezTo>
                      <a:cubicBezTo>
                        <a:pt x="0" y="987"/>
                        <a:pt x="73" y="1036"/>
                        <a:pt x="148" y="1036"/>
                      </a:cubicBezTo>
                      <a:cubicBezTo>
                        <a:pt x="221" y="1036"/>
                        <a:pt x="271" y="987"/>
                        <a:pt x="296" y="912"/>
                      </a:cubicBezTo>
                      <a:cubicBezTo>
                        <a:pt x="320" y="641"/>
                        <a:pt x="369" y="369"/>
                        <a:pt x="395" y="122"/>
                      </a:cubicBezTo>
                      <a:cubicBezTo>
                        <a:pt x="419" y="49"/>
                        <a:pt x="320" y="0"/>
                        <a:pt x="24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4" name="Google Shape;4124;g303e823a111_0_116"/>
                <p:cNvSpPr/>
                <p:nvPr/>
              </p:nvSpPr>
              <p:spPr>
                <a:xfrm>
                  <a:off x="-5321400" y="2058500"/>
                  <a:ext cx="31500" cy="35425"/>
                </a:xfrm>
                <a:custGeom>
                  <a:rect b="b" l="l" r="r" t="t"/>
                  <a:pathLst>
                    <a:path extrusionOk="0" h="1417" w="1260">
                      <a:moveTo>
                        <a:pt x="951" y="1"/>
                      </a:moveTo>
                      <a:cubicBezTo>
                        <a:pt x="858" y="1"/>
                        <a:pt x="765" y="45"/>
                        <a:pt x="717" y="110"/>
                      </a:cubicBezTo>
                      <a:cubicBezTo>
                        <a:pt x="494" y="432"/>
                        <a:pt x="273" y="751"/>
                        <a:pt x="75" y="1073"/>
                      </a:cubicBezTo>
                      <a:cubicBezTo>
                        <a:pt x="0" y="1172"/>
                        <a:pt x="26" y="1320"/>
                        <a:pt x="174" y="1393"/>
                      </a:cubicBezTo>
                      <a:cubicBezTo>
                        <a:pt x="213" y="1408"/>
                        <a:pt x="257" y="1417"/>
                        <a:pt x="303" y="1417"/>
                      </a:cubicBezTo>
                      <a:cubicBezTo>
                        <a:pt x="399" y="1417"/>
                        <a:pt x="501" y="1379"/>
                        <a:pt x="569" y="1294"/>
                      </a:cubicBezTo>
                      <a:cubicBezTo>
                        <a:pt x="766" y="998"/>
                        <a:pt x="987" y="678"/>
                        <a:pt x="1210" y="357"/>
                      </a:cubicBezTo>
                      <a:cubicBezTo>
                        <a:pt x="1259" y="234"/>
                        <a:pt x="1234" y="86"/>
                        <a:pt x="1086" y="37"/>
                      </a:cubicBezTo>
                      <a:cubicBezTo>
                        <a:pt x="1045" y="12"/>
                        <a:pt x="998" y="1"/>
                        <a:pt x="95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5" name="Google Shape;4125;g303e823a111_0_116"/>
                <p:cNvSpPr/>
                <p:nvPr/>
              </p:nvSpPr>
              <p:spPr>
                <a:xfrm>
                  <a:off x="-5291800" y="2085675"/>
                  <a:ext cx="17275" cy="18400"/>
                </a:xfrm>
                <a:custGeom>
                  <a:rect b="b" l="l" r="r" t="t"/>
                  <a:pathLst>
                    <a:path extrusionOk="0" h="736" w="691">
                      <a:moveTo>
                        <a:pt x="534" y="0"/>
                      </a:moveTo>
                      <a:cubicBezTo>
                        <a:pt x="481" y="0"/>
                        <a:pt x="431" y="23"/>
                        <a:pt x="395" y="59"/>
                      </a:cubicBezTo>
                      <a:cubicBezTo>
                        <a:pt x="273" y="233"/>
                        <a:pt x="148" y="381"/>
                        <a:pt x="26" y="552"/>
                      </a:cubicBezTo>
                      <a:cubicBezTo>
                        <a:pt x="0" y="602"/>
                        <a:pt x="26" y="700"/>
                        <a:pt x="75" y="726"/>
                      </a:cubicBezTo>
                      <a:cubicBezTo>
                        <a:pt x="95" y="732"/>
                        <a:pt x="114" y="735"/>
                        <a:pt x="134" y="735"/>
                      </a:cubicBezTo>
                      <a:cubicBezTo>
                        <a:pt x="186" y="735"/>
                        <a:pt x="236" y="713"/>
                        <a:pt x="273" y="677"/>
                      </a:cubicBezTo>
                      <a:cubicBezTo>
                        <a:pt x="395" y="503"/>
                        <a:pt x="519" y="355"/>
                        <a:pt x="642" y="183"/>
                      </a:cubicBezTo>
                      <a:cubicBezTo>
                        <a:pt x="691" y="134"/>
                        <a:pt x="667" y="35"/>
                        <a:pt x="592" y="10"/>
                      </a:cubicBezTo>
                      <a:cubicBezTo>
                        <a:pt x="573" y="3"/>
                        <a:pt x="553" y="0"/>
                        <a:pt x="5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6" name="Google Shape;4126;g303e823a111_0_116"/>
                <p:cNvSpPr/>
                <p:nvPr/>
              </p:nvSpPr>
              <p:spPr>
                <a:xfrm>
                  <a:off x="-4083275" y="2313450"/>
                  <a:ext cx="7425" cy="11125"/>
                </a:xfrm>
                <a:custGeom>
                  <a:rect b="b" l="l" r="r" t="t"/>
                  <a:pathLst>
                    <a:path extrusionOk="0" h="445" w="297">
                      <a:moveTo>
                        <a:pt x="50" y="1"/>
                      </a:moveTo>
                      <a:cubicBezTo>
                        <a:pt x="26" y="24"/>
                        <a:pt x="0" y="50"/>
                        <a:pt x="0" y="99"/>
                      </a:cubicBezTo>
                      <a:lnTo>
                        <a:pt x="148" y="395"/>
                      </a:lnTo>
                      <a:cubicBezTo>
                        <a:pt x="148" y="419"/>
                        <a:pt x="148" y="419"/>
                        <a:pt x="174" y="445"/>
                      </a:cubicBezTo>
                      <a:lnTo>
                        <a:pt x="223" y="445"/>
                      </a:lnTo>
                      <a:cubicBezTo>
                        <a:pt x="247" y="445"/>
                        <a:pt x="296" y="395"/>
                        <a:pt x="273" y="370"/>
                      </a:cubicBezTo>
                      <a:cubicBezTo>
                        <a:pt x="223" y="247"/>
                        <a:pt x="198" y="149"/>
                        <a:pt x="148" y="50"/>
                      </a:cubicBezTo>
                      <a:cubicBezTo>
                        <a:pt x="148" y="24"/>
                        <a:pt x="125" y="24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7" name="Google Shape;4127;g303e823a111_0_116"/>
                <p:cNvSpPr/>
                <p:nvPr/>
              </p:nvSpPr>
              <p:spPr>
                <a:xfrm>
                  <a:off x="-4074000" y="2291125"/>
                  <a:ext cx="11700" cy="29250"/>
                </a:xfrm>
                <a:custGeom>
                  <a:rect b="b" l="l" r="r" t="t"/>
                  <a:pathLst>
                    <a:path extrusionOk="0" h="1170" w="468">
                      <a:moveTo>
                        <a:pt x="154" y="1"/>
                      </a:moveTo>
                      <a:cubicBezTo>
                        <a:pt x="143" y="1"/>
                        <a:pt x="133" y="2"/>
                        <a:pt x="123" y="6"/>
                      </a:cubicBezTo>
                      <a:cubicBezTo>
                        <a:pt x="50" y="29"/>
                        <a:pt x="0" y="104"/>
                        <a:pt x="24" y="177"/>
                      </a:cubicBezTo>
                      <a:cubicBezTo>
                        <a:pt x="148" y="473"/>
                        <a:pt x="198" y="746"/>
                        <a:pt x="198" y="1042"/>
                      </a:cubicBezTo>
                      <a:cubicBezTo>
                        <a:pt x="198" y="1105"/>
                        <a:pt x="234" y="1169"/>
                        <a:pt x="291" y="1169"/>
                      </a:cubicBezTo>
                      <a:cubicBezTo>
                        <a:pt x="300" y="1169"/>
                        <a:pt x="310" y="1167"/>
                        <a:pt x="320" y="1164"/>
                      </a:cubicBezTo>
                      <a:cubicBezTo>
                        <a:pt x="395" y="1164"/>
                        <a:pt x="468" y="1115"/>
                        <a:pt x="468" y="1042"/>
                      </a:cubicBezTo>
                      <a:cubicBezTo>
                        <a:pt x="468" y="720"/>
                        <a:pt x="418" y="400"/>
                        <a:pt x="296" y="104"/>
                      </a:cubicBezTo>
                      <a:cubicBezTo>
                        <a:pt x="274" y="62"/>
                        <a:pt x="217" y="1"/>
                        <a:pt x="15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8" name="Google Shape;4128;g303e823a111_0_116"/>
                <p:cNvSpPr/>
                <p:nvPr/>
              </p:nvSpPr>
              <p:spPr>
                <a:xfrm>
                  <a:off x="-4053675" y="2298650"/>
                  <a:ext cx="4950" cy="14825"/>
                </a:xfrm>
                <a:custGeom>
                  <a:rect b="b" l="l" r="r" t="t"/>
                  <a:pathLst>
                    <a:path extrusionOk="0" h="593" w="198">
                      <a:moveTo>
                        <a:pt x="124" y="1"/>
                      </a:moveTo>
                      <a:cubicBezTo>
                        <a:pt x="75" y="1"/>
                        <a:pt x="49" y="24"/>
                        <a:pt x="49" y="74"/>
                      </a:cubicBezTo>
                      <a:cubicBezTo>
                        <a:pt x="49" y="222"/>
                        <a:pt x="26" y="370"/>
                        <a:pt x="0" y="543"/>
                      </a:cubicBezTo>
                      <a:cubicBezTo>
                        <a:pt x="0" y="567"/>
                        <a:pt x="26" y="593"/>
                        <a:pt x="75" y="593"/>
                      </a:cubicBezTo>
                      <a:cubicBezTo>
                        <a:pt x="124" y="593"/>
                        <a:pt x="124" y="567"/>
                        <a:pt x="148" y="543"/>
                      </a:cubicBezTo>
                      <a:cubicBezTo>
                        <a:pt x="148" y="370"/>
                        <a:pt x="174" y="222"/>
                        <a:pt x="197" y="74"/>
                      </a:cubicBezTo>
                      <a:cubicBezTo>
                        <a:pt x="197" y="24"/>
                        <a:pt x="148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9" name="Google Shape;4129;g303e823a111_0_116"/>
                <p:cNvSpPr/>
                <p:nvPr/>
              </p:nvSpPr>
              <p:spPr>
                <a:xfrm>
                  <a:off x="-4043175" y="2298000"/>
                  <a:ext cx="15400" cy="20750"/>
                </a:xfrm>
                <a:custGeom>
                  <a:rect b="b" l="l" r="r" t="t"/>
                  <a:pathLst>
                    <a:path extrusionOk="0" h="830" w="616">
                      <a:moveTo>
                        <a:pt x="458" y="1"/>
                      </a:moveTo>
                      <a:cubicBezTo>
                        <a:pt x="407" y="1"/>
                        <a:pt x="361" y="28"/>
                        <a:pt x="346" y="76"/>
                      </a:cubicBezTo>
                      <a:cubicBezTo>
                        <a:pt x="247" y="248"/>
                        <a:pt x="148" y="445"/>
                        <a:pt x="24" y="619"/>
                      </a:cubicBezTo>
                      <a:cubicBezTo>
                        <a:pt x="0" y="692"/>
                        <a:pt x="24" y="767"/>
                        <a:pt x="73" y="816"/>
                      </a:cubicBezTo>
                      <a:cubicBezTo>
                        <a:pt x="101" y="825"/>
                        <a:pt x="128" y="830"/>
                        <a:pt x="153" y="830"/>
                      </a:cubicBezTo>
                      <a:cubicBezTo>
                        <a:pt x="198" y="830"/>
                        <a:pt x="239" y="813"/>
                        <a:pt x="271" y="767"/>
                      </a:cubicBezTo>
                      <a:cubicBezTo>
                        <a:pt x="369" y="569"/>
                        <a:pt x="468" y="396"/>
                        <a:pt x="592" y="198"/>
                      </a:cubicBezTo>
                      <a:cubicBezTo>
                        <a:pt x="616" y="149"/>
                        <a:pt x="592" y="50"/>
                        <a:pt x="543" y="27"/>
                      </a:cubicBezTo>
                      <a:cubicBezTo>
                        <a:pt x="516" y="9"/>
                        <a:pt x="486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0" name="Google Shape;4130;g303e823a111_0_116"/>
                <p:cNvSpPr/>
                <p:nvPr/>
              </p:nvSpPr>
              <p:spPr>
                <a:xfrm>
                  <a:off x="-4029025" y="2313800"/>
                  <a:ext cx="8650" cy="10775"/>
                </a:xfrm>
                <a:custGeom>
                  <a:rect b="b" l="l" r="r" t="t"/>
                  <a:pathLst>
                    <a:path extrusionOk="0" h="431" w="346">
                      <a:moveTo>
                        <a:pt x="271" y="1"/>
                      </a:moveTo>
                      <a:cubicBezTo>
                        <a:pt x="246" y="1"/>
                        <a:pt x="216" y="18"/>
                        <a:pt x="198" y="36"/>
                      </a:cubicBezTo>
                      <a:cubicBezTo>
                        <a:pt x="149" y="135"/>
                        <a:pt x="76" y="233"/>
                        <a:pt x="26" y="332"/>
                      </a:cubicBezTo>
                      <a:cubicBezTo>
                        <a:pt x="1" y="356"/>
                        <a:pt x="26" y="405"/>
                        <a:pt x="50" y="431"/>
                      </a:cubicBezTo>
                      <a:cubicBezTo>
                        <a:pt x="76" y="431"/>
                        <a:pt x="125" y="431"/>
                        <a:pt x="149" y="405"/>
                      </a:cubicBezTo>
                      <a:cubicBezTo>
                        <a:pt x="198" y="306"/>
                        <a:pt x="273" y="208"/>
                        <a:pt x="322" y="109"/>
                      </a:cubicBezTo>
                      <a:cubicBezTo>
                        <a:pt x="346" y="85"/>
                        <a:pt x="322" y="36"/>
                        <a:pt x="297" y="10"/>
                      </a:cubicBezTo>
                      <a:cubicBezTo>
                        <a:pt x="290" y="3"/>
                        <a:pt x="281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1" name="Google Shape;4131;g303e823a111_0_116"/>
                <p:cNvSpPr/>
                <p:nvPr/>
              </p:nvSpPr>
              <p:spPr>
                <a:xfrm>
                  <a:off x="-5124675" y="1877500"/>
                  <a:ext cx="6175" cy="9875"/>
                </a:xfrm>
                <a:custGeom>
                  <a:rect b="b" l="l" r="r" t="t"/>
                  <a:pathLst>
                    <a:path extrusionOk="0" h="395" w="247">
                      <a:moveTo>
                        <a:pt x="50" y="0"/>
                      </a:moveTo>
                      <a:cubicBezTo>
                        <a:pt x="24" y="0"/>
                        <a:pt x="0" y="50"/>
                        <a:pt x="0" y="75"/>
                      </a:cubicBezTo>
                      <a:cubicBezTo>
                        <a:pt x="50" y="174"/>
                        <a:pt x="73" y="247"/>
                        <a:pt x="123" y="346"/>
                      </a:cubicBezTo>
                      <a:cubicBezTo>
                        <a:pt x="123" y="371"/>
                        <a:pt x="123" y="371"/>
                        <a:pt x="148" y="371"/>
                      </a:cubicBezTo>
                      <a:cubicBezTo>
                        <a:pt x="172" y="395"/>
                        <a:pt x="172" y="395"/>
                        <a:pt x="197" y="395"/>
                      </a:cubicBezTo>
                      <a:cubicBezTo>
                        <a:pt x="221" y="371"/>
                        <a:pt x="247" y="346"/>
                        <a:pt x="247" y="322"/>
                      </a:cubicBezTo>
                      <a:cubicBezTo>
                        <a:pt x="197" y="223"/>
                        <a:pt x="172" y="125"/>
                        <a:pt x="123" y="50"/>
                      </a:cubicBezTo>
                      <a:cubicBezTo>
                        <a:pt x="123" y="26"/>
                        <a:pt x="123" y="26"/>
                        <a:pt x="99" y="0"/>
                      </a:cubicBezTo>
                      <a:close/>
                    </a:path>
                  </a:pathLst>
                </a:custGeom>
                <a:solidFill>
                  <a:srgbClr val="EEA23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2" name="Google Shape;4132;g303e823a111_0_116"/>
                <p:cNvSpPr/>
                <p:nvPr/>
              </p:nvSpPr>
              <p:spPr>
                <a:xfrm>
                  <a:off x="-5116700" y="1858225"/>
                  <a:ext cx="10550" cy="25450"/>
                </a:xfrm>
                <a:custGeom>
                  <a:rect b="b" l="l" r="r" t="t"/>
                  <a:pathLst>
                    <a:path extrusionOk="0" h="1018" w="422">
                      <a:moveTo>
                        <a:pt x="155" y="1"/>
                      </a:moveTo>
                      <a:cubicBezTo>
                        <a:pt x="145" y="1"/>
                        <a:pt x="134" y="3"/>
                        <a:pt x="125" y="8"/>
                      </a:cubicBezTo>
                      <a:cubicBezTo>
                        <a:pt x="50" y="31"/>
                        <a:pt x="1" y="81"/>
                        <a:pt x="26" y="156"/>
                      </a:cubicBezTo>
                      <a:cubicBezTo>
                        <a:pt x="125" y="402"/>
                        <a:pt x="174" y="649"/>
                        <a:pt x="174" y="896"/>
                      </a:cubicBezTo>
                      <a:cubicBezTo>
                        <a:pt x="174" y="969"/>
                        <a:pt x="224" y="1018"/>
                        <a:pt x="297" y="1018"/>
                      </a:cubicBezTo>
                      <a:cubicBezTo>
                        <a:pt x="346" y="1018"/>
                        <a:pt x="421" y="969"/>
                        <a:pt x="421" y="896"/>
                      </a:cubicBezTo>
                      <a:cubicBezTo>
                        <a:pt x="421" y="623"/>
                        <a:pt x="372" y="353"/>
                        <a:pt x="273" y="81"/>
                      </a:cubicBezTo>
                      <a:cubicBezTo>
                        <a:pt x="252" y="41"/>
                        <a:pt x="200" y="1"/>
                        <a:pt x="155" y="1"/>
                      </a:cubicBezTo>
                      <a:close/>
                    </a:path>
                  </a:pathLst>
                </a:custGeom>
                <a:solidFill>
                  <a:srgbClr val="EEA23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3" name="Google Shape;4133;g303e823a111_0_116"/>
                <p:cNvSpPr/>
                <p:nvPr/>
              </p:nvSpPr>
              <p:spPr>
                <a:xfrm>
                  <a:off x="-5098775" y="1864575"/>
                  <a:ext cx="4300" cy="12950"/>
                </a:xfrm>
                <a:custGeom>
                  <a:rect b="b" l="l" r="r" t="t"/>
                  <a:pathLst>
                    <a:path extrusionOk="0" h="518" w="172">
                      <a:moveTo>
                        <a:pt x="99" y="0"/>
                      </a:moveTo>
                      <a:cubicBezTo>
                        <a:pt x="73" y="0"/>
                        <a:pt x="49" y="24"/>
                        <a:pt x="49" y="50"/>
                      </a:cubicBezTo>
                      <a:cubicBezTo>
                        <a:pt x="24" y="198"/>
                        <a:pt x="24" y="320"/>
                        <a:pt x="0" y="468"/>
                      </a:cubicBezTo>
                      <a:cubicBezTo>
                        <a:pt x="0" y="494"/>
                        <a:pt x="24" y="517"/>
                        <a:pt x="73" y="517"/>
                      </a:cubicBezTo>
                      <a:cubicBezTo>
                        <a:pt x="99" y="517"/>
                        <a:pt x="122" y="494"/>
                        <a:pt x="122" y="468"/>
                      </a:cubicBezTo>
                      <a:cubicBezTo>
                        <a:pt x="148" y="320"/>
                        <a:pt x="148" y="198"/>
                        <a:pt x="172" y="50"/>
                      </a:cubicBezTo>
                      <a:cubicBezTo>
                        <a:pt x="172" y="24"/>
                        <a:pt x="148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EEA23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4" name="Google Shape;4134;g303e823a111_0_116"/>
                <p:cNvSpPr/>
                <p:nvPr/>
              </p:nvSpPr>
              <p:spPr>
                <a:xfrm>
                  <a:off x="-5089550" y="1864150"/>
                  <a:ext cx="13575" cy="17950"/>
                </a:xfrm>
                <a:custGeom>
                  <a:rect b="b" l="l" r="r" t="t"/>
                  <a:pathLst>
                    <a:path extrusionOk="0" h="718" w="543">
                      <a:moveTo>
                        <a:pt x="380" y="0"/>
                      </a:moveTo>
                      <a:cubicBezTo>
                        <a:pt x="342" y="0"/>
                        <a:pt x="311" y="12"/>
                        <a:pt x="296" y="41"/>
                      </a:cubicBezTo>
                      <a:cubicBezTo>
                        <a:pt x="197" y="215"/>
                        <a:pt x="124" y="386"/>
                        <a:pt x="26" y="534"/>
                      </a:cubicBezTo>
                      <a:cubicBezTo>
                        <a:pt x="0" y="584"/>
                        <a:pt x="0" y="682"/>
                        <a:pt x="75" y="708"/>
                      </a:cubicBezTo>
                      <a:cubicBezTo>
                        <a:pt x="88" y="714"/>
                        <a:pt x="103" y="717"/>
                        <a:pt x="119" y="717"/>
                      </a:cubicBezTo>
                      <a:cubicBezTo>
                        <a:pt x="162" y="717"/>
                        <a:pt x="210" y="695"/>
                        <a:pt x="247" y="659"/>
                      </a:cubicBezTo>
                      <a:cubicBezTo>
                        <a:pt x="322" y="485"/>
                        <a:pt x="420" y="337"/>
                        <a:pt x="519" y="165"/>
                      </a:cubicBezTo>
                      <a:cubicBezTo>
                        <a:pt x="543" y="116"/>
                        <a:pt x="519" y="41"/>
                        <a:pt x="470" y="17"/>
                      </a:cubicBezTo>
                      <a:cubicBezTo>
                        <a:pt x="438" y="7"/>
                        <a:pt x="407" y="0"/>
                        <a:pt x="380" y="0"/>
                      </a:cubicBezTo>
                      <a:close/>
                    </a:path>
                  </a:pathLst>
                </a:custGeom>
                <a:solidFill>
                  <a:srgbClr val="EEA23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5" name="Google Shape;4135;g303e823a111_0_116"/>
                <p:cNvSpPr/>
                <p:nvPr/>
              </p:nvSpPr>
              <p:spPr>
                <a:xfrm>
                  <a:off x="-5077225" y="1877875"/>
                  <a:ext cx="7425" cy="9350"/>
                </a:xfrm>
                <a:custGeom>
                  <a:rect b="b" l="l" r="r" t="t"/>
                  <a:pathLst>
                    <a:path extrusionOk="0" h="374" w="297">
                      <a:moveTo>
                        <a:pt x="235" y="0"/>
                      </a:moveTo>
                      <a:cubicBezTo>
                        <a:pt x="208" y="0"/>
                        <a:pt x="191" y="18"/>
                        <a:pt x="174" y="35"/>
                      </a:cubicBezTo>
                      <a:cubicBezTo>
                        <a:pt x="125" y="110"/>
                        <a:pt x="75" y="208"/>
                        <a:pt x="26" y="281"/>
                      </a:cubicBezTo>
                      <a:cubicBezTo>
                        <a:pt x="0" y="307"/>
                        <a:pt x="26" y="356"/>
                        <a:pt x="50" y="356"/>
                      </a:cubicBezTo>
                      <a:cubicBezTo>
                        <a:pt x="62" y="368"/>
                        <a:pt x="75" y="374"/>
                        <a:pt x="87" y="374"/>
                      </a:cubicBezTo>
                      <a:cubicBezTo>
                        <a:pt x="99" y="374"/>
                        <a:pt x="112" y="368"/>
                        <a:pt x="125" y="356"/>
                      </a:cubicBezTo>
                      <a:cubicBezTo>
                        <a:pt x="174" y="258"/>
                        <a:pt x="223" y="183"/>
                        <a:pt x="296" y="84"/>
                      </a:cubicBezTo>
                      <a:cubicBezTo>
                        <a:pt x="296" y="60"/>
                        <a:pt x="296" y="35"/>
                        <a:pt x="273" y="11"/>
                      </a:cubicBezTo>
                      <a:cubicBezTo>
                        <a:pt x="258" y="3"/>
                        <a:pt x="246" y="0"/>
                        <a:pt x="235" y="0"/>
                      </a:cubicBezTo>
                      <a:close/>
                    </a:path>
                  </a:pathLst>
                </a:custGeom>
                <a:solidFill>
                  <a:srgbClr val="EEA23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6" name="Google Shape;4136;g303e823a111_0_116"/>
                <p:cNvSpPr/>
                <p:nvPr/>
              </p:nvSpPr>
              <p:spPr>
                <a:xfrm>
                  <a:off x="-4294150" y="2139575"/>
                  <a:ext cx="4950" cy="8025"/>
                </a:xfrm>
                <a:custGeom>
                  <a:rect b="b" l="l" r="r" t="t"/>
                  <a:pathLst>
                    <a:path extrusionOk="0" h="321" w="198">
                      <a:moveTo>
                        <a:pt x="50" y="0"/>
                      </a:moveTo>
                      <a:cubicBezTo>
                        <a:pt x="26" y="0"/>
                        <a:pt x="0" y="24"/>
                        <a:pt x="0" y="50"/>
                      </a:cubicBezTo>
                      <a:cubicBezTo>
                        <a:pt x="26" y="123"/>
                        <a:pt x="75" y="198"/>
                        <a:pt x="99" y="296"/>
                      </a:cubicBezTo>
                      <a:lnTo>
                        <a:pt x="125" y="320"/>
                      </a:lnTo>
                      <a:lnTo>
                        <a:pt x="148" y="320"/>
                      </a:lnTo>
                      <a:cubicBezTo>
                        <a:pt x="174" y="320"/>
                        <a:pt x="198" y="296"/>
                        <a:pt x="198" y="247"/>
                      </a:cubicBezTo>
                      <a:cubicBezTo>
                        <a:pt x="174" y="172"/>
                        <a:pt x="125" y="99"/>
                        <a:pt x="99" y="24"/>
                      </a:cubicBezTo>
                      <a:cubicBezTo>
                        <a:pt x="99" y="24"/>
                        <a:pt x="99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7" name="Google Shape;4137;g303e823a111_0_116"/>
                <p:cNvSpPr/>
                <p:nvPr/>
              </p:nvSpPr>
              <p:spPr>
                <a:xfrm>
                  <a:off x="-4287350" y="2122900"/>
                  <a:ext cx="8650" cy="21625"/>
                </a:xfrm>
                <a:custGeom>
                  <a:rect b="b" l="l" r="r" t="t"/>
                  <a:pathLst>
                    <a:path extrusionOk="0" h="865" w="346">
                      <a:moveTo>
                        <a:pt x="99" y="1"/>
                      </a:moveTo>
                      <a:cubicBezTo>
                        <a:pt x="50" y="26"/>
                        <a:pt x="1" y="75"/>
                        <a:pt x="24" y="125"/>
                      </a:cubicBezTo>
                      <a:cubicBezTo>
                        <a:pt x="99" y="346"/>
                        <a:pt x="123" y="543"/>
                        <a:pt x="123" y="766"/>
                      </a:cubicBezTo>
                      <a:cubicBezTo>
                        <a:pt x="123" y="815"/>
                        <a:pt x="172" y="865"/>
                        <a:pt x="247" y="865"/>
                      </a:cubicBezTo>
                      <a:cubicBezTo>
                        <a:pt x="297" y="865"/>
                        <a:pt x="346" y="815"/>
                        <a:pt x="346" y="766"/>
                      </a:cubicBezTo>
                      <a:cubicBezTo>
                        <a:pt x="346" y="543"/>
                        <a:pt x="297" y="296"/>
                        <a:pt x="222" y="75"/>
                      </a:cubicBezTo>
                      <a:cubicBezTo>
                        <a:pt x="198" y="26"/>
                        <a:pt x="149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8" name="Google Shape;4138;g303e823a111_0_116"/>
                <p:cNvSpPr/>
                <p:nvPr/>
              </p:nvSpPr>
              <p:spPr>
                <a:xfrm>
                  <a:off x="-4272550" y="2128475"/>
                  <a:ext cx="3725" cy="11125"/>
                </a:xfrm>
                <a:custGeom>
                  <a:rect b="b" l="l" r="r" t="t"/>
                  <a:pathLst>
                    <a:path extrusionOk="0" h="445" w="149">
                      <a:moveTo>
                        <a:pt x="99" y="0"/>
                      </a:moveTo>
                      <a:cubicBezTo>
                        <a:pt x="73" y="0"/>
                        <a:pt x="50" y="24"/>
                        <a:pt x="50" y="50"/>
                      </a:cubicBezTo>
                      <a:cubicBezTo>
                        <a:pt x="24" y="172"/>
                        <a:pt x="24" y="271"/>
                        <a:pt x="0" y="395"/>
                      </a:cubicBezTo>
                      <a:cubicBezTo>
                        <a:pt x="0" y="419"/>
                        <a:pt x="24" y="444"/>
                        <a:pt x="50" y="444"/>
                      </a:cubicBezTo>
                      <a:cubicBezTo>
                        <a:pt x="99" y="444"/>
                        <a:pt x="99" y="419"/>
                        <a:pt x="99" y="395"/>
                      </a:cubicBezTo>
                      <a:cubicBezTo>
                        <a:pt x="123" y="271"/>
                        <a:pt x="123" y="172"/>
                        <a:pt x="148" y="50"/>
                      </a:cubicBezTo>
                      <a:cubicBezTo>
                        <a:pt x="148" y="24"/>
                        <a:pt x="123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9" name="Google Shape;4139;g303e823a111_0_116"/>
                <p:cNvSpPr/>
                <p:nvPr/>
              </p:nvSpPr>
              <p:spPr>
                <a:xfrm>
                  <a:off x="-4264550" y="2128050"/>
                  <a:ext cx="11125" cy="15025"/>
                </a:xfrm>
                <a:custGeom>
                  <a:rect b="b" l="l" r="r" t="t"/>
                  <a:pathLst>
                    <a:path extrusionOk="0" h="601" w="445">
                      <a:moveTo>
                        <a:pt x="325" y="0"/>
                      </a:moveTo>
                      <a:cubicBezTo>
                        <a:pt x="293" y="0"/>
                        <a:pt x="262" y="12"/>
                        <a:pt x="247" y="41"/>
                      </a:cubicBezTo>
                      <a:cubicBezTo>
                        <a:pt x="174" y="189"/>
                        <a:pt x="99" y="313"/>
                        <a:pt x="26" y="461"/>
                      </a:cubicBezTo>
                      <a:cubicBezTo>
                        <a:pt x="0" y="511"/>
                        <a:pt x="0" y="560"/>
                        <a:pt x="49" y="584"/>
                      </a:cubicBezTo>
                      <a:cubicBezTo>
                        <a:pt x="70" y="594"/>
                        <a:pt x="95" y="601"/>
                        <a:pt x="119" y="601"/>
                      </a:cubicBezTo>
                      <a:cubicBezTo>
                        <a:pt x="153" y="601"/>
                        <a:pt x="184" y="589"/>
                        <a:pt x="197" y="560"/>
                      </a:cubicBezTo>
                      <a:cubicBezTo>
                        <a:pt x="272" y="412"/>
                        <a:pt x="345" y="288"/>
                        <a:pt x="420" y="140"/>
                      </a:cubicBezTo>
                      <a:cubicBezTo>
                        <a:pt x="444" y="116"/>
                        <a:pt x="444" y="41"/>
                        <a:pt x="395" y="17"/>
                      </a:cubicBezTo>
                      <a:cubicBezTo>
                        <a:pt x="374" y="7"/>
                        <a:pt x="349" y="0"/>
                        <a:pt x="3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0" name="Google Shape;4140;g303e823a111_0_116"/>
                <p:cNvSpPr/>
                <p:nvPr/>
              </p:nvSpPr>
              <p:spPr>
                <a:xfrm>
                  <a:off x="-4254050" y="2139725"/>
                  <a:ext cx="6200" cy="7875"/>
                </a:xfrm>
                <a:custGeom>
                  <a:rect b="b" l="l" r="r" t="t"/>
                  <a:pathLst>
                    <a:path extrusionOk="0" h="315" w="248">
                      <a:moveTo>
                        <a:pt x="176" y="0"/>
                      </a:moveTo>
                      <a:cubicBezTo>
                        <a:pt x="161" y="0"/>
                        <a:pt x="148" y="6"/>
                        <a:pt x="148" y="18"/>
                      </a:cubicBezTo>
                      <a:lnTo>
                        <a:pt x="0" y="241"/>
                      </a:lnTo>
                      <a:cubicBezTo>
                        <a:pt x="0" y="265"/>
                        <a:pt x="0" y="290"/>
                        <a:pt x="24" y="314"/>
                      </a:cubicBezTo>
                      <a:cubicBezTo>
                        <a:pt x="50" y="314"/>
                        <a:pt x="73" y="314"/>
                        <a:pt x="99" y="290"/>
                      </a:cubicBezTo>
                      <a:cubicBezTo>
                        <a:pt x="148" y="215"/>
                        <a:pt x="198" y="142"/>
                        <a:pt x="221" y="67"/>
                      </a:cubicBezTo>
                      <a:cubicBezTo>
                        <a:pt x="247" y="44"/>
                        <a:pt x="247" y="18"/>
                        <a:pt x="221" y="18"/>
                      </a:cubicBezTo>
                      <a:cubicBezTo>
                        <a:pt x="210" y="6"/>
                        <a:pt x="191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1" name="Google Shape;4141;g303e823a111_0_116"/>
                <p:cNvSpPr/>
                <p:nvPr/>
              </p:nvSpPr>
              <p:spPr>
                <a:xfrm>
                  <a:off x="-3400100" y="1941350"/>
                  <a:ext cx="5600" cy="8325"/>
                </a:xfrm>
                <a:custGeom>
                  <a:rect b="b" l="l" r="r" t="t"/>
                  <a:pathLst>
                    <a:path extrusionOk="0" h="333" w="224">
                      <a:moveTo>
                        <a:pt x="69" y="1"/>
                      </a:moveTo>
                      <a:cubicBezTo>
                        <a:pt x="64" y="1"/>
                        <a:pt x="59" y="3"/>
                        <a:pt x="50" y="11"/>
                      </a:cubicBezTo>
                      <a:cubicBezTo>
                        <a:pt x="26" y="11"/>
                        <a:pt x="1" y="37"/>
                        <a:pt x="26" y="61"/>
                      </a:cubicBezTo>
                      <a:cubicBezTo>
                        <a:pt x="50" y="136"/>
                        <a:pt x="76" y="209"/>
                        <a:pt x="125" y="284"/>
                      </a:cubicBezTo>
                      <a:cubicBezTo>
                        <a:pt x="125" y="307"/>
                        <a:pt x="125" y="307"/>
                        <a:pt x="149" y="333"/>
                      </a:cubicBezTo>
                      <a:lnTo>
                        <a:pt x="174" y="333"/>
                      </a:lnTo>
                      <a:cubicBezTo>
                        <a:pt x="198" y="307"/>
                        <a:pt x="224" y="284"/>
                        <a:pt x="224" y="258"/>
                      </a:cubicBezTo>
                      <a:cubicBezTo>
                        <a:pt x="174" y="185"/>
                        <a:pt x="149" y="110"/>
                        <a:pt x="125" y="37"/>
                      </a:cubicBezTo>
                      <a:cubicBezTo>
                        <a:pt x="125" y="11"/>
                        <a:pt x="99" y="11"/>
                        <a:pt x="99" y="11"/>
                      </a:cubicBezTo>
                      <a:cubicBezTo>
                        <a:pt x="84" y="11"/>
                        <a:pt x="78" y="1"/>
                        <a:pt x="69" y="1"/>
                      </a:cubicBezTo>
                      <a:close/>
                    </a:path>
                  </a:pathLst>
                </a:custGeom>
                <a:solidFill>
                  <a:srgbClr val="EEA23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2" name="Google Shape;4142;g303e823a111_0_116"/>
                <p:cNvSpPr/>
                <p:nvPr/>
              </p:nvSpPr>
              <p:spPr>
                <a:xfrm>
                  <a:off x="-3392700" y="1924825"/>
                  <a:ext cx="8075" cy="21750"/>
                </a:xfrm>
                <a:custGeom>
                  <a:rect b="b" l="l" r="r" t="t"/>
                  <a:pathLst>
                    <a:path extrusionOk="0" h="870" w="323">
                      <a:moveTo>
                        <a:pt x="114" y="0"/>
                      </a:moveTo>
                      <a:cubicBezTo>
                        <a:pt x="102" y="0"/>
                        <a:pt x="89" y="3"/>
                        <a:pt x="76" y="7"/>
                      </a:cubicBezTo>
                      <a:cubicBezTo>
                        <a:pt x="26" y="31"/>
                        <a:pt x="1" y="80"/>
                        <a:pt x="1" y="130"/>
                      </a:cubicBezTo>
                      <a:cubicBezTo>
                        <a:pt x="99" y="353"/>
                        <a:pt x="125" y="550"/>
                        <a:pt x="125" y="771"/>
                      </a:cubicBezTo>
                      <a:cubicBezTo>
                        <a:pt x="125" y="820"/>
                        <a:pt x="174" y="870"/>
                        <a:pt x="224" y="870"/>
                      </a:cubicBezTo>
                      <a:cubicBezTo>
                        <a:pt x="297" y="870"/>
                        <a:pt x="322" y="820"/>
                        <a:pt x="322" y="771"/>
                      </a:cubicBezTo>
                      <a:cubicBezTo>
                        <a:pt x="322" y="524"/>
                        <a:pt x="297" y="303"/>
                        <a:pt x="198" y="80"/>
                      </a:cubicBezTo>
                      <a:cubicBezTo>
                        <a:pt x="198" y="40"/>
                        <a:pt x="166" y="0"/>
                        <a:pt x="11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3" name="Google Shape;4143;g303e823a111_0_116"/>
                <p:cNvSpPr/>
                <p:nvPr/>
              </p:nvSpPr>
              <p:spPr>
                <a:xfrm>
                  <a:off x="-3377900" y="1930525"/>
                  <a:ext cx="3725" cy="11125"/>
                </a:xfrm>
                <a:custGeom>
                  <a:rect b="b" l="l" r="r" t="t"/>
                  <a:pathLst>
                    <a:path extrusionOk="0" h="445" w="149">
                      <a:moveTo>
                        <a:pt x="99" y="0"/>
                      </a:moveTo>
                      <a:cubicBezTo>
                        <a:pt x="50" y="0"/>
                        <a:pt x="50" y="26"/>
                        <a:pt x="50" y="50"/>
                      </a:cubicBezTo>
                      <a:cubicBezTo>
                        <a:pt x="26" y="148"/>
                        <a:pt x="1" y="273"/>
                        <a:pt x="1" y="395"/>
                      </a:cubicBezTo>
                      <a:cubicBezTo>
                        <a:pt x="1" y="421"/>
                        <a:pt x="26" y="444"/>
                        <a:pt x="50" y="444"/>
                      </a:cubicBezTo>
                      <a:cubicBezTo>
                        <a:pt x="76" y="444"/>
                        <a:pt x="99" y="421"/>
                        <a:pt x="99" y="395"/>
                      </a:cubicBezTo>
                      <a:cubicBezTo>
                        <a:pt x="125" y="273"/>
                        <a:pt x="125" y="148"/>
                        <a:pt x="149" y="50"/>
                      </a:cubicBezTo>
                      <a:cubicBezTo>
                        <a:pt x="149" y="26"/>
                        <a:pt x="125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4" name="Google Shape;4144;g303e823a111_0_116"/>
                <p:cNvSpPr/>
                <p:nvPr/>
              </p:nvSpPr>
              <p:spPr>
                <a:xfrm>
                  <a:off x="-3370500" y="1930125"/>
                  <a:ext cx="11775" cy="15025"/>
                </a:xfrm>
                <a:custGeom>
                  <a:rect b="b" l="l" r="r" t="t"/>
                  <a:pathLst>
                    <a:path extrusionOk="0" h="601" w="471">
                      <a:moveTo>
                        <a:pt x="336" y="1"/>
                      </a:moveTo>
                      <a:cubicBezTo>
                        <a:pt x="310" y="1"/>
                        <a:pt x="287" y="13"/>
                        <a:pt x="273" y="42"/>
                      </a:cubicBezTo>
                      <a:cubicBezTo>
                        <a:pt x="198" y="190"/>
                        <a:pt x="125" y="312"/>
                        <a:pt x="26" y="460"/>
                      </a:cubicBezTo>
                      <a:cubicBezTo>
                        <a:pt x="1" y="486"/>
                        <a:pt x="26" y="559"/>
                        <a:pt x="76" y="585"/>
                      </a:cubicBezTo>
                      <a:cubicBezTo>
                        <a:pt x="96" y="594"/>
                        <a:pt x="116" y="600"/>
                        <a:pt x="136" y="600"/>
                      </a:cubicBezTo>
                      <a:cubicBezTo>
                        <a:pt x="165" y="600"/>
                        <a:pt x="194" y="588"/>
                        <a:pt x="224" y="559"/>
                      </a:cubicBezTo>
                      <a:cubicBezTo>
                        <a:pt x="297" y="411"/>
                        <a:pt x="371" y="289"/>
                        <a:pt x="444" y="141"/>
                      </a:cubicBezTo>
                      <a:cubicBezTo>
                        <a:pt x="470" y="91"/>
                        <a:pt x="444" y="42"/>
                        <a:pt x="395" y="16"/>
                      </a:cubicBezTo>
                      <a:cubicBezTo>
                        <a:pt x="375" y="7"/>
                        <a:pt x="355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5" name="Google Shape;4145;g303e823a111_0_116"/>
                <p:cNvSpPr/>
                <p:nvPr/>
              </p:nvSpPr>
              <p:spPr>
                <a:xfrm>
                  <a:off x="-3360000" y="1941625"/>
                  <a:ext cx="6800" cy="7900"/>
                </a:xfrm>
                <a:custGeom>
                  <a:rect b="b" l="l" r="r" t="t"/>
                  <a:pathLst>
                    <a:path extrusionOk="0" h="316" w="272">
                      <a:moveTo>
                        <a:pt x="222" y="0"/>
                      </a:moveTo>
                      <a:cubicBezTo>
                        <a:pt x="198" y="0"/>
                        <a:pt x="172" y="0"/>
                        <a:pt x="172" y="26"/>
                      </a:cubicBezTo>
                      <a:lnTo>
                        <a:pt x="24" y="247"/>
                      </a:lnTo>
                      <a:cubicBezTo>
                        <a:pt x="1" y="273"/>
                        <a:pt x="24" y="296"/>
                        <a:pt x="50" y="296"/>
                      </a:cubicBezTo>
                      <a:cubicBezTo>
                        <a:pt x="62" y="309"/>
                        <a:pt x="74" y="316"/>
                        <a:pt x="87" y="316"/>
                      </a:cubicBezTo>
                      <a:cubicBezTo>
                        <a:pt x="99" y="316"/>
                        <a:pt x="111" y="309"/>
                        <a:pt x="123" y="296"/>
                      </a:cubicBezTo>
                      <a:cubicBezTo>
                        <a:pt x="149" y="223"/>
                        <a:pt x="198" y="148"/>
                        <a:pt x="247" y="75"/>
                      </a:cubicBezTo>
                      <a:cubicBezTo>
                        <a:pt x="271" y="50"/>
                        <a:pt x="247" y="26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6" name="Google Shape;4146;g303e823a111_0_116"/>
                <p:cNvSpPr/>
                <p:nvPr/>
              </p:nvSpPr>
              <p:spPr>
                <a:xfrm>
                  <a:off x="-4509325" y="2418600"/>
                  <a:ext cx="17875" cy="27425"/>
                </a:xfrm>
                <a:custGeom>
                  <a:rect b="b" l="l" r="r" t="t"/>
                  <a:pathLst>
                    <a:path extrusionOk="0" h="1097" w="715">
                      <a:moveTo>
                        <a:pt x="198" y="1"/>
                      </a:moveTo>
                      <a:cubicBezTo>
                        <a:pt x="181" y="1"/>
                        <a:pt x="165" y="3"/>
                        <a:pt x="149" y="11"/>
                      </a:cubicBezTo>
                      <a:cubicBezTo>
                        <a:pt x="74" y="37"/>
                        <a:pt x="1" y="135"/>
                        <a:pt x="50" y="208"/>
                      </a:cubicBezTo>
                      <a:cubicBezTo>
                        <a:pt x="149" y="455"/>
                        <a:pt x="247" y="727"/>
                        <a:pt x="346" y="974"/>
                      </a:cubicBezTo>
                      <a:cubicBezTo>
                        <a:pt x="370" y="1023"/>
                        <a:pt x="395" y="1047"/>
                        <a:pt x="419" y="1073"/>
                      </a:cubicBezTo>
                      <a:cubicBezTo>
                        <a:pt x="468" y="1096"/>
                        <a:pt x="518" y="1096"/>
                        <a:pt x="567" y="1096"/>
                      </a:cubicBezTo>
                      <a:cubicBezTo>
                        <a:pt x="642" y="1073"/>
                        <a:pt x="715" y="974"/>
                        <a:pt x="666" y="875"/>
                      </a:cubicBezTo>
                      <a:lnTo>
                        <a:pt x="370" y="135"/>
                      </a:lnTo>
                      <a:cubicBezTo>
                        <a:pt x="346" y="86"/>
                        <a:pt x="320" y="37"/>
                        <a:pt x="297" y="11"/>
                      </a:cubicBezTo>
                      <a:cubicBezTo>
                        <a:pt x="264" y="11"/>
                        <a:pt x="231" y="1"/>
                        <a:pt x="19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7" name="Google Shape;4147;g303e823a111_0_116"/>
                <p:cNvSpPr/>
                <p:nvPr/>
              </p:nvSpPr>
              <p:spPr>
                <a:xfrm>
                  <a:off x="-4486525" y="2364325"/>
                  <a:ext cx="28375" cy="71300"/>
                </a:xfrm>
                <a:custGeom>
                  <a:rect b="b" l="l" r="r" t="t"/>
                  <a:pathLst>
                    <a:path extrusionOk="0" h="2852" w="1135">
                      <a:moveTo>
                        <a:pt x="399" y="1"/>
                      </a:moveTo>
                      <a:cubicBezTo>
                        <a:pt x="373" y="1"/>
                        <a:pt x="348" y="4"/>
                        <a:pt x="322" y="12"/>
                      </a:cubicBezTo>
                      <a:cubicBezTo>
                        <a:pt x="148" y="61"/>
                        <a:pt x="0" y="258"/>
                        <a:pt x="75" y="432"/>
                      </a:cubicBezTo>
                      <a:cubicBezTo>
                        <a:pt x="345" y="1123"/>
                        <a:pt x="470" y="1788"/>
                        <a:pt x="470" y="2504"/>
                      </a:cubicBezTo>
                      <a:cubicBezTo>
                        <a:pt x="470" y="2689"/>
                        <a:pt x="600" y="2851"/>
                        <a:pt x="779" y="2851"/>
                      </a:cubicBezTo>
                      <a:cubicBezTo>
                        <a:pt x="791" y="2851"/>
                        <a:pt x="803" y="2851"/>
                        <a:pt x="815" y="2849"/>
                      </a:cubicBezTo>
                      <a:cubicBezTo>
                        <a:pt x="987" y="2849"/>
                        <a:pt x="1135" y="2701"/>
                        <a:pt x="1135" y="2504"/>
                      </a:cubicBezTo>
                      <a:cubicBezTo>
                        <a:pt x="1135" y="1738"/>
                        <a:pt x="1012" y="975"/>
                        <a:pt x="740" y="258"/>
                      </a:cubicBezTo>
                      <a:cubicBezTo>
                        <a:pt x="678" y="113"/>
                        <a:pt x="543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8" name="Google Shape;4148;g303e823a111_0_116"/>
                <p:cNvSpPr/>
                <p:nvPr/>
              </p:nvSpPr>
              <p:spPr>
                <a:xfrm>
                  <a:off x="-4436575" y="2381875"/>
                  <a:ext cx="12375" cy="37025"/>
                </a:xfrm>
                <a:custGeom>
                  <a:rect b="b" l="l" r="r" t="t"/>
                  <a:pathLst>
                    <a:path extrusionOk="0" h="1481" w="495">
                      <a:moveTo>
                        <a:pt x="321" y="0"/>
                      </a:moveTo>
                      <a:cubicBezTo>
                        <a:pt x="198" y="0"/>
                        <a:pt x="149" y="75"/>
                        <a:pt x="149" y="174"/>
                      </a:cubicBezTo>
                      <a:cubicBezTo>
                        <a:pt x="100" y="543"/>
                        <a:pt x="50" y="938"/>
                        <a:pt x="1" y="1332"/>
                      </a:cubicBezTo>
                      <a:cubicBezTo>
                        <a:pt x="1" y="1407"/>
                        <a:pt x="100" y="1480"/>
                        <a:pt x="173" y="1480"/>
                      </a:cubicBezTo>
                      <a:cubicBezTo>
                        <a:pt x="271" y="1480"/>
                        <a:pt x="346" y="1407"/>
                        <a:pt x="346" y="1332"/>
                      </a:cubicBezTo>
                      <a:cubicBezTo>
                        <a:pt x="396" y="938"/>
                        <a:pt x="445" y="543"/>
                        <a:pt x="469" y="174"/>
                      </a:cubicBezTo>
                      <a:cubicBezTo>
                        <a:pt x="494" y="75"/>
                        <a:pt x="396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9" name="Google Shape;4149;g303e823a111_0_116"/>
                <p:cNvSpPr/>
                <p:nvPr/>
              </p:nvSpPr>
              <p:spPr>
                <a:xfrm>
                  <a:off x="-4410675" y="2380625"/>
                  <a:ext cx="37625" cy="50850"/>
                </a:xfrm>
                <a:custGeom>
                  <a:rect b="b" l="l" r="r" t="t"/>
                  <a:pathLst>
                    <a:path extrusionOk="0" h="2034" w="1505">
                      <a:moveTo>
                        <a:pt x="1126" y="0"/>
                      </a:moveTo>
                      <a:cubicBezTo>
                        <a:pt x="1012" y="0"/>
                        <a:pt x="904" y="61"/>
                        <a:pt x="839" y="175"/>
                      </a:cubicBezTo>
                      <a:cubicBezTo>
                        <a:pt x="593" y="619"/>
                        <a:pt x="320" y="1063"/>
                        <a:pt x="74" y="1530"/>
                      </a:cubicBezTo>
                      <a:cubicBezTo>
                        <a:pt x="1" y="1678"/>
                        <a:pt x="24" y="1901"/>
                        <a:pt x="198" y="2000"/>
                      </a:cubicBezTo>
                      <a:cubicBezTo>
                        <a:pt x="244" y="2022"/>
                        <a:pt x="296" y="2033"/>
                        <a:pt x="350" y="2033"/>
                      </a:cubicBezTo>
                      <a:cubicBezTo>
                        <a:pt x="470" y="2033"/>
                        <a:pt x="597" y="1978"/>
                        <a:pt x="666" y="1875"/>
                      </a:cubicBezTo>
                      <a:cubicBezTo>
                        <a:pt x="912" y="1408"/>
                        <a:pt x="1159" y="964"/>
                        <a:pt x="1431" y="520"/>
                      </a:cubicBezTo>
                      <a:cubicBezTo>
                        <a:pt x="1504" y="346"/>
                        <a:pt x="1455" y="125"/>
                        <a:pt x="1307" y="50"/>
                      </a:cubicBezTo>
                      <a:cubicBezTo>
                        <a:pt x="1248" y="17"/>
                        <a:pt x="1186" y="0"/>
                        <a:pt x="112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0" name="Google Shape;4150;g303e823a111_0_116"/>
                <p:cNvSpPr/>
                <p:nvPr/>
              </p:nvSpPr>
              <p:spPr>
                <a:xfrm>
                  <a:off x="-4375550" y="2419500"/>
                  <a:ext cx="20400" cy="26150"/>
                </a:xfrm>
                <a:custGeom>
                  <a:rect b="b" l="l" r="r" t="t"/>
                  <a:pathLst>
                    <a:path extrusionOk="0" h="1046" w="816">
                      <a:moveTo>
                        <a:pt x="637" y="0"/>
                      </a:moveTo>
                      <a:cubicBezTo>
                        <a:pt x="582" y="0"/>
                        <a:pt x="527" y="33"/>
                        <a:pt x="494" y="99"/>
                      </a:cubicBezTo>
                      <a:cubicBezTo>
                        <a:pt x="346" y="320"/>
                        <a:pt x="174" y="567"/>
                        <a:pt x="26" y="790"/>
                      </a:cubicBezTo>
                      <a:cubicBezTo>
                        <a:pt x="1" y="863"/>
                        <a:pt x="26" y="987"/>
                        <a:pt x="99" y="1037"/>
                      </a:cubicBezTo>
                      <a:cubicBezTo>
                        <a:pt x="118" y="1043"/>
                        <a:pt x="138" y="1046"/>
                        <a:pt x="158" y="1046"/>
                      </a:cubicBezTo>
                      <a:cubicBezTo>
                        <a:pt x="220" y="1046"/>
                        <a:pt x="285" y="1018"/>
                        <a:pt x="322" y="962"/>
                      </a:cubicBezTo>
                      <a:cubicBezTo>
                        <a:pt x="470" y="741"/>
                        <a:pt x="618" y="494"/>
                        <a:pt x="766" y="247"/>
                      </a:cubicBezTo>
                      <a:cubicBezTo>
                        <a:pt x="816" y="172"/>
                        <a:pt x="790" y="74"/>
                        <a:pt x="717" y="24"/>
                      </a:cubicBezTo>
                      <a:cubicBezTo>
                        <a:pt x="692" y="8"/>
                        <a:pt x="665" y="0"/>
                        <a:pt x="63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1" name="Google Shape;4151;g303e823a111_0_116"/>
                <p:cNvSpPr/>
                <p:nvPr/>
              </p:nvSpPr>
              <p:spPr>
                <a:xfrm>
                  <a:off x="-5132075" y="684300"/>
                  <a:ext cx="57975" cy="1377600"/>
                </a:xfrm>
                <a:custGeom>
                  <a:rect b="b" l="l" r="r" t="t"/>
                  <a:pathLst>
                    <a:path extrusionOk="0" h="55104" w="2319">
                      <a:moveTo>
                        <a:pt x="1173" y="1"/>
                      </a:moveTo>
                      <a:cubicBezTo>
                        <a:pt x="932" y="1"/>
                        <a:pt x="691" y="168"/>
                        <a:pt x="691" y="472"/>
                      </a:cubicBezTo>
                      <a:lnTo>
                        <a:pt x="0" y="53969"/>
                      </a:lnTo>
                      <a:cubicBezTo>
                        <a:pt x="24" y="54610"/>
                        <a:pt x="543" y="55104"/>
                        <a:pt x="1184" y="55104"/>
                      </a:cubicBezTo>
                      <a:cubicBezTo>
                        <a:pt x="1825" y="55104"/>
                        <a:pt x="2319" y="54585"/>
                        <a:pt x="2319" y="53944"/>
                      </a:cubicBezTo>
                      <a:lnTo>
                        <a:pt x="1652" y="472"/>
                      </a:lnTo>
                      <a:cubicBezTo>
                        <a:pt x="1628" y="150"/>
                        <a:pt x="1401" y="1"/>
                        <a:pt x="11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2" name="Google Shape;4152;g303e823a111_0_116"/>
                <p:cNvSpPr/>
                <p:nvPr/>
              </p:nvSpPr>
              <p:spPr>
                <a:xfrm>
                  <a:off x="-5506375" y="970325"/>
                  <a:ext cx="432225" cy="355350"/>
                </a:xfrm>
                <a:custGeom>
                  <a:rect b="b" l="l" r="r" t="t"/>
                  <a:pathLst>
                    <a:path extrusionOk="0" h="14214" w="17289">
                      <a:moveTo>
                        <a:pt x="344" y="1"/>
                      </a:moveTo>
                      <a:cubicBezTo>
                        <a:pt x="150" y="1"/>
                        <a:pt x="0" y="268"/>
                        <a:pt x="198" y="426"/>
                      </a:cubicBezTo>
                      <a:lnTo>
                        <a:pt x="15736" y="14040"/>
                      </a:lnTo>
                      <a:cubicBezTo>
                        <a:pt x="15891" y="14162"/>
                        <a:pt x="16051" y="14214"/>
                        <a:pt x="16202" y="14214"/>
                      </a:cubicBezTo>
                      <a:cubicBezTo>
                        <a:pt x="16819" y="14214"/>
                        <a:pt x="17288" y="13348"/>
                        <a:pt x="16673" y="12833"/>
                      </a:cubicBezTo>
                      <a:lnTo>
                        <a:pt x="494" y="57"/>
                      </a:lnTo>
                      <a:cubicBezTo>
                        <a:pt x="444" y="18"/>
                        <a:pt x="393" y="1"/>
                        <a:pt x="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3" name="Google Shape;4153;g303e823a111_0_116"/>
                <p:cNvSpPr/>
                <p:nvPr/>
              </p:nvSpPr>
              <p:spPr>
                <a:xfrm>
                  <a:off x="-5120325" y="781750"/>
                  <a:ext cx="214525" cy="313050"/>
                </a:xfrm>
                <a:custGeom>
                  <a:rect b="b" l="l" r="r" t="t"/>
                  <a:pathLst>
                    <a:path extrusionOk="0" h="12522" w="8581">
                      <a:moveTo>
                        <a:pt x="8250" y="1"/>
                      </a:moveTo>
                      <a:cubicBezTo>
                        <a:pt x="8182" y="1"/>
                        <a:pt x="8114" y="31"/>
                        <a:pt x="8064" y="102"/>
                      </a:cubicBezTo>
                      <a:lnTo>
                        <a:pt x="294" y="11645"/>
                      </a:lnTo>
                      <a:cubicBezTo>
                        <a:pt x="0" y="12095"/>
                        <a:pt x="375" y="12521"/>
                        <a:pt x="760" y="12521"/>
                      </a:cubicBezTo>
                      <a:cubicBezTo>
                        <a:pt x="924" y="12521"/>
                        <a:pt x="1090" y="12445"/>
                        <a:pt x="1207" y="12261"/>
                      </a:cubicBezTo>
                      <a:lnTo>
                        <a:pt x="8458" y="373"/>
                      </a:lnTo>
                      <a:cubicBezTo>
                        <a:pt x="8580" y="181"/>
                        <a:pt x="8417" y="1"/>
                        <a:pt x="825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4" name="Google Shape;4154;g303e823a111_0_116"/>
                <p:cNvSpPr/>
                <p:nvPr/>
              </p:nvSpPr>
              <p:spPr>
                <a:xfrm>
                  <a:off x="-5121700" y="1285975"/>
                  <a:ext cx="296775" cy="254700"/>
                </a:xfrm>
                <a:custGeom>
                  <a:rect b="b" l="l" r="r" t="t"/>
                  <a:pathLst>
                    <a:path extrusionOk="0" h="10188" w="11871">
                      <a:moveTo>
                        <a:pt x="11521" y="0"/>
                      </a:moveTo>
                      <a:cubicBezTo>
                        <a:pt x="11472" y="0"/>
                        <a:pt x="11421" y="18"/>
                        <a:pt x="11374" y="59"/>
                      </a:cubicBezTo>
                      <a:lnTo>
                        <a:pt x="447" y="9208"/>
                      </a:lnTo>
                      <a:cubicBezTo>
                        <a:pt x="0" y="9598"/>
                        <a:pt x="367" y="10188"/>
                        <a:pt x="809" y="10188"/>
                      </a:cubicBezTo>
                      <a:cubicBezTo>
                        <a:pt x="927" y="10188"/>
                        <a:pt x="1049" y="10146"/>
                        <a:pt x="1164" y="10047"/>
                      </a:cubicBezTo>
                      <a:lnTo>
                        <a:pt x="11694" y="404"/>
                      </a:lnTo>
                      <a:cubicBezTo>
                        <a:pt x="11870" y="248"/>
                        <a:pt x="11706" y="0"/>
                        <a:pt x="115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5" name="Google Shape;4155;g303e823a111_0_116"/>
                <p:cNvSpPr/>
                <p:nvPr/>
              </p:nvSpPr>
              <p:spPr>
                <a:xfrm>
                  <a:off x="-5120750" y="708350"/>
                  <a:ext cx="106000" cy="143775"/>
                </a:xfrm>
                <a:custGeom>
                  <a:rect b="b" l="l" r="r" t="t"/>
                  <a:pathLst>
                    <a:path extrusionOk="0" h="5751" w="4240">
                      <a:moveTo>
                        <a:pt x="3922" y="1"/>
                      </a:moveTo>
                      <a:cubicBezTo>
                        <a:pt x="3856" y="1"/>
                        <a:pt x="3790" y="31"/>
                        <a:pt x="3740" y="102"/>
                      </a:cubicBezTo>
                      <a:lnTo>
                        <a:pt x="311" y="4887"/>
                      </a:lnTo>
                      <a:cubicBezTo>
                        <a:pt x="0" y="5319"/>
                        <a:pt x="379" y="5751"/>
                        <a:pt x="769" y="5751"/>
                      </a:cubicBezTo>
                      <a:cubicBezTo>
                        <a:pt x="936" y="5751"/>
                        <a:pt x="1106" y="5671"/>
                        <a:pt x="1224" y="5479"/>
                      </a:cubicBezTo>
                      <a:lnTo>
                        <a:pt x="4135" y="375"/>
                      </a:lnTo>
                      <a:cubicBezTo>
                        <a:pt x="4240" y="181"/>
                        <a:pt x="4083" y="1"/>
                        <a:pt x="39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6" name="Google Shape;4156;g303e823a111_0_116"/>
                <p:cNvSpPr/>
                <p:nvPr/>
              </p:nvSpPr>
              <p:spPr>
                <a:xfrm>
                  <a:off x="-4991500" y="1269375"/>
                  <a:ext cx="56750" cy="158675"/>
                </a:xfrm>
                <a:custGeom>
                  <a:rect b="b" l="l" r="r" t="t"/>
                  <a:pathLst>
                    <a:path extrusionOk="0" h="6347" w="2270">
                      <a:moveTo>
                        <a:pt x="2037" y="1"/>
                      </a:moveTo>
                      <a:cubicBezTo>
                        <a:pt x="1942" y="1"/>
                        <a:pt x="1867" y="49"/>
                        <a:pt x="1826" y="131"/>
                      </a:cubicBezTo>
                      <a:lnTo>
                        <a:pt x="50" y="6100"/>
                      </a:lnTo>
                      <a:cubicBezTo>
                        <a:pt x="1" y="6198"/>
                        <a:pt x="74" y="6321"/>
                        <a:pt x="172" y="6346"/>
                      </a:cubicBezTo>
                      <a:lnTo>
                        <a:pt x="222" y="6346"/>
                      </a:lnTo>
                      <a:cubicBezTo>
                        <a:pt x="320" y="6346"/>
                        <a:pt x="395" y="6297"/>
                        <a:pt x="419" y="6198"/>
                      </a:cubicBezTo>
                      <a:lnTo>
                        <a:pt x="2220" y="253"/>
                      </a:lnTo>
                      <a:cubicBezTo>
                        <a:pt x="2270" y="155"/>
                        <a:pt x="2195" y="32"/>
                        <a:pt x="2096" y="7"/>
                      </a:cubicBezTo>
                      <a:cubicBezTo>
                        <a:pt x="2076" y="3"/>
                        <a:pt x="2056" y="1"/>
                        <a:pt x="20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7" name="Google Shape;4157;g303e823a111_0_116"/>
                <p:cNvSpPr/>
                <p:nvPr/>
              </p:nvSpPr>
              <p:spPr>
                <a:xfrm>
                  <a:off x="-5344200" y="886550"/>
                  <a:ext cx="43800" cy="227625"/>
                </a:xfrm>
                <a:custGeom>
                  <a:rect b="b" l="l" r="r" t="t"/>
                  <a:pathLst>
                    <a:path extrusionOk="0" h="9105" w="1752">
                      <a:moveTo>
                        <a:pt x="1540" y="0"/>
                      </a:moveTo>
                      <a:cubicBezTo>
                        <a:pt x="1434" y="0"/>
                        <a:pt x="1354" y="88"/>
                        <a:pt x="1333" y="176"/>
                      </a:cubicBezTo>
                      <a:lnTo>
                        <a:pt x="25" y="8858"/>
                      </a:lnTo>
                      <a:cubicBezTo>
                        <a:pt x="1" y="8982"/>
                        <a:pt x="74" y="9081"/>
                        <a:pt x="198" y="9104"/>
                      </a:cubicBezTo>
                      <a:lnTo>
                        <a:pt x="222" y="9104"/>
                      </a:lnTo>
                      <a:cubicBezTo>
                        <a:pt x="321" y="9104"/>
                        <a:pt x="419" y="9031"/>
                        <a:pt x="419" y="8933"/>
                      </a:cubicBezTo>
                      <a:lnTo>
                        <a:pt x="1751" y="251"/>
                      </a:lnTo>
                      <a:cubicBezTo>
                        <a:pt x="1751" y="127"/>
                        <a:pt x="1678" y="28"/>
                        <a:pt x="1579" y="4"/>
                      </a:cubicBezTo>
                      <a:cubicBezTo>
                        <a:pt x="1566" y="2"/>
                        <a:pt x="1553" y="0"/>
                        <a:pt x="15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8" name="Google Shape;4158;g303e823a111_0_116"/>
                <p:cNvSpPr/>
                <p:nvPr/>
              </p:nvSpPr>
              <p:spPr>
                <a:xfrm>
                  <a:off x="-5266500" y="808325"/>
                  <a:ext cx="125175" cy="137550"/>
                </a:xfrm>
                <a:custGeom>
                  <a:rect b="b" l="l" r="r" t="t"/>
                  <a:pathLst>
                    <a:path extrusionOk="0" h="5502" w="5007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369" y="2443"/>
                        <a:pt x="2368" y="4637"/>
                        <a:pt x="5006" y="5501"/>
                      </a:cubicBezTo>
                      <a:cubicBezTo>
                        <a:pt x="4217" y="3256"/>
                        <a:pt x="2047" y="148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9" name="Google Shape;4159;g303e823a111_0_116"/>
                <p:cNvSpPr/>
                <p:nvPr/>
              </p:nvSpPr>
              <p:spPr>
                <a:xfrm>
                  <a:off x="-5244300" y="842800"/>
                  <a:ext cx="132575" cy="122800"/>
                </a:xfrm>
                <a:custGeom>
                  <a:rect b="b" l="l" r="r" t="t"/>
                  <a:pathLst>
                    <a:path extrusionOk="0" h="4912" w="5303">
                      <a:moveTo>
                        <a:pt x="113" y="1"/>
                      </a:moveTo>
                      <a:cubicBezTo>
                        <a:pt x="91" y="1"/>
                        <a:pt x="69" y="9"/>
                        <a:pt x="50" y="28"/>
                      </a:cubicBezTo>
                      <a:cubicBezTo>
                        <a:pt x="0" y="52"/>
                        <a:pt x="0" y="127"/>
                        <a:pt x="24" y="150"/>
                      </a:cubicBezTo>
                      <a:cubicBezTo>
                        <a:pt x="1307" y="2050"/>
                        <a:pt x="3059" y="3678"/>
                        <a:pt x="5130" y="4886"/>
                      </a:cubicBezTo>
                      <a:cubicBezTo>
                        <a:pt x="5154" y="4911"/>
                        <a:pt x="5180" y="4911"/>
                        <a:pt x="5180" y="4911"/>
                      </a:cubicBezTo>
                      <a:cubicBezTo>
                        <a:pt x="5229" y="4911"/>
                        <a:pt x="5253" y="4886"/>
                        <a:pt x="5278" y="4862"/>
                      </a:cubicBezTo>
                      <a:cubicBezTo>
                        <a:pt x="5302" y="4813"/>
                        <a:pt x="5302" y="4763"/>
                        <a:pt x="5253" y="4714"/>
                      </a:cubicBezTo>
                      <a:cubicBezTo>
                        <a:pt x="3207" y="3505"/>
                        <a:pt x="1455" y="1902"/>
                        <a:pt x="198" y="52"/>
                      </a:cubicBezTo>
                      <a:cubicBezTo>
                        <a:pt x="182" y="21"/>
                        <a:pt x="148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0" name="Google Shape;4160;g303e823a111_0_116"/>
                <p:cNvSpPr/>
                <p:nvPr/>
              </p:nvSpPr>
              <p:spPr>
                <a:xfrm>
                  <a:off x="-4955725" y="755300"/>
                  <a:ext cx="128275" cy="135075"/>
                </a:xfrm>
                <a:custGeom>
                  <a:rect b="b" l="l" r="r" t="t"/>
                  <a:pathLst>
                    <a:path extrusionOk="0" h="5403" w="5131">
                      <a:moveTo>
                        <a:pt x="5130" y="0"/>
                      </a:moveTo>
                      <a:lnTo>
                        <a:pt x="5130" y="0"/>
                      </a:lnTo>
                      <a:cubicBezTo>
                        <a:pt x="3033" y="1456"/>
                        <a:pt x="839" y="3183"/>
                        <a:pt x="0" y="5402"/>
                      </a:cubicBezTo>
                      <a:cubicBezTo>
                        <a:pt x="2664" y="4588"/>
                        <a:pt x="4710" y="2417"/>
                        <a:pt x="513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1" name="Google Shape;4161;g303e823a111_0_116"/>
                <p:cNvSpPr/>
                <p:nvPr/>
              </p:nvSpPr>
              <p:spPr>
                <a:xfrm>
                  <a:off x="-4985325" y="789150"/>
                  <a:ext cx="135025" cy="120950"/>
                </a:xfrm>
                <a:custGeom>
                  <a:rect b="b" l="l" r="r" t="t"/>
                  <a:pathLst>
                    <a:path extrusionOk="0" h="4838" w="5401">
                      <a:moveTo>
                        <a:pt x="5289" y="1"/>
                      </a:moveTo>
                      <a:cubicBezTo>
                        <a:pt x="5254" y="1"/>
                        <a:pt x="5219" y="22"/>
                        <a:pt x="5203" y="53"/>
                      </a:cubicBezTo>
                      <a:cubicBezTo>
                        <a:pt x="3897" y="1878"/>
                        <a:pt x="2121" y="3480"/>
                        <a:pt x="50" y="4640"/>
                      </a:cubicBezTo>
                      <a:cubicBezTo>
                        <a:pt x="0" y="4664"/>
                        <a:pt x="0" y="4739"/>
                        <a:pt x="24" y="4788"/>
                      </a:cubicBezTo>
                      <a:cubicBezTo>
                        <a:pt x="50" y="4812"/>
                        <a:pt x="73" y="4838"/>
                        <a:pt x="99" y="4838"/>
                      </a:cubicBezTo>
                      <a:cubicBezTo>
                        <a:pt x="123" y="4838"/>
                        <a:pt x="148" y="4838"/>
                        <a:pt x="148" y="4812"/>
                      </a:cubicBezTo>
                      <a:cubicBezTo>
                        <a:pt x="2244" y="3628"/>
                        <a:pt x="4045" y="2026"/>
                        <a:pt x="5377" y="152"/>
                      </a:cubicBezTo>
                      <a:cubicBezTo>
                        <a:pt x="5401" y="126"/>
                        <a:pt x="5377" y="53"/>
                        <a:pt x="5351" y="27"/>
                      </a:cubicBezTo>
                      <a:cubicBezTo>
                        <a:pt x="5333" y="9"/>
                        <a:pt x="5311" y="1"/>
                        <a:pt x="52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2" name="Google Shape;4162;g303e823a111_0_116"/>
                <p:cNvSpPr/>
                <p:nvPr/>
              </p:nvSpPr>
              <p:spPr>
                <a:xfrm>
                  <a:off x="-5474325" y="764575"/>
                  <a:ext cx="95625" cy="242300"/>
                </a:xfrm>
                <a:custGeom>
                  <a:rect b="b" l="l" r="r" t="t"/>
                  <a:pathLst>
                    <a:path extrusionOk="0" h="9692" w="38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00" y="3305"/>
                        <a:pt x="470" y="6979"/>
                        <a:pt x="2615" y="9692"/>
                      </a:cubicBezTo>
                      <a:cubicBezTo>
                        <a:pt x="3825" y="6363"/>
                        <a:pt x="2789" y="249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3" name="Google Shape;4163;g303e823a111_0_116"/>
                <p:cNvSpPr/>
                <p:nvPr/>
              </p:nvSpPr>
              <p:spPr>
                <a:xfrm>
                  <a:off x="-5452125" y="818575"/>
                  <a:ext cx="51225" cy="232125"/>
                </a:xfrm>
                <a:custGeom>
                  <a:rect b="b" l="l" r="r" t="t"/>
                  <a:pathLst>
                    <a:path extrusionOk="0" h="9285" w="2049">
                      <a:moveTo>
                        <a:pt x="119" y="0"/>
                      </a:moveTo>
                      <a:cubicBezTo>
                        <a:pt x="104" y="0"/>
                        <a:pt x="89" y="4"/>
                        <a:pt x="76" y="10"/>
                      </a:cubicBezTo>
                      <a:cubicBezTo>
                        <a:pt x="26" y="34"/>
                        <a:pt x="1" y="109"/>
                        <a:pt x="26" y="158"/>
                      </a:cubicBezTo>
                      <a:cubicBezTo>
                        <a:pt x="1309" y="2994"/>
                        <a:pt x="1826" y="6127"/>
                        <a:pt x="1579" y="9185"/>
                      </a:cubicBezTo>
                      <a:cubicBezTo>
                        <a:pt x="1579" y="9235"/>
                        <a:pt x="1605" y="9284"/>
                        <a:pt x="1678" y="9284"/>
                      </a:cubicBezTo>
                      <a:cubicBezTo>
                        <a:pt x="1727" y="9284"/>
                        <a:pt x="1777" y="9258"/>
                        <a:pt x="1777" y="9185"/>
                      </a:cubicBezTo>
                      <a:cubicBezTo>
                        <a:pt x="2049" y="6101"/>
                        <a:pt x="1506" y="2944"/>
                        <a:pt x="224" y="60"/>
                      </a:cubicBezTo>
                      <a:cubicBezTo>
                        <a:pt x="205" y="24"/>
                        <a:pt x="161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4" name="Google Shape;4164;g303e823a111_0_116"/>
                <p:cNvSpPr/>
                <p:nvPr/>
              </p:nvSpPr>
              <p:spPr>
                <a:xfrm>
                  <a:off x="-4891600" y="1198650"/>
                  <a:ext cx="46875" cy="101150"/>
                </a:xfrm>
                <a:custGeom>
                  <a:rect b="b" l="l" r="r" t="t"/>
                  <a:pathLst>
                    <a:path extrusionOk="0" h="4046" w="1875">
                      <a:moveTo>
                        <a:pt x="862" y="0"/>
                      </a:moveTo>
                      <a:cubicBezTo>
                        <a:pt x="320" y="543"/>
                        <a:pt x="24" y="1283"/>
                        <a:pt x="0" y="1997"/>
                      </a:cubicBezTo>
                      <a:cubicBezTo>
                        <a:pt x="0" y="2737"/>
                        <a:pt x="270" y="3453"/>
                        <a:pt x="789" y="4045"/>
                      </a:cubicBezTo>
                      <a:cubicBezTo>
                        <a:pt x="1454" y="3552"/>
                        <a:pt x="1825" y="2786"/>
                        <a:pt x="1849" y="2046"/>
                      </a:cubicBezTo>
                      <a:cubicBezTo>
                        <a:pt x="1875" y="1283"/>
                        <a:pt x="1480" y="494"/>
                        <a:pt x="8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5" name="Google Shape;4165;g303e823a111_0_116"/>
                <p:cNvSpPr/>
                <p:nvPr/>
              </p:nvSpPr>
              <p:spPr>
                <a:xfrm>
                  <a:off x="-4876225" y="1215275"/>
                  <a:ext cx="12350" cy="107300"/>
                </a:xfrm>
                <a:custGeom>
                  <a:rect b="b" l="l" r="r" t="t"/>
                  <a:pathLst>
                    <a:path extrusionOk="0" h="4292" w="494">
                      <a:moveTo>
                        <a:pt x="395" y="0"/>
                      </a:moveTo>
                      <a:cubicBezTo>
                        <a:pt x="322" y="0"/>
                        <a:pt x="273" y="26"/>
                        <a:pt x="273" y="99"/>
                      </a:cubicBezTo>
                      <a:cubicBezTo>
                        <a:pt x="99" y="1480"/>
                        <a:pt x="1" y="2713"/>
                        <a:pt x="99" y="4193"/>
                      </a:cubicBezTo>
                      <a:cubicBezTo>
                        <a:pt x="99" y="4242"/>
                        <a:pt x="125" y="4292"/>
                        <a:pt x="198" y="4292"/>
                      </a:cubicBezTo>
                      <a:cubicBezTo>
                        <a:pt x="247" y="4292"/>
                        <a:pt x="297" y="4242"/>
                        <a:pt x="297" y="4193"/>
                      </a:cubicBezTo>
                      <a:cubicBezTo>
                        <a:pt x="198" y="2713"/>
                        <a:pt x="297" y="1506"/>
                        <a:pt x="470" y="125"/>
                      </a:cubicBezTo>
                      <a:cubicBezTo>
                        <a:pt x="494" y="50"/>
                        <a:pt x="445" y="0"/>
                        <a:pt x="3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6" name="Google Shape;4166;g303e823a111_0_116"/>
                <p:cNvSpPr/>
                <p:nvPr/>
              </p:nvSpPr>
              <p:spPr>
                <a:xfrm>
                  <a:off x="-5444075" y="1144325"/>
                  <a:ext cx="113475" cy="41925"/>
                </a:xfrm>
                <a:custGeom>
                  <a:rect b="b" l="l" r="r" t="t"/>
                  <a:pathLst>
                    <a:path extrusionOk="0" h="1677" w="4539">
                      <a:moveTo>
                        <a:pt x="2705" y="1"/>
                      </a:moveTo>
                      <a:cubicBezTo>
                        <a:pt x="2502" y="1"/>
                        <a:pt x="2297" y="18"/>
                        <a:pt x="2096" y="52"/>
                      </a:cubicBezTo>
                      <a:cubicBezTo>
                        <a:pt x="1257" y="175"/>
                        <a:pt x="444" y="644"/>
                        <a:pt x="0" y="1285"/>
                      </a:cubicBezTo>
                      <a:cubicBezTo>
                        <a:pt x="534" y="1543"/>
                        <a:pt x="1165" y="1677"/>
                        <a:pt x="1789" y="1677"/>
                      </a:cubicBezTo>
                      <a:cubicBezTo>
                        <a:pt x="2001" y="1677"/>
                        <a:pt x="2211" y="1662"/>
                        <a:pt x="2417" y="1631"/>
                      </a:cubicBezTo>
                      <a:cubicBezTo>
                        <a:pt x="3230" y="1483"/>
                        <a:pt x="3996" y="1112"/>
                        <a:pt x="4538" y="546"/>
                      </a:cubicBezTo>
                      <a:cubicBezTo>
                        <a:pt x="4027" y="186"/>
                        <a:pt x="3372" y="1"/>
                        <a:pt x="270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7" name="Google Shape;4167;g303e823a111_0_116"/>
                <p:cNvSpPr/>
                <p:nvPr/>
              </p:nvSpPr>
              <p:spPr>
                <a:xfrm>
                  <a:off x="-5425575" y="1151150"/>
                  <a:ext cx="120875" cy="20975"/>
                </a:xfrm>
                <a:custGeom>
                  <a:rect b="b" l="l" r="r" t="t"/>
                  <a:pathLst>
                    <a:path extrusionOk="0" h="839" w="4835">
                      <a:moveTo>
                        <a:pt x="4710" y="0"/>
                      </a:moveTo>
                      <a:cubicBezTo>
                        <a:pt x="3059" y="371"/>
                        <a:pt x="1677" y="519"/>
                        <a:pt x="99" y="642"/>
                      </a:cubicBezTo>
                      <a:cubicBezTo>
                        <a:pt x="50" y="642"/>
                        <a:pt x="0" y="691"/>
                        <a:pt x="0" y="766"/>
                      </a:cubicBezTo>
                      <a:cubicBezTo>
                        <a:pt x="0" y="815"/>
                        <a:pt x="50" y="839"/>
                        <a:pt x="99" y="839"/>
                      </a:cubicBezTo>
                      <a:cubicBezTo>
                        <a:pt x="1701" y="740"/>
                        <a:pt x="3108" y="569"/>
                        <a:pt x="4759" y="198"/>
                      </a:cubicBezTo>
                      <a:cubicBezTo>
                        <a:pt x="4809" y="198"/>
                        <a:pt x="4834" y="125"/>
                        <a:pt x="4834" y="75"/>
                      </a:cubicBezTo>
                      <a:cubicBezTo>
                        <a:pt x="4809" y="26"/>
                        <a:pt x="4759" y="0"/>
                        <a:pt x="4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8" name="Google Shape;4168;g303e823a111_0_116"/>
                <p:cNvSpPr/>
                <p:nvPr/>
              </p:nvSpPr>
              <p:spPr>
                <a:xfrm>
                  <a:off x="-5010650" y="957675"/>
                  <a:ext cx="87000" cy="34850"/>
                </a:xfrm>
                <a:custGeom>
                  <a:rect b="b" l="l" r="r" t="t"/>
                  <a:pathLst>
                    <a:path extrusionOk="0" h="1394" w="3480">
                      <a:moveTo>
                        <a:pt x="2370" y="1"/>
                      </a:moveTo>
                      <a:cubicBezTo>
                        <a:pt x="2097" y="1"/>
                        <a:pt x="1822" y="32"/>
                        <a:pt x="1556" y="93"/>
                      </a:cubicBezTo>
                      <a:cubicBezTo>
                        <a:pt x="938" y="267"/>
                        <a:pt x="372" y="612"/>
                        <a:pt x="1" y="1080"/>
                      </a:cubicBezTo>
                      <a:cubicBezTo>
                        <a:pt x="370" y="1289"/>
                        <a:pt x="812" y="1393"/>
                        <a:pt x="1253" y="1393"/>
                      </a:cubicBezTo>
                      <a:cubicBezTo>
                        <a:pt x="1490" y="1393"/>
                        <a:pt x="1726" y="1363"/>
                        <a:pt x="1950" y="1303"/>
                      </a:cubicBezTo>
                      <a:cubicBezTo>
                        <a:pt x="2615" y="1155"/>
                        <a:pt x="3184" y="711"/>
                        <a:pt x="3480" y="192"/>
                      </a:cubicBezTo>
                      <a:cubicBezTo>
                        <a:pt x="3133" y="63"/>
                        <a:pt x="2754" y="1"/>
                        <a:pt x="237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9" name="Google Shape;4169;g303e823a111_0_116"/>
                <p:cNvSpPr/>
                <p:nvPr/>
              </p:nvSpPr>
              <p:spPr>
                <a:xfrm>
                  <a:off x="-5030950" y="966175"/>
                  <a:ext cx="94325" cy="26550"/>
                </a:xfrm>
                <a:custGeom>
                  <a:rect b="b" l="l" r="r" t="t"/>
                  <a:pathLst>
                    <a:path extrusionOk="0" h="1062" w="3773">
                      <a:moveTo>
                        <a:pt x="3650" y="0"/>
                      </a:moveTo>
                      <a:cubicBezTo>
                        <a:pt x="2417" y="223"/>
                        <a:pt x="1332" y="444"/>
                        <a:pt x="73" y="864"/>
                      </a:cubicBezTo>
                      <a:cubicBezTo>
                        <a:pt x="24" y="864"/>
                        <a:pt x="0" y="937"/>
                        <a:pt x="0" y="987"/>
                      </a:cubicBezTo>
                      <a:cubicBezTo>
                        <a:pt x="24" y="1036"/>
                        <a:pt x="73" y="1062"/>
                        <a:pt x="99" y="1062"/>
                      </a:cubicBezTo>
                      <a:lnTo>
                        <a:pt x="148" y="1062"/>
                      </a:lnTo>
                      <a:cubicBezTo>
                        <a:pt x="1381" y="641"/>
                        <a:pt x="2441" y="420"/>
                        <a:pt x="3674" y="223"/>
                      </a:cubicBezTo>
                      <a:cubicBezTo>
                        <a:pt x="3723" y="197"/>
                        <a:pt x="3773" y="148"/>
                        <a:pt x="3749" y="99"/>
                      </a:cubicBezTo>
                      <a:cubicBezTo>
                        <a:pt x="3749" y="49"/>
                        <a:pt x="3700" y="0"/>
                        <a:pt x="36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0" name="Google Shape;4170;g303e823a111_0_116"/>
                <p:cNvSpPr/>
                <p:nvPr/>
              </p:nvSpPr>
              <p:spPr>
                <a:xfrm>
                  <a:off x="-3377250" y="689350"/>
                  <a:ext cx="30850" cy="1211225"/>
                </a:xfrm>
                <a:custGeom>
                  <a:rect b="b" l="l" r="r" t="t"/>
                  <a:pathLst>
                    <a:path extrusionOk="0" h="48449" w="1234">
                      <a:moveTo>
                        <a:pt x="616" y="0"/>
                      </a:moveTo>
                      <a:cubicBezTo>
                        <a:pt x="468" y="0"/>
                        <a:pt x="369" y="122"/>
                        <a:pt x="369" y="270"/>
                      </a:cubicBezTo>
                      <a:lnTo>
                        <a:pt x="0" y="47848"/>
                      </a:lnTo>
                      <a:cubicBezTo>
                        <a:pt x="12" y="48251"/>
                        <a:pt x="310" y="48449"/>
                        <a:pt x="609" y="48449"/>
                      </a:cubicBezTo>
                      <a:cubicBezTo>
                        <a:pt x="914" y="48449"/>
                        <a:pt x="1220" y="48245"/>
                        <a:pt x="1233" y="47848"/>
                      </a:cubicBezTo>
                      <a:lnTo>
                        <a:pt x="862" y="270"/>
                      </a:lnTo>
                      <a:cubicBezTo>
                        <a:pt x="862" y="122"/>
                        <a:pt x="764" y="0"/>
                        <a:pt x="6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1" name="Google Shape;4171;g303e823a111_0_116"/>
                <p:cNvSpPr/>
                <p:nvPr/>
              </p:nvSpPr>
              <p:spPr>
                <a:xfrm>
                  <a:off x="-3673275" y="942075"/>
                  <a:ext cx="323775" cy="306750"/>
                </a:xfrm>
                <a:custGeom>
                  <a:rect b="b" l="l" r="r" t="t"/>
                  <a:pathLst>
                    <a:path extrusionOk="0" h="12270" w="12951">
                      <a:moveTo>
                        <a:pt x="200" y="0"/>
                      </a:moveTo>
                      <a:cubicBezTo>
                        <a:pt x="95" y="0"/>
                        <a:pt x="1" y="144"/>
                        <a:pt x="101" y="224"/>
                      </a:cubicBezTo>
                      <a:lnTo>
                        <a:pt x="12210" y="12162"/>
                      </a:lnTo>
                      <a:cubicBezTo>
                        <a:pt x="12294" y="12233"/>
                        <a:pt x="12400" y="12270"/>
                        <a:pt x="12504" y="12270"/>
                      </a:cubicBezTo>
                      <a:cubicBezTo>
                        <a:pt x="12616" y="12270"/>
                        <a:pt x="12725" y="12227"/>
                        <a:pt x="12802" y="12138"/>
                      </a:cubicBezTo>
                      <a:cubicBezTo>
                        <a:pt x="12950" y="11990"/>
                        <a:pt x="12950" y="11718"/>
                        <a:pt x="12778" y="11570"/>
                      </a:cubicBezTo>
                      <a:lnTo>
                        <a:pt x="273" y="27"/>
                      </a:lnTo>
                      <a:cubicBezTo>
                        <a:pt x="250" y="8"/>
                        <a:pt x="224" y="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2" name="Google Shape;4172;g303e823a111_0_116"/>
                <p:cNvSpPr/>
                <p:nvPr/>
              </p:nvSpPr>
              <p:spPr>
                <a:xfrm>
                  <a:off x="-3367675" y="775225"/>
                  <a:ext cx="155925" cy="268025"/>
                </a:xfrm>
                <a:custGeom>
                  <a:rect b="b" l="l" r="r" t="t"/>
                  <a:pathLst>
                    <a:path extrusionOk="0" h="10721" w="6237">
                      <a:moveTo>
                        <a:pt x="6106" y="1"/>
                      </a:moveTo>
                      <a:cubicBezTo>
                        <a:pt x="6079" y="1"/>
                        <a:pt x="6051" y="13"/>
                        <a:pt x="6030" y="42"/>
                      </a:cubicBezTo>
                      <a:lnTo>
                        <a:pt x="85" y="10426"/>
                      </a:lnTo>
                      <a:cubicBezTo>
                        <a:pt x="0" y="10579"/>
                        <a:pt x="150" y="10720"/>
                        <a:pt x="292" y="10720"/>
                      </a:cubicBezTo>
                      <a:cubicBezTo>
                        <a:pt x="356" y="10720"/>
                        <a:pt x="417" y="10692"/>
                        <a:pt x="456" y="10623"/>
                      </a:cubicBezTo>
                      <a:lnTo>
                        <a:pt x="6201" y="140"/>
                      </a:lnTo>
                      <a:cubicBezTo>
                        <a:pt x="6236" y="71"/>
                        <a:pt x="6173" y="1"/>
                        <a:pt x="610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3" name="Google Shape;4173;g303e823a111_0_116"/>
                <p:cNvSpPr/>
                <p:nvPr/>
              </p:nvSpPr>
              <p:spPr>
                <a:xfrm>
                  <a:off x="-3375600" y="1221525"/>
                  <a:ext cx="229400" cy="223950"/>
                </a:xfrm>
                <a:custGeom>
                  <a:rect b="b" l="l" r="r" t="t"/>
                  <a:pathLst>
                    <a:path extrusionOk="0" h="8958" w="9176">
                      <a:moveTo>
                        <a:pt x="8917" y="1"/>
                      </a:moveTo>
                      <a:cubicBezTo>
                        <a:pt x="8881" y="1"/>
                        <a:pt x="8845" y="14"/>
                        <a:pt x="8813" y="46"/>
                      </a:cubicBezTo>
                      <a:lnTo>
                        <a:pt x="303" y="8260"/>
                      </a:lnTo>
                      <a:cubicBezTo>
                        <a:pt x="1" y="8543"/>
                        <a:pt x="278" y="8957"/>
                        <a:pt x="591" y="8957"/>
                      </a:cubicBezTo>
                      <a:cubicBezTo>
                        <a:pt x="686" y="8957"/>
                        <a:pt x="785" y="8919"/>
                        <a:pt x="871" y="8827"/>
                      </a:cubicBezTo>
                      <a:lnTo>
                        <a:pt x="9060" y="319"/>
                      </a:lnTo>
                      <a:cubicBezTo>
                        <a:pt x="9176" y="182"/>
                        <a:pt x="9049" y="1"/>
                        <a:pt x="89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4" name="Google Shape;4174;g303e823a111_0_116"/>
                <p:cNvSpPr/>
                <p:nvPr/>
              </p:nvSpPr>
              <p:spPr>
                <a:xfrm>
                  <a:off x="-3367625" y="709875"/>
                  <a:ext cx="71425" cy="117325"/>
                </a:xfrm>
                <a:custGeom>
                  <a:rect b="b" l="l" r="r" t="t"/>
                  <a:pathLst>
                    <a:path extrusionOk="0" h="4693" w="2857">
                      <a:moveTo>
                        <a:pt x="2726" y="0"/>
                      </a:moveTo>
                      <a:cubicBezTo>
                        <a:pt x="2698" y="0"/>
                        <a:pt x="2670" y="12"/>
                        <a:pt x="2648" y="41"/>
                      </a:cubicBezTo>
                      <a:lnTo>
                        <a:pt x="83" y="4382"/>
                      </a:lnTo>
                      <a:cubicBezTo>
                        <a:pt x="0" y="4549"/>
                        <a:pt x="142" y="4693"/>
                        <a:pt x="281" y="4693"/>
                      </a:cubicBezTo>
                      <a:cubicBezTo>
                        <a:pt x="347" y="4693"/>
                        <a:pt x="413" y="4659"/>
                        <a:pt x="454" y="4579"/>
                      </a:cubicBezTo>
                      <a:lnTo>
                        <a:pt x="2822" y="140"/>
                      </a:lnTo>
                      <a:cubicBezTo>
                        <a:pt x="2856" y="70"/>
                        <a:pt x="2793" y="0"/>
                        <a:pt x="27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5" name="Google Shape;4175;g303e823a111_0_116"/>
                <p:cNvSpPr/>
                <p:nvPr/>
              </p:nvSpPr>
              <p:spPr>
                <a:xfrm>
                  <a:off x="-3276125" y="1205300"/>
                  <a:ext cx="46225" cy="142600"/>
                </a:xfrm>
                <a:custGeom>
                  <a:rect b="b" l="l" r="r" t="t"/>
                  <a:pathLst>
                    <a:path extrusionOk="0" h="5704" w="1849">
                      <a:moveTo>
                        <a:pt x="1614" y="0"/>
                      </a:moveTo>
                      <a:cubicBezTo>
                        <a:pt x="1528" y="0"/>
                        <a:pt x="1448" y="67"/>
                        <a:pt x="1405" y="153"/>
                      </a:cubicBezTo>
                      <a:lnTo>
                        <a:pt x="24" y="5456"/>
                      </a:lnTo>
                      <a:cubicBezTo>
                        <a:pt x="0" y="5555"/>
                        <a:pt x="49" y="5677"/>
                        <a:pt x="172" y="5703"/>
                      </a:cubicBezTo>
                      <a:lnTo>
                        <a:pt x="221" y="5703"/>
                      </a:lnTo>
                      <a:cubicBezTo>
                        <a:pt x="296" y="5703"/>
                        <a:pt x="395" y="5654"/>
                        <a:pt x="418" y="5555"/>
                      </a:cubicBezTo>
                      <a:lnTo>
                        <a:pt x="1800" y="251"/>
                      </a:lnTo>
                      <a:cubicBezTo>
                        <a:pt x="1849" y="153"/>
                        <a:pt x="1776" y="30"/>
                        <a:pt x="1652" y="5"/>
                      </a:cubicBezTo>
                      <a:cubicBezTo>
                        <a:pt x="1639" y="2"/>
                        <a:pt x="162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6" name="Google Shape;4176;g303e823a111_0_116"/>
                <p:cNvSpPr/>
                <p:nvPr/>
              </p:nvSpPr>
              <p:spPr>
                <a:xfrm>
                  <a:off x="-3550550" y="864950"/>
                  <a:ext cx="36425" cy="203600"/>
                </a:xfrm>
                <a:custGeom>
                  <a:rect b="b" l="l" r="r" t="t"/>
                  <a:pathLst>
                    <a:path extrusionOk="0" h="8144" w="1457">
                      <a:moveTo>
                        <a:pt x="1247" y="1"/>
                      </a:moveTo>
                      <a:cubicBezTo>
                        <a:pt x="1142" y="1"/>
                        <a:pt x="1060" y="89"/>
                        <a:pt x="1037" y="178"/>
                      </a:cubicBezTo>
                      <a:lnTo>
                        <a:pt x="26" y="7922"/>
                      </a:lnTo>
                      <a:cubicBezTo>
                        <a:pt x="1" y="8021"/>
                        <a:pt x="76" y="8120"/>
                        <a:pt x="198" y="8143"/>
                      </a:cubicBezTo>
                      <a:lnTo>
                        <a:pt x="224" y="8143"/>
                      </a:lnTo>
                      <a:cubicBezTo>
                        <a:pt x="322" y="8143"/>
                        <a:pt x="421" y="8070"/>
                        <a:pt x="421" y="7972"/>
                      </a:cubicBezTo>
                      <a:lnTo>
                        <a:pt x="1457" y="227"/>
                      </a:lnTo>
                      <a:cubicBezTo>
                        <a:pt x="1457" y="129"/>
                        <a:pt x="1382" y="30"/>
                        <a:pt x="1283" y="4"/>
                      </a:cubicBezTo>
                      <a:cubicBezTo>
                        <a:pt x="1271" y="2"/>
                        <a:pt x="1259" y="1"/>
                        <a:pt x="12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7" name="Google Shape;4177;g303e823a111_0_116"/>
                <p:cNvSpPr/>
                <p:nvPr/>
              </p:nvSpPr>
              <p:spPr>
                <a:xfrm>
                  <a:off x="-3488875" y="795975"/>
                  <a:ext cx="97425" cy="122125"/>
                </a:xfrm>
                <a:custGeom>
                  <a:rect b="b" l="l" r="r" t="t"/>
                  <a:pathLst>
                    <a:path extrusionOk="0" h="4885" w="3897">
                      <a:moveTo>
                        <a:pt x="0" y="1"/>
                      </a:moveTo>
                      <a:cubicBezTo>
                        <a:pt x="272" y="2171"/>
                        <a:pt x="1851" y="4121"/>
                        <a:pt x="3897" y="4884"/>
                      </a:cubicBezTo>
                      <a:cubicBezTo>
                        <a:pt x="3281" y="2911"/>
                        <a:pt x="1604" y="133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8" name="Google Shape;4178;g303e823a111_0_116"/>
                <p:cNvSpPr/>
                <p:nvPr/>
              </p:nvSpPr>
              <p:spPr>
                <a:xfrm>
                  <a:off x="-3472200" y="826425"/>
                  <a:ext cx="104200" cy="109575"/>
                </a:xfrm>
                <a:custGeom>
                  <a:rect b="b" l="l" r="r" t="t"/>
                  <a:pathLst>
                    <a:path extrusionOk="0" h="4383" w="4168">
                      <a:moveTo>
                        <a:pt x="117" y="1"/>
                      </a:moveTo>
                      <a:cubicBezTo>
                        <a:pt x="94" y="1"/>
                        <a:pt x="70" y="6"/>
                        <a:pt x="49" y="16"/>
                      </a:cubicBezTo>
                      <a:cubicBezTo>
                        <a:pt x="0" y="42"/>
                        <a:pt x="0" y="91"/>
                        <a:pt x="24" y="140"/>
                      </a:cubicBezTo>
                      <a:cubicBezTo>
                        <a:pt x="1010" y="1818"/>
                        <a:pt x="2391" y="3272"/>
                        <a:pt x="3996" y="4383"/>
                      </a:cubicBezTo>
                      <a:lnTo>
                        <a:pt x="4045" y="4383"/>
                      </a:lnTo>
                      <a:cubicBezTo>
                        <a:pt x="4094" y="4383"/>
                        <a:pt x="4118" y="4383"/>
                        <a:pt x="4144" y="4333"/>
                      </a:cubicBezTo>
                      <a:cubicBezTo>
                        <a:pt x="4167" y="4308"/>
                        <a:pt x="4167" y="4235"/>
                        <a:pt x="4118" y="4209"/>
                      </a:cubicBezTo>
                      <a:cubicBezTo>
                        <a:pt x="2516" y="3124"/>
                        <a:pt x="1158" y="1693"/>
                        <a:pt x="197" y="42"/>
                      </a:cubicBezTo>
                      <a:cubicBezTo>
                        <a:pt x="182" y="13"/>
                        <a:pt x="150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9" name="Google Shape;4179;g303e823a111_0_116"/>
                <p:cNvSpPr/>
                <p:nvPr/>
              </p:nvSpPr>
              <p:spPr>
                <a:xfrm>
                  <a:off x="-3247175" y="748525"/>
                  <a:ext cx="99325" cy="120250"/>
                </a:xfrm>
                <a:custGeom>
                  <a:rect b="b" l="l" r="r" t="t"/>
                  <a:pathLst>
                    <a:path extrusionOk="0" h="4810" w="3973">
                      <a:moveTo>
                        <a:pt x="3972" y="1"/>
                      </a:moveTo>
                      <a:lnTo>
                        <a:pt x="3972" y="1"/>
                      </a:lnTo>
                      <a:cubicBezTo>
                        <a:pt x="2344" y="1307"/>
                        <a:pt x="642" y="2836"/>
                        <a:pt x="0" y="4809"/>
                      </a:cubicBezTo>
                      <a:cubicBezTo>
                        <a:pt x="2048" y="4095"/>
                        <a:pt x="3651" y="2171"/>
                        <a:pt x="39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0" name="Google Shape;4180;g303e823a111_0_116"/>
                <p:cNvSpPr/>
                <p:nvPr/>
              </p:nvSpPr>
              <p:spPr>
                <a:xfrm>
                  <a:off x="-3271200" y="778500"/>
                  <a:ext cx="106075" cy="108175"/>
                </a:xfrm>
                <a:custGeom>
                  <a:rect b="b" l="l" r="r" t="t"/>
                  <a:pathLst>
                    <a:path extrusionOk="0" h="4327" w="4243">
                      <a:moveTo>
                        <a:pt x="4150" y="0"/>
                      </a:moveTo>
                      <a:cubicBezTo>
                        <a:pt x="4108" y="0"/>
                        <a:pt x="4063" y="22"/>
                        <a:pt x="4045" y="59"/>
                      </a:cubicBezTo>
                      <a:cubicBezTo>
                        <a:pt x="3033" y="1686"/>
                        <a:pt x="1652" y="3093"/>
                        <a:pt x="50" y="4129"/>
                      </a:cubicBezTo>
                      <a:cubicBezTo>
                        <a:pt x="0" y="4178"/>
                        <a:pt x="0" y="4228"/>
                        <a:pt x="24" y="4277"/>
                      </a:cubicBezTo>
                      <a:cubicBezTo>
                        <a:pt x="50" y="4301"/>
                        <a:pt x="73" y="4326"/>
                        <a:pt x="123" y="4326"/>
                      </a:cubicBezTo>
                      <a:cubicBezTo>
                        <a:pt x="123" y="4326"/>
                        <a:pt x="148" y="4326"/>
                        <a:pt x="172" y="4301"/>
                      </a:cubicBezTo>
                      <a:cubicBezTo>
                        <a:pt x="1800" y="3241"/>
                        <a:pt x="3207" y="1811"/>
                        <a:pt x="4217" y="157"/>
                      </a:cubicBezTo>
                      <a:cubicBezTo>
                        <a:pt x="4243" y="108"/>
                        <a:pt x="4243" y="59"/>
                        <a:pt x="4193" y="9"/>
                      </a:cubicBezTo>
                      <a:cubicBezTo>
                        <a:pt x="4180" y="3"/>
                        <a:pt x="4165" y="0"/>
                        <a:pt x="415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1" name="Google Shape;4181;g303e823a111_0_116"/>
                <p:cNvSpPr/>
                <p:nvPr/>
              </p:nvSpPr>
              <p:spPr>
                <a:xfrm>
                  <a:off x="-3650425" y="756525"/>
                  <a:ext cx="74650" cy="216475"/>
                </a:xfrm>
                <a:custGeom>
                  <a:rect b="b" l="l" r="r" t="t"/>
                  <a:pathLst>
                    <a:path extrusionOk="0" h="8659" w="2986">
                      <a:moveTo>
                        <a:pt x="0" y="0"/>
                      </a:moveTo>
                      <a:cubicBezTo>
                        <a:pt x="75" y="2960"/>
                        <a:pt x="345" y="6216"/>
                        <a:pt x="2048" y="8658"/>
                      </a:cubicBezTo>
                      <a:cubicBezTo>
                        <a:pt x="2986" y="5699"/>
                        <a:pt x="2171" y="2246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2" name="Google Shape;4182;g303e823a111_0_116"/>
                <p:cNvSpPr/>
                <p:nvPr/>
              </p:nvSpPr>
              <p:spPr>
                <a:xfrm>
                  <a:off x="-3633750" y="805000"/>
                  <a:ext cx="40700" cy="206825"/>
                </a:xfrm>
                <a:custGeom>
                  <a:rect b="b" l="l" r="r" t="t"/>
                  <a:pathLst>
                    <a:path extrusionOk="0" h="8273" w="1628">
                      <a:moveTo>
                        <a:pt x="128" y="1"/>
                      </a:moveTo>
                      <a:cubicBezTo>
                        <a:pt x="112" y="1"/>
                        <a:pt x="93" y="4"/>
                        <a:pt x="73" y="11"/>
                      </a:cubicBezTo>
                      <a:cubicBezTo>
                        <a:pt x="24" y="35"/>
                        <a:pt x="0" y="84"/>
                        <a:pt x="24" y="133"/>
                      </a:cubicBezTo>
                      <a:cubicBezTo>
                        <a:pt x="1010" y="2675"/>
                        <a:pt x="1431" y="5461"/>
                        <a:pt x="1233" y="8174"/>
                      </a:cubicBezTo>
                      <a:cubicBezTo>
                        <a:pt x="1233" y="8223"/>
                        <a:pt x="1257" y="8272"/>
                        <a:pt x="1332" y="8272"/>
                      </a:cubicBezTo>
                      <a:cubicBezTo>
                        <a:pt x="1381" y="8272"/>
                        <a:pt x="1431" y="8249"/>
                        <a:pt x="1431" y="8174"/>
                      </a:cubicBezTo>
                      <a:cubicBezTo>
                        <a:pt x="1628" y="5437"/>
                        <a:pt x="1208" y="2625"/>
                        <a:pt x="221" y="60"/>
                      </a:cubicBezTo>
                      <a:cubicBezTo>
                        <a:pt x="204" y="24"/>
                        <a:pt x="173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3" name="Google Shape;4183;g303e823a111_0_116"/>
                <p:cNvSpPr/>
                <p:nvPr/>
              </p:nvSpPr>
              <p:spPr>
                <a:xfrm>
                  <a:off x="-3197850" y="1143150"/>
                  <a:ext cx="36425" cy="90050"/>
                </a:xfrm>
                <a:custGeom>
                  <a:rect b="b" l="l" r="r" t="t"/>
                  <a:pathLst>
                    <a:path extrusionOk="0" h="3602" w="1457">
                      <a:moveTo>
                        <a:pt x="667" y="1"/>
                      </a:moveTo>
                      <a:cubicBezTo>
                        <a:pt x="273" y="494"/>
                        <a:pt x="26" y="1135"/>
                        <a:pt x="26" y="1776"/>
                      </a:cubicBezTo>
                      <a:cubicBezTo>
                        <a:pt x="0" y="2441"/>
                        <a:pt x="223" y="3083"/>
                        <a:pt x="618" y="3602"/>
                      </a:cubicBezTo>
                      <a:cubicBezTo>
                        <a:pt x="1135" y="3158"/>
                        <a:pt x="1431" y="2491"/>
                        <a:pt x="1431" y="1826"/>
                      </a:cubicBezTo>
                      <a:cubicBezTo>
                        <a:pt x="1457" y="1159"/>
                        <a:pt x="1161" y="445"/>
                        <a:pt x="66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4" name="Google Shape;4184;g303e823a111_0_116"/>
                <p:cNvSpPr/>
                <p:nvPr/>
              </p:nvSpPr>
              <p:spPr>
                <a:xfrm>
                  <a:off x="-3186125" y="1157775"/>
                  <a:ext cx="10500" cy="95750"/>
                </a:xfrm>
                <a:custGeom>
                  <a:rect b="b" l="l" r="r" t="t"/>
                  <a:pathLst>
                    <a:path extrusionOk="0" h="3830" w="420">
                      <a:moveTo>
                        <a:pt x="284" y="1"/>
                      </a:moveTo>
                      <a:cubicBezTo>
                        <a:pt x="238" y="1"/>
                        <a:pt x="218" y="41"/>
                        <a:pt x="198" y="81"/>
                      </a:cubicBezTo>
                      <a:cubicBezTo>
                        <a:pt x="74" y="1314"/>
                        <a:pt x="1" y="2425"/>
                        <a:pt x="74" y="3731"/>
                      </a:cubicBezTo>
                      <a:cubicBezTo>
                        <a:pt x="74" y="3806"/>
                        <a:pt x="123" y="3829"/>
                        <a:pt x="173" y="3829"/>
                      </a:cubicBezTo>
                      <a:cubicBezTo>
                        <a:pt x="222" y="3829"/>
                        <a:pt x="271" y="3780"/>
                        <a:pt x="271" y="3731"/>
                      </a:cubicBezTo>
                      <a:cubicBezTo>
                        <a:pt x="198" y="2425"/>
                        <a:pt x="271" y="1339"/>
                        <a:pt x="419" y="106"/>
                      </a:cubicBezTo>
                      <a:cubicBezTo>
                        <a:pt x="419" y="57"/>
                        <a:pt x="370" y="8"/>
                        <a:pt x="321" y="8"/>
                      </a:cubicBezTo>
                      <a:cubicBezTo>
                        <a:pt x="307" y="3"/>
                        <a:pt x="295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5" name="Google Shape;4185;g303e823a111_0_116"/>
                <p:cNvSpPr/>
                <p:nvPr/>
              </p:nvSpPr>
              <p:spPr>
                <a:xfrm>
                  <a:off x="-3627000" y="1094925"/>
                  <a:ext cx="88225" cy="37200"/>
                </a:xfrm>
                <a:custGeom>
                  <a:rect b="b" l="l" r="r" t="t"/>
                  <a:pathLst>
                    <a:path extrusionOk="0" h="1488" w="3529">
                      <a:moveTo>
                        <a:pt x="2028" y="0"/>
                      </a:moveTo>
                      <a:cubicBezTo>
                        <a:pt x="1894" y="0"/>
                        <a:pt x="1760" y="10"/>
                        <a:pt x="1628" y="30"/>
                      </a:cubicBezTo>
                      <a:cubicBezTo>
                        <a:pt x="987" y="154"/>
                        <a:pt x="346" y="572"/>
                        <a:pt x="0" y="1140"/>
                      </a:cubicBezTo>
                      <a:cubicBezTo>
                        <a:pt x="411" y="1372"/>
                        <a:pt x="873" y="1487"/>
                        <a:pt x="1340" y="1487"/>
                      </a:cubicBezTo>
                      <a:cubicBezTo>
                        <a:pt x="1518" y="1487"/>
                        <a:pt x="1697" y="1470"/>
                        <a:pt x="1875" y="1436"/>
                      </a:cubicBezTo>
                      <a:cubicBezTo>
                        <a:pt x="2516" y="1312"/>
                        <a:pt x="3108" y="967"/>
                        <a:pt x="3528" y="499"/>
                      </a:cubicBezTo>
                      <a:cubicBezTo>
                        <a:pt x="3112" y="162"/>
                        <a:pt x="2570" y="0"/>
                        <a:pt x="202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6" name="Google Shape;4186;g303e823a111_0_116"/>
                <p:cNvSpPr/>
                <p:nvPr/>
              </p:nvSpPr>
              <p:spPr>
                <a:xfrm>
                  <a:off x="-3613425" y="1100575"/>
                  <a:ext cx="95600" cy="19775"/>
                </a:xfrm>
                <a:custGeom>
                  <a:rect b="b" l="l" r="r" t="t"/>
                  <a:pathLst>
                    <a:path extrusionOk="0" h="791" w="3824">
                      <a:moveTo>
                        <a:pt x="3676" y="1"/>
                      </a:moveTo>
                      <a:cubicBezTo>
                        <a:pt x="2417" y="346"/>
                        <a:pt x="1332" y="470"/>
                        <a:pt x="99" y="569"/>
                      </a:cubicBezTo>
                      <a:cubicBezTo>
                        <a:pt x="49" y="593"/>
                        <a:pt x="0" y="642"/>
                        <a:pt x="26" y="691"/>
                      </a:cubicBezTo>
                      <a:cubicBezTo>
                        <a:pt x="26" y="741"/>
                        <a:pt x="75" y="790"/>
                        <a:pt x="124" y="790"/>
                      </a:cubicBezTo>
                      <a:cubicBezTo>
                        <a:pt x="1358" y="668"/>
                        <a:pt x="2443" y="543"/>
                        <a:pt x="3725" y="198"/>
                      </a:cubicBezTo>
                      <a:cubicBezTo>
                        <a:pt x="3798" y="198"/>
                        <a:pt x="3824" y="125"/>
                        <a:pt x="3798" y="76"/>
                      </a:cubicBezTo>
                      <a:cubicBezTo>
                        <a:pt x="3798" y="26"/>
                        <a:pt x="3725" y="1"/>
                        <a:pt x="36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7" name="Google Shape;4187;g303e823a111_0_116"/>
                <p:cNvSpPr/>
                <p:nvPr/>
              </p:nvSpPr>
              <p:spPr>
                <a:xfrm>
                  <a:off x="-3290350" y="928650"/>
                  <a:ext cx="67850" cy="31125"/>
                </a:xfrm>
                <a:custGeom>
                  <a:rect b="b" l="l" r="r" t="t"/>
                  <a:pathLst>
                    <a:path extrusionOk="0" h="1245" w="2714">
                      <a:moveTo>
                        <a:pt x="1864" y="1"/>
                      </a:moveTo>
                      <a:cubicBezTo>
                        <a:pt x="1644" y="1"/>
                        <a:pt x="1422" y="33"/>
                        <a:pt x="1210" y="96"/>
                      </a:cubicBezTo>
                      <a:cubicBezTo>
                        <a:pt x="741" y="244"/>
                        <a:pt x="297" y="564"/>
                        <a:pt x="1" y="984"/>
                      </a:cubicBezTo>
                      <a:cubicBezTo>
                        <a:pt x="294" y="1163"/>
                        <a:pt x="641" y="1245"/>
                        <a:pt x="992" y="1245"/>
                      </a:cubicBezTo>
                      <a:cubicBezTo>
                        <a:pt x="1173" y="1245"/>
                        <a:pt x="1354" y="1223"/>
                        <a:pt x="1530" y="1181"/>
                      </a:cubicBezTo>
                      <a:cubicBezTo>
                        <a:pt x="2023" y="1033"/>
                        <a:pt x="2493" y="639"/>
                        <a:pt x="2714" y="169"/>
                      </a:cubicBezTo>
                      <a:cubicBezTo>
                        <a:pt x="2447" y="57"/>
                        <a:pt x="2156" y="1"/>
                        <a:pt x="186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8" name="Google Shape;4188;g303e823a111_0_116"/>
                <p:cNvSpPr/>
                <p:nvPr/>
              </p:nvSpPr>
              <p:spPr>
                <a:xfrm>
                  <a:off x="-3306975" y="936425"/>
                  <a:ext cx="75250" cy="23600"/>
                </a:xfrm>
                <a:custGeom>
                  <a:rect b="b" l="l" r="r" t="t"/>
                  <a:pathLst>
                    <a:path extrusionOk="0" h="944" w="3010">
                      <a:moveTo>
                        <a:pt x="2898" y="0"/>
                      </a:moveTo>
                      <a:cubicBezTo>
                        <a:pt x="2887" y="0"/>
                        <a:pt x="2875" y="2"/>
                        <a:pt x="2862" y="6"/>
                      </a:cubicBezTo>
                      <a:cubicBezTo>
                        <a:pt x="1899" y="180"/>
                        <a:pt x="1060" y="377"/>
                        <a:pt x="100" y="746"/>
                      </a:cubicBezTo>
                      <a:cubicBezTo>
                        <a:pt x="50" y="772"/>
                        <a:pt x="1" y="821"/>
                        <a:pt x="25" y="870"/>
                      </a:cubicBezTo>
                      <a:cubicBezTo>
                        <a:pt x="50" y="920"/>
                        <a:pt x="74" y="943"/>
                        <a:pt x="123" y="943"/>
                      </a:cubicBezTo>
                      <a:lnTo>
                        <a:pt x="173" y="943"/>
                      </a:lnTo>
                      <a:cubicBezTo>
                        <a:pt x="1135" y="575"/>
                        <a:pt x="1948" y="377"/>
                        <a:pt x="2911" y="204"/>
                      </a:cubicBezTo>
                      <a:cubicBezTo>
                        <a:pt x="2961" y="180"/>
                        <a:pt x="3010" y="131"/>
                        <a:pt x="2984" y="81"/>
                      </a:cubicBezTo>
                      <a:cubicBezTo>
                        <a:pt x="2984" y="41"/>
                        <a:pt x="2951" y="0"/>
                        <a:pt x="28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9" name="Google Shape;4189;g303e823a111_0_116"/>
                <p:cNvSpPr/>
                <p:nvPr/>
              </p:nvSpPr>
              <p:spPr>
                <a:xfrm>
                  <a:off x="-3826125" y="932875"/>
                  <a:ext cx="65375" cy="85100"/>
                </a:xfrm>
                <a:custGeom>
                  <a:rect b="b" l="l" r="r" t="t"/>
                  <a:pathLst>
                    <a:path extrusionOk="0" h="3404" w="26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6" y="1308"/>
                        <a:pt x="1381" y="2690"/>
                        <a:pt x="2614" y="3404"/>
                      </a:cubicBezTo>
                      <a:cubicBezTo>
                        <a:pt x="2441" y="1924"/>
                        <a:pt x="1381" y="569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0" name="Google Shape;4190;g303e823a111_0_116"/>
                <p:cNvSpPr/>
                <p:nvPr/>
              </p:nvSpPr>
              <p:spPr>
                <a:xfrm>
                  <a:off x="-3810100" y="949050"/>
                  <a:ext cx="59200" cy="88075"/>
                </a:xfrm>
                <a:custGeom>
                  <a:rect b="b" l="l" r="r" t="t"/>
                  <a:pathLst>
                    <a:path extrusionOk="0" h="3523" w="2368">
                      <a:moveTo>
                        <a:pt x="98" y="1"/>
                      </a:moveTo>
                      <a:cubicBezTo>
                        <a:pt x="73" y="1"/>
                        <a:pt x="49" y="7"/>
                        <a:pt x="24" y="20"/>
                      </a:cubicBezTo>
                      <a:cubicBezTo>
                        <a:pt x="0" y="70"/>
                        <a:pt x="0" y="143"/>
                        <a:pt x="24" y="168"/>
                      </a:cubicBezTo>
                      <a:cubicBezTo>
                        <a:pt x="961" y="1080"/>
                        <a:pt x="1701" y="2214"/>
                        <a:pt x="2145" y="3447"/>
                      </a:cubicBezTo>
                      <a:cubicBezTo>
                        <a:pt x="2171" y="3497"/>
                        <a:pt x="2220" y="3522"/>
                        <a:pt x="2244" y="3522"/>
                      </a:cubicBezTo>
                      <a:lnTo>
                        <a:pt x="2293" y="3522"/>
                      </a:lnTo>
                      <a:cubicBezTo>
                        <a:pt x="2342" y="3497"/>
                        <a:pt x="2368" y="3447"/>
                        <a:pt x="2342" y="3374"/>
                      </a:cubicBezTo>
                      <a:cubicBezTo>
                        <a:pt x="1875" y="2116"/>
                        <a:pt x="1135" y="957"/>
                        <a:pt x="172" y="20"/>
                      </a:cubicBezTo>
                      <a:cubicBezTo>
                        <a:pt x="147" y="7"/>
                        <a:pt x="123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1" name="Google Shape;4191;g303e823a111_0_116"/>
                <p:cNvSpPr/>
                <p:nvPr/>
              </p:nvSpPr>
              <p:spPr>
                <a:xfrm>
                  <a:off x="-5381175" y="1796100"/>
                  <a:ext cx="67200" cy="191175"/>
                </a:xfrm>
                <a:custGeom>
                  <a:rect b="b" l="l" r="r" t="t"/>
                  <a:pathLst>
                    <a:path extrusionOk="0" h="7647" w="2688">
                      <a:moveTo>
                        <a:pt x="2072" y="1"/>
                      </a:moveTo>
                      <a:lnTo>
                        <a:pt x="2072" y="1"/>
                      </a:lnTo>
                      <a:cubicBezTo>
                        <a:pt x="395" y="2122"/>
                        <a:pt x="0" y="5156"/>
                        <a:pt x="1060" y="7646"/>
                      </a:cubicBezTo>
                      <a:cubicBezTo>
                        <a:pt x="1898" y="5229"/>
                        <a:pt x="2687" y="2493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2" name="Google Shape;4192;g303e823a111_0_116"/>
                <p:cNvSpPr/>
                <p:nvPr/>
              </p:nvSpPr>
              <p:spPr>
                <a:xfrm>
                  <a:off x="-5357750" y="1763800"/>
                  <a:ext cx="43175" cy="178475"/>
                </a:xfrm>
                <a:custGeom>
                  <a:rect b="b" l="l" r="r" t="t"/>
                  <a:pathLst>
                    <a:path extrusionOk="0" h="7139" w="1727">
                      <a:moveTo>
                        <a:pt x="1609" y="1"/>
                      </a:moveTo>
                      <a:cubicBezTo>
                        <a:pt x="1567" y="1"/>
                        <a:pt x="1523" y="23"/>
                        <a:pt x="1504" y="59"/>
                      </a:cubicBezTo>
                      <a:cubicBezTo>
                        <a:pt x="517" y="2230"/>
                        <a:pt x="0" y="4647"/>
                        <a:pt x="0" y="7040"/>
                      </a:cubicBezTo>
                      <a:cubicBezTo>
                        <a:pt x="0" y="7090"/>
                        <a:pt x="50" y="7139"/>
                        <a:pt x="99" y="7139"/>
                      </a:cubicBezTo>
                      <a:lnTo>
                        <a:pt x="123" y="7139"/>
                      </a:lnTo>
                      <a:cubicBezTo>
                        <a:pt x="172" y="7139"/>
                        <a:pt x="221" y="7090"/>
                        <a:pt x="221" y="7040"/>
                      </a:cubicBezTo>
                      <a:cubicBezTo>
                        <a:pt x="198" y="4673"/>
                        <a:pt x="715" y="2305"/>
                        <a:pt x="1701" y="158"/>
                      </a:cubicBezTo>
                      <a:cubicBezTo>
                        <a:pt x="1727" y="109"/>
                        <a:pt x="1701" y="36"/>
                        <a:pt x="1652" y="10"/>
                      </a:cubicBezTo>
                      <a:cubicBezTo>
                        <a:pt x="1639" y="4"/>
                        <a:pt x="1624" y="1"/>
                        <a:pt x="16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3" name="Google Shape;4193;g303e823a111_0_116"/>
                <p:cNvSpPr/>
                <p:nvPr/>
              </p:nvSpPr>
              <p:spPr>
                <a:xfrm>
                  <a:off x="-5542150" y="1585525"/>
                  <a:ext cx="130150" cy="52650"/>
                </a:xfrm>
                <a:custGeom>
                  <a:rect b="b" l="l" r="r" t="t"/>
                  <a:pathLst>
                    <a:path extrusionOk="0" h="2106" w="5206">
                      <a:moveTo>
                        <a:pt x="1449" y="1"/>
                      </a:moveTo>
                      <a:cubicBezTo>
                        <a:pt x="964" y="1"/>
                        <a:pt x="476" y="86"/>
                        <a:pt x="1" y="261"/>
                      </a:cubicBezTo>
                      <a:cubicBezTo>
                        <a:pt x="1402" y="1202"/>
                        <a:pt x="2980" y="2105"/>
                        <a:pt x="4594" y="2105"/>
                      </a:cubicBezTo>
                      <a:cubicBezTo>
                        <a:pt x="4797" y="2105"/>
                        <a:pt x="5001" y="2091"/>
                        <a:pt x="5206" y="2060"/>
                      </a:cubicBezTo>
                      <a:cubicBezTo>
                        <a:pt x="4266" y="735"/>
                        <a:pt x="2874" y="1"/>
                        <a:pt x="14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4" name="Google Shape;4194;g303e823a111_0_116"/>
                <p:cNvSpPr/>
                <p:nvPr/>
              </p:nvSpPr>
              <p:spPr>
                <a:xfrm>
                  <a:off x="-5511900" y="1594950"/>
                  <a:ext cx="121475" cy="59350"/>
                </a:xfrm>
                <a:custGeom>
                  <a:rect b="b" l="l" r="r" t="t"/>
                  <a:pathLst>
                    <a:path extrusionOk="0" h="2374" w="4859">
                      <a:moveTo>
                        <a:pt x="96" y="0"/>
                      </a:moveTo>
                      <a:cubicBezTo>
                        <a:pt x="57" y="0"/>
                        <a:pt x="20" y="41"/>
                        <a:pt x="0" y="81"/>
                      </a:cubicBezTo>
                      <a:cubicBezTo>
                        <a:pt x="0" y="131"/>
                        <a:pt x="50" y="180"/>
                        <a:pt x="99" y="204"/>
                      </a:cubicBezTo>
                      <a:cubicBezTo>
                        <a:pt x="1750" y="450"/>
                        <a:pt x="3329" y="1190"/>
                        <a:pt x="4686" y="2350"/>
                      </a:cubicBezTo>
                      <a:cubicBezTo>
                        <a:pt x="4710" y="2350"/>
                        <a:pt x="4736" y="2374"/>
                        <a:pt x="4759" y="2374"/>
                      </a:cubicBezTo>
                      <a:cubicBezTo>
                        <a:pt x="4785" y="2374"/>
                        <a:pt x="4809" y="2350"/>
                        <a:pt x="4834" y="2325"/>
                      </a:cubicBezTo>
                      <a:cubicBezTo>
                        <a:pt x="4858" y="2275"/>
                        <a:pt x="4858" y="2226"/>
                        <a:pt x="4809" y="2177"/>
                      </a:cubicBezTo>
                      <a:cubicBezTo>
                        <a:pt x="3428" y="1018"/>
                        <a:pt x="1800" y="253"/>
                        <a:pt x="123" y="6"/>
                      </a:cubicBezTo>
                      <a:cubicBezTo>
                        <a:pt x="114" y="2"/>
                        <a:pt x="10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5" name="Google Shape;4195;g303e823a111_0_116"/>
                <p:cNvSpPr/>
                <p:nvPr/>
              </p:nvSpPr>
              <p:spPr>
                <a:xfrm>
                  <a:off x="-5309650" y="1474875"/>
                  <a:ext cx="77700" cy="46250"/>
                </a:xfrm>
                <a:custGeom>
                  <a:rect b="b" l="l" r="r" t="t"/>
                  <a:pathLst>
                    <a:path extrusionOk="0" h="1850" w="3108">
                      <a:moveTo>
                        <a:pt x="3108" y="1"/>
                      </a:moveTo>
                      <a:cubicBezTo>
                        <a:pt x="1948" y="99"/>
                        <a:pt x="691" y="839"/>
                        <a:pt x="0" y="1850"/>
                      </a:cubicBezTo>
                      <a:cubicBezTo>
                        <a:pt x="1085" y="1431"/>
                        <a:pt x="2293" y="889"/>
                        <a:pt x="310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6" name="Google Shape;4196;g303e823a111_0_116"/>
                <p:cNvSpPr/>
                <p:nvPr/>
              </p:nvSpPr>
              <p:spPr>
                <a:xfrm>
                  <a:off x="-5294875" y="1467925"/>
                  <a:ext cx="79550" cy="42750"/>
                </a:xfrm>
                <a:custGeom>
                  <a:rect b="b" l="l" r="r" t="t"/>
                  <a:pathLst>
                    <a:path extrusionOk="0" h="1710" w="3182">
                      <a:moveTo>
                        <a:pt x="3085" y="0"/>
                      </a:moveTo>
                      <a:cubicBezTo>
                        <a:pt x="3077" y="0"/>
                        <a:pt x="3068" y="2"/>
                        <a:pt x="3059" y="6"/>
                      </a:cubicBezTo>
                      <a:cubicBezTo>
                        <a:pt x="1998" y="328"/>
                        <a:pt x="962" y="845"/>
                        <a:pt x="50" y="1512"/>
                      </a:cubicBezTo>
                      <a:cubicBezTo>
                        <a:pt x="1" y="1561"/>
                        <a:pt x="1" y="1611"/>
                        <a:pt x="25" y="1660"/>
                      </a:cubicBezTo>
                      <a:cubicBezTo>
                        <a:pt x="50" y="1684"/>
                        <a:pt x="74" y="1709"/>
                        <a:pt x="123" y="1709"/>
                      </a:cubicBezTo>
                      <a:cubicBezTo>
                        <a:pt x="149" y="1709"/>
                        <a:pt x="149" y="1684"/>
                        <a:pt x="173" y="1684"/>
                      </a:cubicBezTo>
                      <a:cubicBezTo>
                        <a:pt x="1061" y="1019"/>
                        <a:pt x="2073" y="500"/>
                        <a:pt x="3109" y="204"/>
                      </a:cubicBezTo>
                      <a:cubicBezTo>
                        <a:pt x="3158" y="180"/>
                        <a:pt x="3182" y="131"/>
                        <a:pt x="3182" y="81"/>
                      </a:cubicBezTo>
                      <a:cubicBezTo>
                        <a:pt x="3162" y="41"/>
                        <a:pt x="3125" y="0"/>
                        <a:pt x="3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7" name="Google Shape;4197;g303e823a111_0_116"/>
                <p:cNvSpPr/>
                <p:nvPr/>
              </p:nvSpPr>
              <p:spPr>
                <a:xfrm>
                  <a:off x="-5024200" y="1664150"/>
                  <a:ext cx="40125" cy="33975"/>
                </a:xfrm>
                <a:custGeom>
                  <a:rect b="b" l="l" r="r" t="t"/>
                  <a:pathLst>
                    <a:path extrusionOk="0" h="1359" w="160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47" y="691"/>
                        <a:pt x="888" y="1234"/>
                        <a:pt x="1605" y="1358"/>
                      </a:cubicBezTo>
                      <a:cubicBezTo>
                        <a:pt x="1184" y="815"/>
                        <a:pt x="667" y="224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8" name="Google Shape;4198;g303e823a111_0_116"/>
                <p:cNvSpPr/>
                <p:nvPr/>
              </p:nvSpPr>
              <p:spPr>
                <a:xfrm>
                  <a:off x="-5032200" y="1654500"/>
                  <a:ext cx="40075" cy="39275"/>
                </a:xfrm>
                <a:custGeom>
                  <a:rect b="b" l="l" r="r" t="t"/>
                  <a:pathLst>
                    <a:path extrusionOk="0" h="1571" w="1603">
                      <a:moveTo>
                        <a:pt x="124" y="1"/>
                      </a:moveTo>
                      <a:cubicBezTo>
                        <a:pt x="104" y="1"/>
                        <a:pt x="84" y="7"/>
                        <a:pt x="74" y="18"/>
                      </a:cubicBezTo>
                      <a:cubicBezTo>
                        <a:pt x="24" y="41"/>
                        <a:pt x="1" y="116"/>
                        <a:pt x="24" y="140"/>
                      </a:cubicBezTo>
                      <a:cubicBezTo>
                        <a:pt x="395" y="708"/>
                        <a:pt x="863" y="1201"/>
                        <a:pt x="1431" y="1547"/>
                      </a:cubicBezTo>
                      <a:cubicBezTo>
                        <a:pt x="1455" y="1570"/>
                        <a:pt x="1481" y="1570"/>
                        <a:pt x="1481" y="1570"/>
                      </a:cubicBezTo>
                      <a:cubicBezTo>
                        <a:pt x="1530" y="1570"/>
                        <a:pt x="1554" y="1547"/>
                        <a:pt x="1579" y="1521"/>
                      </a:cubicBezTo>
                      <a:cubicBezTo>
                        <a:pt x="1603" y="1472"/>
                        <a:pt x="1603" y="1422"/>
                        <a:pt x="1554" y="1373"/>
                      </a:cubicBezTo>
                      <a:cubicBezTo>
                        <a:pt x="1011" y="1054"/>
                        <a:pt x="543" y="584"/>
                        <a:pt x="198" y="41"/>
                      </a:cubicBezTo>
                      <a:cubicBezTo>
                        <a:pt x="183" y="13"/>
                        <a:pt x="152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9" name="Google Shape;4199;g303e823a111_0_116"/>
                <p:cNvSpPr/>
                <p:nvPr/>
              </p:nvSpPr>
              <p:spPr>
                <a:xfrm>
                  <a:off x="-4204725" y="962250"/>
                  <a:ext cx="132575" cy="48500"/>
                </a:xfrm>
                <a:custGeom>
                  <a:rect b="b" l="l" r="r" t="t"/>
                  <a:pathLst>
                    <a:path extrusionOk="0" h="1940" w="5303">
                      <a:moveTo>
                        <a:pt x="1067" y="1"/>
                      </a:moveTo>
                      <a:cubicBezTo>
                        <a:pt x="709" y="1"/>
                        <a:pt x="352" y="36"/>
                        <a:pt x="0" y="108"/>
                      </a:cubicBezTo>
                      <a:cubicBezTo>
                        <a:pt x="1526" y="1025"/>
                        <a:pt x="3277" y="1940"/>
                        <a:pt x="5038" y="1940"/>
                      </a:cubicBezTo>
                      <a:cubicBezTo>
                        <a:pt x="5126" y="1940"/>
                        <a:pt x="5214" y="1938"/>
                        <a:pt x="5302" y="1933"/>
                      </a:cubicBezTo>
                      <a:cubicBezTo>
                        <a:pt x="4275" y="704"/>
                        <a:pt x="2670" y="1"/>
                        <a:pt x="10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0" name="Google Shape;4200;g303e823a111_0_116"/>
                <p:cNvSpPr/>
                <p:nvPr/>
              </p:nvSpPr>
              <p:spPr>
                <a:xfrm>
                  <a:off x="-4173900" y="969100"/>
                  <a:ext cx="123950" cy="56925"/>
                </a:xfrm>
                <a:custGeom>
                  <a:rect b="b" l="l" r="r" t="t"/>
                  <a:pathLst>
                    <a:path extrusionOk="0" h="2277" w="4958">
                      <a:moveTo>
                        <a:pt x="109" y="0"/>
                      </a:moveTo>
                      <a:cubicBezTo>
                        <a:pt x="57" y="0"/>
                        <a:pt x="24" y="40"/>
                        <a:pt x="24" y="80"/>
                      </a:cubicBezTo>
                      <a:cubicBezTo>
                        <a:pt x="1" y="130"/>
                        <a:pt x="50" y="205"/>
                        <a:pt x="99" y="205"/>
                      </a:cubicBezTo>
                      <a:cubicBezTo>
                        <a:pt x="1776" y="524"/>
                        <a:pt x="3404" y="1241"/>
                        <a:pt x="4785" y="2277"/>
                      </a:cubicBezTo>
                      <a:lnTo>
                        <a:pt x="4858" y="2277"/>
                      </a:lnTo>
                      <a:cubicBezTo>
                        <a:pt x="4884" y="2277"/>
                        <a:pt x="4908" y="2277"/>
                        <a:pt x="4933" y="2251"/>
                      </a:cubicBezTo>
                      <a:cubicBezTo>
                        <a:pt x="4957" y="2202"/>
                        <a:pt x="4957" y="2129"/>
                        <a:pt x="4908" y="2103"/>
                      </a:cubicBezTo>
                      <a:cubicBezTo>
                        <a:pt x="3503" y="1067"/>
                        <a:pt x="1849" y="353"/>
                        <a:pt x="149" y="7"/>
                      </a:cubicBezTo>
                      <a:cubicBezTo>
                        <a:pt x="134" y="3"/>
                        <a:pt x="121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1" name="Google Shape;4201;g303e823a111_0_116"/>
                <p:cNvSpPr/>
                <p:nvPr/>
              </p:nvSpPr>
              <p:spPr>
                <a:xfrm>
                  <a:off x="-3522775" y="1608650"/>
                  <a:ext cx="80175" cy="99925"/>
                </a:xfrm>
                <a:custGeom>
                  <a:rect b="b" l="l" r="r" t="t"/>
                  <a:pathLst>
                    <a:path extrusionOk="0" h="3997" w="3207">
                      <a:moveTo>
                        <a:pt x="172" y="1"/>
                      </a:moveTo>
                      <a:lnTo>
                        <a:pt x="172" y="1"/>
                      </a:lnTo>
                      <a:cubicBezTo>
                        <a:pt x="1" y="914"/>
                        <a:pt x="247" y="1901"/>
                        <a:pt x="790" y="2641"/>
                      </a:cubicBezTo>
                      <a:cubicBezTo>
                        <a:pt x="1332" y="3381"/>
                        <a:pt x="2244" y="3923"/>
                        <a:pt x="3181" y="3996"/>
                      </a:cubicBezTo>
                      <a:cubicBezTo>
                        <a:pt x="3207" y="3109"/>
                        <a:pt x="2911" y="2197"/>
                        <a:pt x="2392" y="1481"/>
                      </a:cubicBezTo>
                      <a:cubicBezTo>
                        <a:pt x="1849" y="766"/>
                        <a:pt x="1060" y="224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2" name="Google Shape;4202;g303e823a111_0_116"/>
                <p:cNvSpPr/>
                <p:nvPr/>
              </p:nvSpPr>
              <p:spPr>
                <a:xfrm>
                  <a:off x="-3536975" y="1586675"/>
                  <a:ext cx="78950" cy="107750"/>
                </a:xfrm>
                <a:custGeom>
                  <a:rect b="b" l="l" r="r" t="t"/>
                  <a:pathLst>
                    <a:path extrusionOk="0" h="4310" w="3158">
                      <a:moveTo>
                        <a:pt x="120" y="1"/>
                      </a:moveTo>
                      <a:cubicBezTo>
                        <a:pt x="95" y="1"/>
                        <a:pt x="70" y="7"/>
                        <a:pt x="50" y="18"/>
                      </a:cubicBezTo>
                      <a:cubicBezTo>
                        <a:pt x="0" y="67"/>
                        <a:pt x="0" y="116"/>
                        <a:pt x="50" y="166"/>
                      </a:cubicBezTo>
                      <a:cubicBezTo>
                        <a:pt x="1234" y="1547"/>
                        <a:pt x="2072" y="2804"/>
                        <a:pt x="2960" y="4260"/>
                      </a:cubicBezTo>
                      <a:cubicBezTo>
                        <a:pt x="2986" y="4283"/>
                        <a:pt x="3009" y="4309"/>
                        <a:pt x="3035" y="4309"/>
                      </a:cubicBezTo>
                      <a:cubicBezTo>
                        <a:pt x="3059" y="4309"/>
                        <a:pt x="3084" y="4309"/>
                        <a:pt x="3108" y="4283"/>
                      </a:cubicBezTo>
                      <a:cubicBezTo>
                        <a:pt x="3157" y="4260"/>
                        <a:pt x="3157" y="4185"/>
                        <a:pt x="3134" y="4135"/>
                      </a:cubicBezTo>
                      <a:cubicBezTo>
                        <a:pt x="2246" y="2681"/>
                        <a:pt x="1407" y="1422"/>
                        <a:pt x="198" y="41"/>
                      </a:cubicBezTo>
                      <a:cubicBezTo>
                        <a:pt x="184" y="13"/>
                        <a:pt x="15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3" name="Google Shape;4203;g303e823a111_0_116"/>
                <p:cNvSpPr/>
                <p:nvPr/>
              </p:nvSpPr>
              <p:spPr>
                <a:xfrm>
                  <a:off x="-3437675" y="1918825"/>
                  <a:ext cx="33325" cy="52425"/>
                </a:xfrm>
                <a:custGeom>
                  <a:rect b="b" l="l" r="r" t="t"/>
                  <a:pathLst>
                    <a:path extrusionOk="0" h="2097" w="1333">
                      <a:moveTo>
                        <a:pt x="148" y="1"/>
                      </a:moveTo>
                      <a:lnTo>
                        <a:pt x="148" y="1"/>
                      </a:lnTo>
                      <a:cubicBezTo>
                        <a:pt x="0" y="419"/>
                        <a:pt x="50" y="889"/>
                        <a:pt x="247" y="1283"/>
                      </a:cubicBezTo>
                      <a:cubicBezTo>
                        <a:pt x="444" y="1678"/>
                        <a:pt x="839" y="1998"/>
                        <a:pt x="1257" y="2096"/>
                      </a:cubicBezTo>
                      <a:cubicBezTo>
                        <a:pt x="1332" y="1678"/>
                        <a:pt x="1283" y="1234"/>
                        <a:pt x="1060" y="863"/>
                      </a:cubicBezTo>
                      <a:cubicBezTo>
                        <a:pt x="862" y="468"/>
                        <a:pt x="543" y="172"/>
                        <a:pt x="1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4" name="Google Shape;4204;g303e823a111_0_116"/>
                <p:cNvSpPr/>
                <p:nvPr/>
              </p:nvSpPr>
              <p:spPr>
                <a:xfrm>
                  <a:off x="-3443250" y="1906225"/>
                  <a:ext cx="33325" cy="58250"/>
                </a:xfrm>
                <a:custGeom>
                  <a:rect b="b" l="l" r="r" t="t"/>
                  <a:pathLst>
                    <a:path extrusionOk="0" h="2330" w="1333">
                      <a:moveTo>
                        <a:pt x="119" y="1"/>
                      </a:moveTo>
                      <a:cubicBezTo>
                        <a:pt x="104" y="1"/>
                        <a:pt x="90" y="4"/>
                        <a:pt x="75" y="11"/>
                      </a:cubicBezTo>
                      <a:cubicBezTo>
                        <a:pt x="26" y="35"/>
                        <a:pt x="0" y="110"/>
                        <a:pt x="50" y="159"/>
                      </a:cubicBezTo>
                      <a:cubicBezTo>
                        <a:pt x="493" y="874"/>
                        <a:pt x="789" y="1515"/>
                        <a:pt x="1111" y="2281"/>
                      </a:cubicBezTo>
                      <a:cubicBezTo>
                        <a:pt x="1135" y="2304"/>
                        <a:pt x="1160" y="2330"/>
                        <a:pt x="1210" y="2330"/>
                      </a:cubicBezTo>
                      <a:lnTo>
                        <a:pt x="1259" y="2330"/>
                      </a:lnTo>
                      <a:cubicBezTo>
                        <a:pt x="1308" y="2304"/>
                        <a:pt x="1332" y="2231"/>
                        <a:pt x="1308" y="2182"/>
                      </a:cubicBezTo>
                      <a:cubicBezTo>
                        <a:pt x="987" y="1442"/>
                        <a:pt x="667" y="775"/>
                        <a:pt x="223" y="35"/>
                      </a:cubicBezTo>
                      <a:cubicBezTo>
                        <a:pt x="188" y="18"/>
                        <a:pt x="154" y="1"/>
                        <a:pt x="1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5" name="Google Shape;4205;g303e823a111_0_116"/>
                <p:cNvSpPr/>
                <p:nvPr/>
              </p:nvSpPr>
              <p:spPr>
                <a:xfrm>
                  <a:off x="-4908875" y="1054375"/>
                  <a:ext cx="33900" cy="51800"/>
                </a:xfrm>
                <a:custGeom>
                  <a:rect b="b" l="l" r="r" t="t"/>
                  <a:pathLst>
                    <a:path extrusionOk="0" h="2072" w="1356">
                      <a:moveTo>
                        <a:pt x="172" y="0"/>
                      </a:moveTo>
                      <a:lnTo>
                        <a:pt x="172" y="0"/>
                      </a:lnTo>
                      <a:cubicBezTo>
                        <a:pt x="0" y="418"/>
                        <a:pt x="50" y="888"/>
                        <a:pt x="271" y="1283"/>
                      </a:cubicBezTo>
                      <a:cubicBezTo>
                        <a:pt x="468" y="1677"/>
                        <a:pt x="863" y="1973"/>
                        <a:pt x="1283" y="2072"/>
                      </a:cubicBezTo>
                      <a:cubicBezTo>
                        <a:pt x="1356" y="1652"/>
                        <a:pt x="1283" y="1208"/>
                        <a:pt x="1086" y="839"/>
                      </a:cubicBezTo>
                      <a:cubicBezTo>
                        <a:pt x="888" y="468"/>
                        <a:pt x="567" y="172"/>
                        <a:pt x="1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6" name="Google Shape;4206;g303e823a111_0_116"/>
                <p:cNvSpPr/>
                <p:nvPr/>
              </p:nvSpPr>
              <p:spPr>
                <a:xfrm>
                  <a:off x="-4913800" y="1041600"/>
                  <a:ext cx="32675" cy="58425"/>
                </a:xfrm>
                <a:custGeom>
                  <a:rect b="b" l="l" r="r" t="t"/>
                  <a:pathLst>
                    <a:path extrusionOk="0" h="2337" w="1307">
                      <a:moveTo>
                        <a:pt x="133" y="1"/>
                      </a:moveTo>
                      <a:cubicBezTo>
                        <a:pt x="115" y="1"/>
                        <a:pt x="94" y="7"/>
                        <a:pt x="73" y="18"/>
                      </a:cubicBezTo>
                      <a:cubicBezTo>
                        <a:pt x="24" y="41"/>
                        <a:pt x="0" y="116"/>
                        <a:pt x="24" y="166"/>
                      </a:cubicBezTo>
                      <a:cubicBezTo>
                        <a:pt x="493" y="880"/>
                        <a:pt x="789" y="1521"/>
                        <a:pt x="1109" y="2261"/>
                      </a:cubicBezTo>
                      <a:cubicBezTo>
                        <a:pt x="1135" y="2311"/>
                        <a:pt x="1158" y="2336"/>
                        <a:pt x="1208" y="2336"/>
                      </a:cubicBezTo>
                      <a:cubicBezTo>
                        <a:pt x="1208" y="2336"/>
                        <a:pt x="1233" y="2336"/>
                        <a:pt x="1233" y="2311"/>
                      </a:cubicBezTo>
                      <a:cubicBezTo>
                        <a:pt x="1283" y="2311"/>
                        <a:pt x="1306" y="2238"/>
                        <a:pt x="1283" y="2188"/>
                      </a:cubicBezTo>
                      <a:cubicBezTo>
                        <a:pt x="987" y="1423"/>
                        <a:pt x="665" y="781"/>
                        <a:pt x="197" y="41"/>
                      </a:cubicBezTo>
                      <a:cubicBezTo>
                        <a:pt x="183" y="13"/>
                        <a:pt x="160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7" name="Google Shape;4207;g303e823a111_0_116"/>
                <p:cNvSpPr/>
                <p:nvPr/>
              </p:nvSpPr>
              <p:spPr>
                <a:xfrm>
                  <a:off x="-5547075" y="1347675"/>
                  <a:ext cx="79600" cy="65575"/>
                </a:xfrm>
                <a:custGeom>
                  <a:rect b="b" l="l" r="r" t="t"/>
                  <a:pathLst>
                    <a:path extrusionOk="0" h="2623" w="3184">
                      <a:moveTo>
                        <a:pt x="386" y="1"/>
                      </a:moveTo>
                      <a:cubicBezTo>
                        <a:pt x="256" y="1"/>
                        <a:pt x="127" y="11"/>
                        <a:pt x="1" y="32"/>
                      </a:cubicBezTo>
                      <a:cubicBezTo>
                        <a:pt x="149" y="748"/>
                        <a:pt x="569" y="1413"/>
                        <a:pt x="1135" y="1882"/>
                      </a:cubicBezTo>
                      <a:cubicBezTo>
                        <a:pt x="1703" y="2350"/>
                        <a:pt x="2443" y="2622"/>
                        <a:pt x="3183" y="2622"/>
                      </a:cubicBezTo>
                      <a:cubicBezTo>
                        <a:pt x="3157" y="1857"/>
                        <a:pt x="2739" y="1117"/>
                        <a:pt x="2171" y="649"/>
                      </a:cubicBezTo>
                      <a:cubicBezTo>
                        <a:pt x="1680" y="240"/>
                        <a:pt x="1019" y="1"/>
                        <a:pt x="3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8" name="Google Shape;4208;g303e823a111_0_116"/>
                <p:cNvSpPr/>
                <p:nvPr/>
              </p:nvSpPr>
              <p:spPr>
                <a:xfrm>
                  <a:off x="-5532875" y="1356025"/>
                  <a:ext cx="84475" cy="72025"/>
                </a:xfrm>
                <a:custGeom>
                  <a:rect b="b" l="l" r="r" t="t"/>
                  <a:pathLst>
                    <a:path extrusionOk="0" h="2881" w="3379">
                      <a:moveTo>
                        <a:pt x="124" y="0"/>
                      </a:moveTo>
                      <a:cubicBezTo>
                        <a:pt x="99" y="0"/>
                        <a:pt x="75" y="6"/>
                        <a:pt x="50" y="19"/>
                      </a:cubicBezTo>
                      <a:cubicBezTo>
                        <a:pt x="1" y="69"/>
                        <a:pt x="1" y="142"/>
                        <a:pt x="50" y="167"/>
                      </a:cubicBezTo>
                      <a:cubicBezTo>
                        <a:pt x="1060" y="1154"/>
                        <a:pt x="1974" y="1992"/>
                        <a:pt x="3207" y="2855"/>
                      </a:cubicBezTo>
                      <a:cubicBezTo>
                        <a:pt x="3231" y="2880"/>
                        <a:pt x="3256" y="2880"/>
                        <a:pt x="3256" y="2880"/>
                      </a:cubicBezTo>
                      <a:cubicBezTo>
                        <a:pt x="3306" y="2880"/>
                        <a:pt x="3329" y="2855"/>
                        <a:pt x="3355" y="2831"/>
                      </a:cubicBezTo>
                      <a:cubicBezTo>
                        <a:pt x="3379" y="2782"/>
                        <a:pt x="3379" y="2732"/>
                        <a:pt x="3329" y="2707"/>
                      </a:cubicBezTo>
                      <a:cubicBezTo>
                        <a:pt x="2096" y="1844"/>
                        <a:pt x="1185" y="1006"/>
                        <a:pt x="198" y="19"/>
                      </a:cubicBezTo>
                      <a:cubicBezTo>
                        <a:pt x="173" y="6"/>
                        <a:pt x="149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9" name="Google Shape;4209;g303e823a111_0_116"/>
                <p:cNvSpPr/>
                <p:nvPr/>
              </p:nvSpPr>
              <p:spPr>
                <a:xfrm>
                  <a:off x="-3128800" y="1746175"/>
                  <a:ext cx="67275" cy="190550"/>
                </a:xfrm>
                <a:custGeom>
                  <a:rect b="b" l="l" r="r" t="t"/>
                  <a:pathLst>
                    <a:path extrusionOk="0" h="7622" w="2691">
                      <a:moveTo>
                        <a:pt x="2072" y="1"/>
                      </a:moveTo>
                      <a:lnTo>
                        <a:pt x="2072" y="1"/>
                      </a:lnTo>
                      <a:cubicBezTo>
                        <a:pt x="395" y="2096"/>
                        <a:pt x="1" y="5155"/>
                        <a:pt x="1062" y="7621"/>
                      </a:cubicBezTo>
                      <a:cubicBezTo>
                        <a:pt x="1925" y="5204"/>
                        <a:pt x="2690" y="2467"/>
                        <a:pt x="20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0" name="Google Shape;4210;g303e823a111_0_116"/>
                <p:cNvSpPr/>
                <p:nvPr/>
              </p:nvSpPr>
              <p:spPr>
                <a:xfrm>
                  <a:off x="-3105375" y="1713875"/>
                  <a:ext cx="43200" cy="178450"/>
                </a:xfrm>
                <a:custGeom>
                  <a:rect b="b" l="l" r="r" t="t"/>
                  <a:pathLst>
                    <a:path extrusionOk="0" h="7138" w="1728">
                      <a:moveTo>
                        <a:pt x="1615" y="0"/>
                      </a:moveTo>
                      <a:cubicBezTo>
                        <a:pt x="1580" y="0"/>
                        <a:pt x="1549" y="24"/>
                        <a:pt x="1530" y="60"/>
                      </a:cubicBezTo>
                      <a:cubicBezTo>
                        <a:pt x="520" y="2230"/>
                        <a:pt x="1" y="4647"/>
                        <a:pt x="27" y="7039"/>
                      </a:cubicBezTo>
                      <a:cubicBezTo>
                        <a:pt x="27" y="7088"/>
                        <a:pt x="76" y="7137"/>
                        <a:pt x="125" y="7137"/>
                      </a:cubicBezTo>
                      <a:cubicBezTo>
                        <a:pt x="175" y="7137"/>
                        <a:pt x="224" y="7088"/>
                        <a:pt x="224" y="7039"/>
                      </a:cubicBezTo>
                      <a:cubicBezTo>
                        <a:pt x="198" y="4671"/>
                        <a:pt x="717" y="2279"/>
                        <a:pt x="1704" y="133"/>
                      </a:cubicBezTo>
                      <a:cubicBezTo>
                        <a:pt x="1727" y="83"/>
                        <a:pt x="1704" y="34"/>
                        <a:pt x="1654" y="10"/>
                      </a:cubicBezTo>
                      <a:cubicBezTo>
                        <a:pt x="1641" y="3"/>
                        <a:pt x="1628" y="0"/>
                        <a:pt x="161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1" name="Google Shape;4211;g303e823a111_0_116"/>
                <p:cNvSpPr/>
                <p:nvPr/>
              </p:nvSpPr>
              <p:spPr>
                <a:xfrm>
                  <a:off x="-3168850" y="1064225"/>
                  <a:ext cx="113475" cy="77800"/>
                </a:xfrm>
                <a:custGeom>
                  <a:rect b="b" l="l" r="r" t="t"/>
                  <a:pathLst>
                    <a:path extrusionOk="0" h="3112" w="4539">
                      <a:moveTo>
                        <a:pt x="4539" y="1"/>
                      </a:moveTo>
                      <a:cubicBezTo>
                        <a:pt x="2763" y="642"/>
                        <a:pt x="863" y="1480"/>
                        <a:pt x="1" y="3108"/>
                      </a:cubicBezTo>
                      <a:cubicBezTo>
                        <a:pt x="60" y="3110"/>
                        <a:pt x="119" y="3111"/>
                        <a:pt x="178" y="3111"/>
                      </a:cubicBezTo>
                      <a:cubicBezTo>
                        <a:pt x="2245" y="3111"/>
                        <a:pt x="3986" y="1871"/>
                        <a:pt x="453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2" name="Google Shape;4212;g303e823a111_0_116"/>
                <p:cNvSpPr/>
                <p:nvPr/>
              </p:nvSpPr>
              <p:spPr>
                <a:xfrm>
                  <a:off x="-3194750" y="1085350"/>
                  <a:ext cx="118425" cy="65825"/>
                </a:xfrm>
                <a:custGeom>
                  <a:rect b="b" l="l" r="r" t="t"/>
                  <a:pathLst>
                    <a:path extrusionOk="0" h="2633" w="4737">
                      <a:moveTo>
                        <a:pt x="4622" y="0"/>
                      </a:moveTo>
                      <a:cubicBezTo>
                        <a:pt x="4594" y="0"/>
                        <a:pt x="4563" y="6"/>
                        <a:pt x="4539" y="18"/>
                      </a:cubicBezTo>
                      <a:cubicBezTo>
                        <a:pt x="3355" y="1202"/>
                        <a:pt x="1826" y="2017"/>
                        <a:pt x="99" y="2435"/>
                      </a:cubicBezTo>
                      <a:cubicBezTo>
                        <a:pt x="24" y="2435"/>
                        <a:pt x="1" y="2484"/>
                        <a:pt x="1" y="2559"/>
                      </a:cubicBezTo>
                      <a:cubicBezTo>
                        <a:pt x="24" y="2609"/>
                        <a:pt x="74" y="2632"/>
                        <a:pt x="99" y="2632"/>
                      </a:cubicBezTo>
                      <a:lnTo>
                        <a:pt x="123" y="2632"/>
                      </a:lnTo>
                      <a:cubicBezTo>
                        <a:pt x="1899" y="2214"/>
                        <a:pt x="3477" y="1375"/>
                        <a:pt x="4687" y="166"/>
                      </a:cubicBezTo>
                      <a:cubicBezTo>
                        <a:pt x="4736" y="142"/>
                        <a:pt x="4736" y="67"/>
                        <a:pt x="4687" y="18"/>
                      </a:cubicBezTo>
                      <a:cubicBezTo>
                        <a:pt x="4674" y="6"/>
                        <a:pt x="4649" y="0"/>
                        <a:pt x="46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3" name="Google Shape;4213;g303e823a111_0_116"/>
                <p:cNvSpPr/>
                <p:nvPr/>
              </p:nvSpPr>
              <p:spPr>
                <a:xfrm>
                  <a:off x="-3178725" y="1625925"/>
                  <a:ext cx="78325" cy="46300"/>
                </a:xfrm>
                <a:custGeom>
                  <a:rect b="b" l="l" r="r" t="t"/>
                  <a:pathLst>
                    <a:path extrusionOk="0" h="1852" w="3133">
                      <a:moveTo>
                        <a:pt x="3132" y="0"/>
                      </a:moveTo>
                      <a:lnTo>
                        <a:pt x="3132" y="0"/>
                      </a:lnTo>
                      <a:cubicBezTo>
                        <a:pt x="1948" y="99"/>
                        <a:pt x="715" y="815"/>
                        <a:pt x="1" y="1851"/>
                      </a:cubicBezTo>
                      <a:cubicBezTo>
                        <a:pt x="1110" y="1407"/>
                        <a:pt x="2319" y="888"/>
                        <a:pt x="3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4" name="Google Shape;4214;g303e823a111_0_116"/>
                <p:cNvSpPr/>
                <p:nvPr/>
              </p:nvSpPr>
              <p:spPr>
                <a:xfrm>
                  <a:off x="-3163325" y="1618525"/>
                  <a:ext cx="79600" cy="42600"/>
                </a:xfrm>
                <a:custGeom>
                  <a:rect b="b" l="l" r="r" t="t"/>
                  <a:pathLst>
                    <a:path extrusionOk="0" h="1704" w="3184">
                      <a:moveTo>
                        <a:pt x="3035" y="0"/>
                      </a:moveTo>
                      <a:cubicBezTo>
                        <a:pt x="1999" y="322"/>
                        <a:pt x="963" y="839"/>
                        <a:pt x="50" y="1530"/>
                      </a:cubicBezTo>
                      <a:cubicBezTo>
                        <a:pt x="1" y="1555"/>
                        <a:pt x="1" y="1628"/>
                        <a:pt x="26" y="1654"/>
                      </a:cubicBezTo>
                      <a:cubicBezTo>
                        <a:pt x="50" y="1678"/>
                        <a:pt x="76" y="1703"/>
                        <a:pt x="99" y="1703"/>
                      </a:cubicBezTo>
                      <a:cubicBezTo>
                        <a:pt x="125" y="1703"/>
                        <a:pt x="149" y="1703"/>
                        <a:pt x="174" y="1678"/>
                      </a:cubicBezTo>
                      <a:cubicBezTo>
                        <a:pt x="1062" y="1013"/>
                        <a:pt x="2072" y="519"/>
                        <a:pt x="3085" y="198"/>
                      </a:cubicBezTo>
                      <a:cubicBezTo>
                        <a:pt x="3158" y="198"/>
                        <a:pt x="3183" y="125"/>
                        <a:pt x="3158" y="75"/>
                      </a:cubicBezTo>
                      <a:cubicBezTo>
                        <a:pt x="3158" y="26"/>
                        <a:pt x="3085" y="0"/>
                        <a:pt x="30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5" name="Google Shape;4215;g303e823a111_0_116"/>
                <p:cNvSpPr/>
                <p:nvPr/>
              </p:nvSpPr>
              <p:spPr>
                <a:xfrm>
                  <a:off x="-3152225" y="1313500"/>
                  <a:ext cx="86350" cy="57600"/>
                </a:xfrm>
                <a:custGeom>
                  <a:rect b="b" l="l" r="r" t="t"/>
                  <a:pathLst>
                    <a:path extrusionOk="0" h="2304" w="3454">
                      <a:moveTo>
                        <a:pt x="713" y="1"/>
                      </a:moveTo>
                      <a:cubicBezTo>
                        <a:pt x="472" y="1"/>
                        <a:pt x="231" y="31"/>
                        <a:pt x="1" y="93"/>
                      </a:cubicBezTo>
                      <a:cubicBezTo>
                        <a:pt x="247" y="807"/>
                        <a:pt x="717" y="1399"/>
                        <a:pt x="1332" y="1793"/>
                      </a:cubicBezTo>
                      <a:cubicBezTo>
                        <a:pt x="1876" y="2128"/>
                        <a:pt x="2509" y="2304"/>
                        <a:pt x="3125" y="2304"/>
                      </a:cubicBezTo>
                      <a:cubicBezTo>
                        <a:pt x="3235" y="2304"/>
                        <a:pt x="3345" y="2298"/>
                        <a:pt x="3453" y="2287"/>
                      </a:cubicBezTo>
                      <a:cubicBezTo>
                        <a:pt x="3355" y="1523"/>
                        <a:pt x="2862" y="856"/>
                        <a:pt x="2220" y="438"/>
                      </a:cubicBezTo>
                      <a:cubicBezTo>
                        <a:pt x="1779" y="149"/>
                        <a:pt x="1244" y="1"/>
                        <a:pt x="71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6" name="Google Shape;4216;g303e823a111_0_116"/>
                <p:cNvSpPr/>
                <p:nvPr/>
              </p:nvSpPr>
              <p:spPr>
                <a:xfrm>
                  <a:off x="-3136775" y="1321250"/>
                  <a:ext cx="91850" cy="62400"/>
                </a:xfrm>
                <a:custGeom>
                  <a:rect b="b" l="l" r="r" t="t"/>
                  <a:pathLst>
                    <a:path extrusionOk="0" h="2496" w="3674">
                      <a:moveTo>
                        <a:pt x="109" y="0"/>
                      </a:moveTo>
                      <a:cubicBezTo>
                        <a:pt x="80" y="0"/>
                        <a:pt x="52" y="14"/>
                        <a:pt x="24" y="29"/>
                      </a:cubicBezTo>
                      <a:cubicBezTo>
                        <a:pt x="0" y="78"/>
                        <a:pt x="0" y="151"/>
                        <a:pt x="49" y="177"/>
                      </a:cubicBezTo>
                      <a:cubicBezTo>
                        <a:pt x="1158" y="1039"/>
                        <a:pt x="2170" y="1756"/>
                        <a:pt x="3502" y="2470"/>
                      </a:cubicBezTo>
                      <a:cubicBezTo>
                        <a:pt x="3526" y="2496"/>
                        <a:pt x="3552" y="2496"/>
                        <a:pt x="3552" y="2496"/>
                      </a:cubicBezTo>
                      <a:cubicBezTo>
                        <a:pt x="3601" y="2496"/>
                        <a:pt x="3625" y="2470"/>
                        <a:pt x="3650" y="2446"/>
                      </a:cubicBezTo>
                      <a:cubicBezTo>
                        <a:pt x="3674" y="2397"/>
                        <a:pt x="3650" y="2322"/>
                        <a:pt x="3601" y="2298"/>
                      </a:cubicBezTo>
                      <a:cubicBezTo>
                        <a:pt x="2293" y="1582"/>
                        <a:pt x="1283" y="868"/>
                        <a:pt x="172" y="29"/>
                      </a:cubicBezTo>
                      <a:cubicBezTo>
                        <a:pt x="151" y="8"/>
                        <a:pt x="130" y="0"/>
                        <a:pt x="1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7" name="Google Shape;4217;g303e823a111_0_116"/>
                <p:cNvSpPr/>
                <p:nvPr/>
              </p:nvSpPr>
              <p:spPr>
                <a:xfrm>
                  <a:off x="-4966250" y="1524200"/>
                  <a:ext cx="656725" cy="539200"/>
                </a:xfrm>
                <a:custGeom>
                  <a:rect b="b" l="l" r="r" t="t"/>
                  <a:pathLst>
                    <a:path extrusionOk="0" h="21568" w="26269">
                      <a:moveTo>
                        <a:pt x="26121" y="1"/>
                      </a:moveTo>
                      <a:cubicBezTo>
                        <a:pt x="17439" y="222"/>
                        <a:pt x="8732" y="271"/>
                        <a:pt x="1" y="370"/>
                      </a:cubicBezTo>
                      <a:lnTo>
                        <a:pt x="1" y="20446"/>
                      </a:lnTo>
                      <a:cubicBezTo>
                        <a:pt x="1" y="20693"/>
                        <a:pt x="1" y="20965"/>
                        <a:pt x="174" y="21137"/>
                      </a:cubicBezTo>
                      <a:cubicBezTo>
                        <a:pt x="346" y="21310"/>
                        <a:pt x="618" y="21334"/>
                        <a:pt x="839" y="21334"/>
                      </a:cubicBezTo>
                      <a:cubicBezTo>
                        <a:pt x="4405" y="21490"/>
                        <a:pt x="7970" y="21568"/>
                        <a:pt x="11535" y="21568"/>
                      </a:cubicBezTo>
                      <a:cubicBezTo>
                        <a:pt x="16430" y="21568"/>
                        <a:pt x="21324" y="21422"/>
                        <a:pt x="26219" y="21137"/>
                      </a:cubicBezTo>
                      <a:cubicBezTo>
                        <a:pt x="26243" y="14207"/>
                        <a:pt x="26269" y="7301"/>
                        <a:pt x="2612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8" name="Google Shape;4218;g303e823a111_0_116"/>
                <p:cNvSpPr/>
                <p:nvPr/>
              </p:nvSpPr>
              <p:spPr>
                <a:xfrm>
                  <a:off x="-4966250" y="1525450"/>
                  <a:ext cx="583975" cy="56750"/>
                </a:xfrm>
                <a:custGeom>
                  <a:rect b="b" l="l" r="r" t="t"/>
                  <a:pathLst>
                    <a:path extrusionOk="0" h="2270" w="23359">
                      <a:moveTo>
                        <a:pt x="1" y="937"/>
                      </a:moveTo>
                      <a:lnTo>
                        <a:pt x="1" y="2269"/>
                      </a:lnTo>
                      <a:lnTo>
                        <a:pt x="1" y="937"/>
                      </a:lnTo>
                      <a:close/>
                      <a:moveTo>
                        <a:pt x="23358" y="0"/>
                      </a:moveTo>
                      <a:cubicBezTo>
                        <a:pt x="15588" y="172"/>
                        <a:pt x="7795" y="247"/>
                        <a:pt x="1" y="320"/>
                      </a:cubicBezTo>
                      <a:lnTo>
                        <a:pt x="1" y="320"/>
                      </a:lnTo>
                      <a:lnTo>
                        <a:pt x="1" y="320"/>
                      </a:lnTo>
                      <a:cubicBezTo>
                        <a:pt x="7795" y="247"/>
                        <a:pt x="15588" y="172"/>
                        <a:pt x="23358" y="0"/>
                      </a:cubicBezTo>
                      <a:close/>
                    </a:path>
                  </a:pathLst>
                </a:custGeom>
                <a:solidFill>
                  <a:srgbClr val="FFE5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9" name="Google Shape;4219;g303e823a111_0_116"/>
                <p:cNvSpPr/>
                <p:nvPr/>
              </p:nvSpPr>
              <p:spPr>
                <a:xfrm>
                  <a:off x="-4966250" y="1524200"/>
                  <a:ext cx="645000" cy="59825"/>
                </a:xfrm>
                <a:custGeom>
                  <a:rect b="b" l="l" r="r" t="t"/>
                  <a:pathLst>
                    <a:path extrusionOk="0" h="2393" w="25800">
                      <a:moveTo>
                        <a:pt x="25799" y="1"/>
                      </a:moveTo>
                      <a:lnTo>
                        <a:pt x="25799" y="1"/>
                      </a:lnTo>
                      <a:cubicBezTo>
                        <a:pt x="24986" y="25"/>
                        <a:pt x="24171" y="50"/>
                        <a:pt x="23358" y="50"/>
                      </a:cubicBezTo>
                      <a:cubicBezTo>
                        <a:pt x="15588" y="222"/>
                        <a:pt x="7795" y="297"/>
                        <a:pt x="1" y="370"/>
                      </a:cubicBezTo>
                      <a:lnTo>
                        <a:pt x="1" y="987"/>
                      </a:lnTo>
                      <a:lnTo>
                        <a:pt x="1" y="2319"/>
                      </a:lnTo>
                      <a:lnTo>
                        <a:pt x="1" y="2392"/>
                      </a:lnTo>
                      <a:lnTo>
                        <a:pt x="25700" y="1307"/>
                      </a:lnTo>
                      <a:lnTo>
                        <a:pt x="25700" y="1086"/>
                      </a:lnTo>
                      <a:cubicBezTo>
                        <a:pt x="25700" y="715"/>
                        <a:pt x="25700" y="346"/>
                        <a:pt x="2579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0" name="Google Shape;4220;g303e823a111_0_116"/>
                <p:cNvSpPr/>
                <p:nvPr/>
              </p:nvSpPr>
              <p:spPr>
                <a:xfrm>
                  <a:off x="-4937250" y="1602500"/>
                  <a:ext cx="106100" cy="43175"/>
                </a:xfrm>
                <a:custGeom>
                  <a:rect b="b" l="l" r="r" t="t"/>
                  <a:pathLst>
                    <a:path extrusionOk="0" h="1727" w="4244">
                      <a:moveTo>
                        <a:pt x="1" y="0"/>
                      </a:moveTo>
                      <a:lnTo>
                        <a:pt x="1" y="1727"/>
                      </a:lnTo>
                      <a:lnTo>
                        <a:pt x="4243" y="1727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1" name="Google Shape;4221;g303e823a111_0_116"/>
                <p:cNvSpPr/>
                <p:nvPr/>
              </p:nvSpPr>
              <p:spPr>
                <a:xfrm>
                  <a:off x="-4472325" y="1754825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0" y="0"/>
                      </a:moveTo>
                      <a:lnTo>
                        <a:pt x="0" y="1727"/>
                      </a:lnTo>
                      <a:lnTo>
                        <a:pt x="4243" y="1727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2" name="Google Shape;4222;g303e823a111_0_116"/>
                <p:cNvSpPr/>
                <p:nvPr/>
              </p:nvSpPr>
              <p:spPr>
                <a:xfrm>
                  <a:off x="-4880500" y="1945950"/>
                  <a:ext cx="106075" cy="43800"/>
                </a:xfrm>
                <a:custGeom>
                  <a:rect b="b" l="l" r="r" t="t"/>
                  <a:pathLst>
                    <a:path extrusionOk="0" h="1752" w="4243">
                      <a:moveTo>
                        <a:pt x="0" y="1"/>
                      </a:moveTo>
                      <a:lnTo>
                        <a:pt x="0" y="1751"/>
                      </a:lnTo>
                      <a:lnTo>
                        <a:pt x="4242" y="1751"/>
                      </a:lnTo>
                      <a:lnTo>
                        <a:pt x="424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3" name="Google Shape;4223;g303e823a111_0_116"/>
                <p:cNvSpPr/>
                <p:nvPr/>
              </p:nvSpPr>
              <p:spPr>
                <a:xfrm>
                  <a:off x="-4529050" y="1851600"/>
                  <a:ext cx="106675" cy="43825"/>
                </a:xfrm>
                <a:custGeom>
                  <a:rect b="b" l="l" r="r" t="t"/>
                  <a:pathLst>
                    <a:path extrusionOk="0" h="1753" w="4267">
                      <a:moveTo>
                        <a:pt x="0" y="0"/>
                      </a:moveTo>
                      <a:lnTo>
                        <a:pt x="0" y="1753"/>
                      </a:lnTo>
                      <a:lnTo>
                        <a:pt x="4266" y="1753"/>
                      </a:lnTo>
                      <a:lnTo>
                        <a:pt x="426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4" name="Google Shape;4224;g303e823a111_0_116"/>
                <p:cNvSpPr/>
                <p:nvPr/>
              </p:nvSpPr>
              <p:spPr>
                <a:xfrm>
                  <a:off x="-4575925" y="1565500"/>
                  <a:ext cx="106100" cy="43175"/>
                </a:xfrm>
                <a:custGeom>
                  <a:rect b="b" l="l" r="r" t="t"/>
                  <a:pathLst>
                    <a:path extrusionOk="0" h="1727" w="4244">
                      <a:moveTo>
                        <a:pt x="1" y="0"/>
                      </a:moveTo>
                      <a:lnTo>
                        <a:pt x="1" y="1727"/>
                      </a:lnTo>
                      <a:lnTo>
                        <a:pt x="4243" y="1727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5" name="Google Shape;4225;g303e823a111_0_116"/>
                <p:cNvSpPr/>
                <p:nvPr/>
              </p:nvSpPr>
              <p:spPr>
                <a:xfrm>
                  <a:off x="-4882375" y="1647800"/>
                  <a:ext cx="464325" cy="129725"/>
                </a:xfrm>
                <a:custGeom>
                  <a:rect b="b" l="l" r="r" t="t"/>
                  <a:pathLst>
                    <a:path extrusionOk="0" h="5189" w="18573">
                      <a:moveTo>
                        <a:pt x="7336" y="1"/>
                      </a:moveTo>
                      <a:cubicBezTo>
                        <a:pt x="5021" y="1"/>
                        <a:pt x="2706" y="62"/>
                        <a:pt x="395" y="187"/>
                      </a:cubicBezTo>
                      <a:cubicBezTo>
                        <a:pt x="272" y="187"/>
                        <a:pt x="148" y="211"/>
                        <a:pt x="75" y="286"/>
                      </a:cubicBezTo>
                      <a:cubicBezTo>
                        <a:pt x="0" y="384"/>
                        <a:pt x="0" y="507"/>
                        <a:pt x="0" y="631"/>
                      </a:cubicBezTo>
                      <a:cubicBezTo>
                        <a:pt x="26" y="1888"/>
                        <a:pt x="75" y="3170"/>
                        <a:pt x="99" y="4453"/>
                      </a:cubicBezTo>
                      <a:cubicBezTo>
                        <a:pt x="99" y="4528"/>
                        <a:pt x="99" y="4626"/>
                        <a:pt x="148" y="4699"/>
                      </a:cubicBezTo>
                      <a:cubicBezTo>
                        <a:pt x="247" y="4972"/>
                        <a:pt x="592" y="5021"/>
                        <a:pt x="888" y="5021"/>
                      </a:cubicBezTo>
                      <a:cubicBezTo>
                        <a:pt x="4907" y="5122"/>
                        <a:pt x="8938" y="5189"/>
                        <a:pt x="12964" y="5189"/>
                      </a:cubicBezTo>
                      <a:cubicBezTo>
                        <a:pt x="14819" y="5189"/>
                        <a:pt x="16672" y="5175"/>
                        <a:pt x="18524" y="5143"/>
                      </a:cubicBezTo>
                      <a:cubicBezTo>
                        <a:pt x="18547" y="3689"/>
                        <a:pt x="18547" y="2209"/>
                        <a:pt x="18573" y="753"/>
                      </a:cubicBezTo>
                      <a:cubicBezTo>
                        <a:pt x="18573" y="680"/>
                        <a:pt x="18573" y="582"/>
                        <a:pt x="18524" y="532"/>
                      </a:cubicBezTo>
                      <a:cubicBezTo>
                        <a:pt x="18474" y="483"/>
                        <a:pt x="18399" y="457"/>
                        <a:pt x="18326" y="457"/>
                      </a:cubicBezTo>
                      <a:cubicBezTo>
                        <a:pt x="14669" y="155"/>
                        <a:pt x="11001" y="1"/>
                        <a:pt x="73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6" name="Google Shape;4226;g303e823a111_0_116"/>
                <p:cNvSpPr/>
                <p:nvPr/>
              </p:nvSpPr>
              <p:spPr>
                <a:xfrm>
                  <a:off x="-4672100" y="1640725"/>
                  <a:ext cx="39475" cy="163450"/>
                </a:xfrm>
                <a:custGeom>
                  <a:rect b="b" l="l" r="r" t="t"/>
                  <a:pathLst>
                    <a:path extrusionOk="0" h="6538" w="1579">
                      <a:moveTo>
                        <a:pt x="369" y="0"/>
                      </a:moveTo>
                      <a:cubicBezTo>
                        <a:pt x="123" y="2171"/>
                        <a:pt x="0" y="4367"/>
                        <a:pt x="24" y="6537"/>
                      </a:cubicBezTo>
                      <a:lnTo>
                        <a:pt x="1257" y="6537"/>
                      </a:lnTo>
                      <a:cubicBezTo>
                        <a:pt x="1234" y="4391"/>
                        <a:pt x="1356" y="2246"/>
                        <a:pt x="1579" y="125"/>
                      </a:cubicBezTo>
                      <a:lnTo>
                        <a:pt x="3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7" name="Google Shape;4227;g303e823a111_0_116"/>
                <p:cNvSpPr/>
                <p:nvPr/>
              </p:nvSpPr>
              <p:spPr>
                <a:xfrm>
                  <a:off x="-4906400" y="1692525"/>
                  <a:ext cx="523475" cy="43175"/>
                </a:xfrm>
                <a:custGeom>
                  <a:rect b="b" l="l" r="r" t="t"/>
                  <a:pathLst>
                    <a:path extrusionOk="0" h="1727" w="20939">
                      <a:moveTo>
                        <a:pt x="24" y="0"/>
                      </a:moveTo>
                      <a:lnTo>
                        <a:pt x="0" y="1233"/>
                      </a:lnTo>
                      <a:lnTo>
                        <a:pt x="20915" y="1727"/>
                      </a:lnTo>
                      <a:lnTo>
                        <a:pt x="20939" y="519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8" name="Google Shape;4228;g303e823a111_0_116"/>
                <p:cNvSpPr/>
                <p:nvPr/>
              </p:nvSpPr>
              <p:spPr>
                <a:xfrm>
                  <a:off x="-4324975" y="1108525"/>
                  <a:ext cx="780625" cy="942900"/>
                </a:xfrm>
                <a:custGeom>
                  <a:rect b="b" l="l" r="r" t="t"/>
                  <a:pathLst>
                    <a:path extrusionOk="0" h="37716" w="31225">
                      <a:moveTo>
                        <a:pt x="15613" y="1"/>
                      </a:moveTo>
                      <a:cubicBezTo>
                        <a:pt x="14886" y="1"/>
                        <a:pt x="14241" y="589"/>
                        <a:pt x="13713" y="1139"/>
                      </a:cubicBezTo>
                      <a:cubicBezTo>
                        <a:pt x="12851" y="2051"/>
                        <a:pt x="12012" y="2964"/>
                        <a:pt x="11148" y="3876"/>
                      </a:cubicBezTo>
                      <a:cubicBezTo>
                        <a:pt x="7646" y="7650"/>
                        <a:pt x="4242" y="11521"/>
                        <a:pt x="914" y="15444"/>
                      </a:cubicBezTo>
                      <a:cubicBezTo>
                        <a:pt x="618" y="15789"/>
                        <a:pt x="296" y="16158"/>
                        <a:pt x="174" y="16602"/>
                      </a:cubicBezTo>
                      <a:cubicBezTo>
                        <a:pt x="49" y="16948"/>
                        <a:pt x="49" y="17342"/>
                        <a:pt x="49" y="17713"/>
                      </a:cubicBezTo>
                      <a:cubicBezTo>
                        <a:pt x="26" y="24347"/>
                        <a:pt x="0" y="30982"/>
                        <a:pt x="0" y="37616"/>
                      </a:cubicBezTo>
                      <a:cubicBezTo>
                        <a:pt x="2660" y="37682"/>
                        <a:pt x="5330" y="37715"/>
                        <a:pt x="8004" y="37715"/>
                      </a:cubicBezTo>
                      <a:cubicBezTo>
                        <a:pt x="9323" y="37715"/>
                        <a:pt x="10643" y="37707"/>
                        <a:pt x="11963" y="37691"/>
                      </a:cubicBezTo>
                      <a:cubicBezTo>
                        <a:pt x="12703" y="37691"/>
                        <a:pt x="13443" y="37665"/>
                        <a:pt x="14183" y="37665"/>
                      </a:cubicBezTo>
                      <a:cubicBezTo>
                        <a:pt x="14256" y="37665"/>
                        <a:pt x="14305" y="37665"/>
                        <a:pt x="14380" y="37641"/>
                      </a:cubicBezTo>
                      <a:cubicBezTo>
                        <a:pt x="14897" y="37641"/>
                        <a:pt x="15440" y="37641"/>
                        <a:pt x="15958" y="37616"/>
                      </a:cubicBezTo>
                      <a:lnTo>
                        <a:pt x="16156" y="37616"/>
                      </a:lnTo>
                      <a:cubicBezTo>
                        <a:pt x="16673" y="37616"/>
                        <a:pt x="17192" y="37592"/>
                        <a:pt x="17709" y="37567"/>
                      </a:cubicBezTo>
                      <a:lnTo>
                        <a:pt x="17906" y="37567"/>
                      </a:lnTo>
                      <a:cubicBezTo>
                        <a:pt x="18474" y="37567"/>
                        <a:pt x="19040" y="37543"/>
                        <a:pt x="19609" y="37517"/>
                      </a:cubicBezTo>
                      <a:lnTo>
                        <a:pt x="19806" y="37517"/>
                      </a:lnTo>
                      <a:cubicBezTo>
                        <a:pt x="20126" y="37517"/>
                        <a:pt x="20422" y="37494"/>
                        <a:pt x="20743" y="37468"/>
                      </a:cubicBezTo>
                      <a:cubicBezTo>
                        <a:pt x="23727" y="37369"/>
                        <a:pt x="26686" y="37221"/>
                        <a:pt x="29672" y="37050"/>
                      </a:cubicBezTo>
                      <a:cubicBezTo>
                        <a:pt x="30041" y="37024"/>
                        <a:pt x="30411" y="37000"/>
                        <a:pt x="30707" y="36777"/>
                      </a:cubicBezTo>
                      <a:cubicBezTo>
                        <a:pt x="31224" y="36432"/>
                        <a:pt x="30731" y="36211"/>
                        <a:pt x="30731" y="35570"/>
                      </a:cubicBezTo>
                      <a:cubicBezTo>
                        <a:pt x="30583" y="29502"/>
                        <a:pt x="30731" y="23040"/>
                        <a:pt x="30461" y="16898"/>
                      </a:cubicBezTo>
                      <a:cubicBezTo>
                        <a:pt x="30411" y="16036"/>
                        <a:pt x="30362" y="15172"/>
                        <a:pt x="30313" y="14333"/>
                      </a:cubicBezTo>
                      <a:cubicBezTo>
                        <a:pt x="26045" y="9351"/>
                        <a:pt x="21631" y="4937"/>
                        <a:pt x="17018" y="719"/>
                      </a:cubicBezTo>
                      <a:cubicBezTo>
                        <a:pt x="16673" y="423"/>
                        <a:pt x="16327" y="103"/>
                        <a:pt x="15884" y="28"/>
                      </a:cubicBezTo>
                      <a:cubicBezTo>
                        <a:pt x="15792" y="9"/>
                        <a:pt x="15702" y="1"/>
                        <a:pt x="156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9" name="Google Shape;4229;g303e823a111_0_116"/>
                <p:cNvSpPr/>
                <p:nvPr/>
              </p:nvSpPr>
              <p:spPr>
                <a:xfrm>
                  <a:off x="-4053675" y="1108625"/>
                  <a:ext cx="490225" cy="477850"/>
                </a:xfrm>
                <a:custGeom>
                  <a:rect b="b" l="l" r="r" t="t"/>
                  <a:pathLst>
                    <a:path extrusionOk="0" h="19114" w="19609">
                      <a:moveTo>
                        <a:pt x="4663" y="0"/>
                      </a:moveTo>
                      <a:lnTo>
                        <a:pt x="4663" y="0"/>
                      </a:lnTo>
                      <a:cubicBezTo>
                        <a:pt x="4565" y="7"/>
                        <a:pt x="4469" y="24"/>
                        <a:pt x="4375" y="49"/>
                      </a:cubicBezTo>
                      <a:lnTo>
                        <a:pt x="4375" y="49"/>
                      </a:lnTo>
                      <a:cubicBezTo>
                        <a:pt x="4469" y="24"/>
                        <a:pt x="4565" y="7"/>
                        <a:pt x="4663" y="0"/>
                      </a:cubicBezTo>
                      <a:close/>
                      <a:moveTo>
                        <a:pt x="4375" y="49"/>
                      </a:moveTo>
                      <a:lnTo>
                        <a:pt x="4375" y="49"/>
                      </a:lnTo>
                      <a:cubicBezTo>
                        <a:pt x="3800" y="203"/>
                        <a:pt x="3285" y="669"/>
                        <a:pt x="2861" y="1135"/>
                      </a:cubicBezTo>
                      <a:cubicBezTo>
                        <a:pt x="1999" y="2047"/>
                        <a:pt x="1160" y="2960"/>
                        <a:pt x="296" y="3872"/>
                      </a:cubicBezTo>
                      <a:cubicBezTo>
                        <a:pt x="99" y="4760"/>
                        <a:pt x="0" y="5673"/>
                        <a:pt x="0" y="6634"/>
                      </a:cubicBezTo>
                      <a:cubicBezTo>
                        <a:pt x="0" y="13540"/>
                        <a:pt x="5574" y="19114"/>
                        <a:pt x="12480" y="19114"/>
                      </a:cubicBezTo>
                      <a:cubicBezTo>
                        <a:pt x="15120" y="19114"/>
                        <a:pt x="17586" y="18301"/>
                        <a:pt x="19609" y="16894"/>
                      </a:cubicBezTo>
                      <a:cubicBezTo>
                        <a:pt x="19559" y="16032"/>
                        <a:pt x="19510" y="15168"/>
                        <a:pt x="19461" y="14329"/>
                      </a:cubicBezTo>
                      <a:cubicBezTo>
                        <a:pt x="18400" y="13073"/>
                        <a:pt x="17315" y="11864"/>
                        <a:pt x="16231" y="10681"/>
                      </a:cubicBezTo>
                      <a:lnTo>
                        <a:pt x="16231" y="10681"/>
                      </a:lnTo>
                      <a:cubicBezTo>
                        <a:pt x="17315" y="11864"/>
                        <a:pt x="18376" y="13073"/>
                        <a:pt x="19435" y="14305"/>
                      </a:cubicBezTo>
                      <a:lnTo>
                        <a:pt x="19435" y="14355"/>
                      </a:lnTo>
                      <a:lnTo>
                        <a:pt x="3700" y="395"/>
                      </a:lnTo>
                      <a:cubicBezTo>
                        <a:pt x="3912" y="235"/>
                        <a:pt x="4137" y="114"/>
                        <a:pt x="4375" y="49"/>
                      </a:cubicBez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0" name="Google Shape;4230;g303e823a111_0_116"/>
                <p:cNvSpPr/>
                <p:nvPr/>
              </p:nvSpPr>
              <p:spPr>
                <a:xfrm>
                  <a:off x="-3928500" y="1108625"/>
                  <a:ext cx="15425" cy="6775"/>
                </a:xfrm>
                <a:custGeom>
                  <a:rect b="b" l="l" r="r" t="t"/>
                  <a:pathLst>
                    <a:path extrusionOk="0" h="271" w="617">
                      <a:moveTo>
                        <a:pt x="1" y="0"/>
                      </a:moveTo>
                      <a:lnTo>
                        <a:pt x="25" y="24"/>
                      </a:lnTo>
                      <a:cubicBezTo>
                        <a:pt x="222" y="50"/>
                        <a:pt x="419" y="148"/>
                        <a:pt x="616" y="271"/>
                      </a:cubicBezTo>
                      <a:cubicBezTo>
                        <a:pt x="419" y="148"/>
                        <a:pt x="222" y="50"/>
                        <a:pt x="25" y="24"/>
                      </a:cubicBezTo>
                      <a:close/>
                    </a:path>
                  </a:pathLst>
                </a:custGeom>
                <a:solidFill>
                  <a:srgbClr val="EEB25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1" name="Google Shape;4231;g303e823a111_0_116"/>
                <p:cNvSpPr/>
                <p:nvPr/>
              </p:nvSpPr>
              <p:spPr>
                <a:xfrm>
                  <a:off x="-3934650" y="1107975"/>
                  <a:ext cx="6175" cy="675"/>
                </a:xfrm>
                <a:custGeom>
                  <a:rect b="b" l="l" r="r" t="t"/>
                  <a:pathLst>
                    <a:path extrusionOk="0" h="27" w="247">
                      <a:moveTo>
                        <a:pt x="0" y="1"/>
                      </a:moveTo>
                      <a:cubicBezTo>
                        <a:pt x="73" y="1"/>
                        <a:pt x="172" y="26"/>
                        <a:pt x="247" y="26"/>
                      </a:cubicBezTo>
                      <a:cubicBezTo>
                        <a:pt x="172" y="26"/>
                        <a:pt x="99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E5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2" name="Google Shape;4232;g303e823a111_0_116"/>
                <p:cNvSpPr/>
                <p:nvPr/>
              </p:nvSpPr>
              <p:spPr>
                <a:xfrm>
                  <a:off x="-3961200" y="1107975"/>
                  <a:ext cx="393425" cy="359525"/>
                </a:xfrm>
                <a:custGeom>
                  <a:rect b="b" l="l" r="r" t="t"/>
                  <a:pathLst>
                    <a:path extrusionOk="0" h="14381" w="15737">
                      <a:moveTo>
                        <a:pt x="1062" y="1"/>
                      </a:moveTo>
                      <a:cubicBezTo>
                        <a:pt x="1037" y="1"/>
                        <a:pt x="987" y="26"/>
                        <a:pt x="964" y="26"/>
                      </a:cubicBezTo>
                      <a:cubicBezTo>
                        <a:pt x="618" y="50"/>
                        <a:pt x="297" y="198"/>
                        <a:pt x="1" y="421"/>
                      </a:cubicBezTo>
                      <a:lnTo>
                        <a:pt x="15736" y="14381"/>
                      </a:lnTo>
                      <a:lnTo>
                        <a:pt x="15736" y="14331"/>
                      </a:lnTo>
                      <a:cubicBezTo>
                        <a:pt x="14677" y="13098"/>
                        <a:pt x="13615" y="11889"/>
                        <a:pt x="12530" y="10705"/>
                      </a:cubicBezTo>
                      <a:cubicBezTo>
                        <a:pt x="9274" y="7179"/>
                        <a:pt x="5920" y="3898"/>
                        <a:pt x="2467" y="741"/>
                      </a:cubicBezTo>
                      <a:cubicBezTo>
                        <a:pt x="2295" y="593"/>
                        <a:pt x="2098" y="421"/>
                        <a:pt x="1924" y="297"/>
                      </a:cubicBezTo>
                      <a:cubicBezTo>
                        <a:pt x="1727" y="174"/>
                        <a:pt x="1530" y="76"/>
                        <a:pt x="1333" y="50"/>
                      </a:cubicBezTo>
                      <a:lnTo>
                        <a:pt x="1309" y="26"/>
                      </a:lnTo>
                      <a:cubicBezTo>
                        <a:pt x="1234" y="26"/>
                        <a:pt x="1135" y="1"/>
                        <a:pt x="1062" y="1"/>
                      </a:cubicBezTo>
                      <a:close/>
                    </a:path>
                  </a:pathLst>
                </a:custGeom>
                <a:solidFill>
                  <a:srgbClr val="E4AA4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3" name="Google Shape;4233;g303e823a111_0_116"/>
                <p:cNvSpPr/>
                <p:nvPr/>
              </p:nvSpPr>
              <p:spPr>
                <a:xfrm>
                  <a:off x="-4262100" y="1605600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1" y="1"/>
                      </a:moveTo>
                      <a:lnTo>
                        <a:pt x="1" y="1727"/>
                      </a:lnTo>
                      <a:lnTo>
                        <a:pt x="4243" y="1727"/>
                      </a:lnTo>
                      <a:lnTo>
                        <a:pt x="4243" y="1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4" name="Google Shape;4234;g303e823a111_0_116"/>
                <p:cNvSpPr/>
                <p:nvPr/>
              </p:nvSpPr>
              <p:spPr>
                <a:xfrm>
                  <a:off x="-3725025" y="1587700"/>
                  <a:ext cx="106100" cy="43825"/>
                </a:xfrm>
                <a:custGeom>
                  <a:rect b="b" l="l" r="r" t="t"/>
                  <a:pathLst>
                    <a:path extrusionOk="0" h="1753" w="4244">
                      <a:moveTo>
                        <a:pt x="1" y="0"/>
                      </a:moveTo>
                      <a:lnTo>
                        <a:pt x="1" y="1752"/>
                      </a:lnTo>
                      <a:lnTo>
                        <a:pt x="4243" y="1752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5" name="Google Shape;4235;g303e823a111_0_116"/>
                <p:cNvSpPr/>
                <p:nvPr/>
              </p:nvSpPr>
              <p:spPr>
                <a:xfrm>
                  <a:off x="-4162800" y="1938575"/>
                  <a:ext cx="106675" cy="43175"/>
                </a:xfrm>
                <a:custGeom>
                  <a:rect b="b" l="l" r="r" t="t"/>
                  <a:pathLst>
                    <a:path extrusionOk="0" h="1727" w="4267">
                      <a:moveTo>
                        <a:pt x="1" y="0"/>
                      </a:moveTo>
                      <a:lnTo>
                        <a:pt x="1" y="1726"/>
                      </a:lnTo>
                      <a:lnTo>
                        <a:pt x="4266" y="1726"/>
                      </a:lnTo>
                      <a:lnTo>
                        <a:pt x="4266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6" name="Google Shape;4236;g303e823a111_0_116"/>
                <p:cNvSpPr/>
                <p:nvPr/>
              </p:nvSpPr>
              <p:spPr>
                <a:xfrm>
                  <a:off x="-3828600" y="1817075"/>
                  <a:ext cx="106675" cy="43825"/>
                </a:xfrm>
                <a:custGeom>
                  <a:rect b="b" l="l" r="r" t="t"/>
                  <a:pathLst>
                    <a:path extrusionOk="0" h="1753" w="4267">
                      <a:moveTo>
                        <a:pt x="0" y="0"/>
                      </a:moveTo>
                      <a:lnTo>
                        <a:pt x="0" y="1752"/>
                      </a:lnTo>
                      <a:lnTo>
                        <a:pt x="4266" y="1752"/>
                      </a:lnTo>
                      <a:lnTo>
                        <a:pt x="4266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7" name="Google Shape;4237;g303e823a111_0_116"/>
                <p:cNvSpPr/>
                <p:nvPr/>
              </p:nvSpPr>
              <p:spPr>
                <a:xfrm>
                  <a:off x="-4020400" y="1338600"/>
                  <a:ext cx="106725" cy="43175"/>
                </a:xfrm>
                <a:custGeom>
                  <a:rect b="b" l="l" r="r" t="t"/>
                  <a:pathLst>
                    <a:path extrusionOk="0" h="1727" w="4269">
                      <a:moveTo>
                        <a:pt x="1" y="0"/>
                      </a:moveTo>
                      <a:lnTo>
                        <a:pt x="1" y="1727"/>
                      </a:lnTo>
                      <a:lnTo>
                        <a:pt x="4269" y="1727"/>
                      </a:lnTo>
                      <a:lnTo>
                        <a:pt x="4269" y="0"/>
                      </a:lnTo>
                      <a:close/>
                    </a:path>
                  </a:pathLst>
                </a:custGeom>
                <a:solidFill>
                  <a:srgbClr val="F7A85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8" name="Google Shape;4238;g303e823a111_0_116"/>
                <p:cNvSpPr/>
                <p:nvPr/>
              </p:nvSpPr>
              <p:spPr>
                <a:xfrm>
                  <a:off x="-4025925" y="1715950"/>
                  <a:ext cx="219550" cy="334850"/>
                </a:xfrm>
                <a:custGeom>
                  <a:rect b="b" l="l" r="r" t="t"/>
                  <a:pathLst>
                    <a:path extrusionOk="0" h="13394" w="8782">
                      <a:moveTo>
                        <a:pt x="4365" y="0"/>
                      </a:moveTo>
                      <a:cubicBezTo>
                        <a:pt x="3454" y="0"/>
                        <a:pt x="2615" y="273"/>
                        <a:pt x="1925" y="766"/>
                      </a:cubicBezTo>
                      <a:cubicBezTo>
                        <a:pt x="1899" y="766"/>
                        <a:pt x="1899" y="766"/>
                        <a:pt x="1875" y="790"/>
                      </a:cubicBezTo>
                      <a:cubicBezTo>
                        <a:pt x="1652" y="938"/>
                        <a:pt x="1455" y="1111"/>
                        <a:pt x="1283" y="1283"/>
                      </a:cubicBezTo>
                      <a:cubicBezTo>
                        <a:pt x="494" y="2098"/>
                        <a:pt x="1" y="3183"/>
                        <a:pt x="1" y="4391"/>
                      </a:cubicBezTo>
                      <a:lnTo>
                        <a:pt x="1" y="13394"/>
                      </a:lnTo>
                      <a:cubicBezTo>
                        <a:pt x="741" y="13394"/>
                        <a:pt x="1481" y="13368"/>
                        <a:pt x="2221" y="13368"/>
                      </a:cubicBezTo>
                      <a:cubicBezTo>
                        <a:pt x="2294" y="13368"/>
                        <a:pt x="2343" y="13368"/>
                        <a:pt x="2418" y="13344"/>
                      </a:cubicBezTo>
                      <a:cubicBezTo>
                        <a:pt x="2935" y="13344"/>
                        <a:pt x="3478" y="13344"/>
                        <a:pt x="3996" y="13319"/>
                      </a:cubicBezTo>
                      <a:lnTo>
                        <a:pt x="4194" y="13319"/>
                      </a:lnTo>
                      <a:cubicBezTo>
                        <a:pt x="4711" y="13319"/>
                        <a:pt x="5230" y="13295"/>
                        <a:pt x="5747" y="13270"/>
                      </a:cubicBezTo>
                      <a:lnTo>
                        <a:pt x="5944" y="13270"/>
                      </a:lnTo>
                      <a:cubicBezTo>
                        <a:pt x="6512" y="13270"/>
                        <a:pt x="7078" y="13246"/>
                        <a:pt x="7647" y="13220"/>
                      </a:cubicBezTo>
                      <a:lnTo>
                        <a:pt x="7844" y="13220"/>
                      </a:lnTo>
                      <a:cubicBezTo>
                        <a:pt x="8164" y="13220"/>
                        <a:pt x="8460" y="13197"/>
                        <a:pt x="8781" y="13171"/>
                      </a:cubicBezTo>
                      <a:lnTo>
                        <a:pt x="8756" y="4391"/>
                      </a:lnTo>
                      <a:cubicBezTo>
                        <a:pt x="8756" y="3305"/>
                        <a:pt x="8361" y="2319"/>
                        <a:pt x="7720" y="1555"/>
                      </a:cubicBezTo>
                      <a:cubicBezTo>
                        <a:pt x="7252" y="1013"/>
                        <a:pt x="6660" y="592"/>
                        <a:pt x="5993" y="322"/>
                      </a:cubicBezTo>
                      <a:cubicBezTo>
                        <a:pt x="5500" y="99"/>
                        <a:pt x="4957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9" name="Google Shape;4239;g303e823a111_0_116"/>
                <p:cNvSpPr/>
                <p:nvPr/>
              </p:nvSpPr>
              <p:spPr>
                <a:xfrm>
                  <a:off x="-3926025" y="1715950"/>
                  <a:ext cx="12950" cy="332975"/>
                </a:xfrm>
                <a:custGeom>
                  <a:rect b="b" l="l" r="r" t="t"/>
                  <a:pathLst>
                    <a:path extrusionOk="0" h="13319" w="518">
                      <a:moveTo>
                        <a:pt x="320" y="0"/>
                      </a:moveTo>
                      <a:lnTo>
                        <a:pt x="0" y="13319"/>
                      </a:lnTo>
                      <a:lnTo>
                        <a:pt x="198" y="13319"/>
                      </a:lnTo>
                      <a:lnTo>
                        <a:pt x="5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0" name="Google Shape;4240;g303e823a111_0_116"/>
                <p:cNvSpPr/>
                <p:nvPr/>
              </p:nvSpPr>
              <p:spPr>
                <a:xfrm>
                  <a:off x="-3882275" y="1723975"/>
                  <a:ext cx="11125" cy="323725"/>
                </a:xfrm>
                <a:custGeom>
                  <a:rect b="b" l="l" r="r" t="t"/>
                  <a:pathLst>
                    <a:path extrusionOk="0" h="12949" w="445">
                      <a:moveTo>
                        <a:pt x="247" y="1"/>
                      </a:moveTo>
                      <a:lnTo>
                        <a:pt x="1" y="12949"/>
                      </a:lnTo>
                      <a:lnTo>
                        <a:pt x="198" y="12949"/>
                      </a:lnTo>
                      <a:lnTo>
                        <a:pt x="445" y="74"/>
                      </a:lnTo>
                      <a:cubicBezTo>
                        <a:pt x="395" y="50"/>
                        <a:pt x="322" y="25"/>
                        <a:pt x="24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1" name="Google Shape;4241;g303e823a111_0_116"/>
                <p:cNvSpPr/>
                <p:nvPr/>
              </p:nvSpPr>
              <p:spPr>
                <a:xfrm>
                  <a:off x="-3834775" y="1754825"/>
                  <a:ext cx="6200" cy="291650"/>
                </a:xfrm>
                <a:custGeom>
                  <a:rect b="b" l="l" r="r" t="t"/>
                  <a:pathLst>
                    <a:path extrusionOk="0" h="11666" w="248">
                      <a:moveTo>
                        <a:pt x="74" y="0"/>
                      </a:moveTo>
                      <a:lnTo>
                        <a:pt x="1" y="11665"/>
                      </a:lnTo>
                      <a:lnTo>
                        <a:pt x="198" y="11665"/>
                      </a:lnTo>
                      <a:lnTo>
                        <a:pt x="247" y="247"/>
                      </a:lnTo>
                      <a:cubicBezTo>
                        <a:pt x="198" y="148"/>
                        <a:pt x="123" y="73"/>
                        <a:pt x="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2" name="Google Shape;4242;g303e823a111_0_116"/>
                <p:cNvSpPr/>
                <p:nvPr/>
              </p:nvSpPr>
              <p:spPr>
                <a:xfrm>
                  <a:off x="-3982750" y="1735075"/>
                  <a:ext cx="17300" cy="315100"/>
                </a:xfrm>
                <a:custGeom>
                  <a:rect b="b" l="l" r="r" t="t"/>
                  <a:pathLst>
                    <a:path extrusionOk="0" h="12604" w="692">
                      <a:moveTo>
                        <a:pt x="198" y="1"/>
                      </a:moveTo>
                      <a:cubicBezTo>
                        <a:pt x="172" y="1"/>
                        <a:pt x="172" y="1"/>
                        <a:pt x="148" y="25"/>
                      </a:cubicBezTo>
                      <a:cubicBezTo>
                        <a:pt x="99" y="50"/>
                        <a:pt x="50" y="100"/>
                        <a:pt x="0" y="123"/>
                      </a:cubicBezTo>
                      <a:lnTo>
                        <a:pt x="494" y="12603"/>
                      </a:lnTo>
                      <a:cubicBezTo>
                        <a:pt x="567" y="12603"/>
                        <a:pt x="616" y="12603"/>
                        <a:pt x="691" y="12579"/>
                      </a:cubicBez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3" name="Google Shape;4243;g303e823a111_0_116"/>
                <p:cNvSpPr/>
                <p:nvPr/>
              </p:nvSpPr>
              <p:spPr>
                <a:xfrm>
                  <a:off x="-3995725" y="1408875"/>
                  <a:ext cx="162225" cy="162225"/>
                </a:xfrm>
                <a:custGeom>
                  <a:rect b="b" l="l" r="r" t="t"/>
                  <a:pathLst>
                    <a:path extrusionOk="0" h="6489" w="6489">
                      <a:moveTo>
                        <a:pt x="3232" y="1"/>
                      </a:moveTo>
                      <a:cubicBezTo>
                        <a:pt x="1457" y="1"/>
                        <a:pt x="1" y="1457"/>
                        <a:pt x="1" y="3256"/>
                      </a:cubicBezTo>
                      <a:cubicBezTo>
                        <a:pt x="1" y="5058"/>
                        <a:pt x="1457" y="6488"/>
                        <a:pt x="3232" y="6488"/>
                      </a:cubicBezTo>
                      <a:cubicBezTo>
                        <a:pt x="5032" y="6488"/>
                        <a:pt x="6488" y="5058"/>
                        <a:pt x="6488" y="3256"/>
                      </a:cubicBezTo>
                      <a:cubicBezTo>
                        <a:pt x="6488" y="1457"/>
                        <a:pt x="5032" y="1"/>
                        <a:pt x="32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4" name="Google Shape;4244;g303e823a111_0_116"/>
                <p:cNvSpPr/>
                <p:nvPr/>
              </p:nvSpPr>
              <p:spPr>
                <a:xfrm>
                  <a:off x="-3918625" y="1408875"/>
                  <a:ext cx="9900" cy="204150"/>
                </a:xfrm>
                <a:custGeom>
                  <a:rect b="b" l="l" r="r" t="t"/>
                  <a:pathLst>
                    <a:path extrusionOk="0" h="8166" w="396">
                      <a:moveTo>
                        <a:pt x="0" y="1"/>
                      </a:moveTo>
                      <a:lnTo>
                        <a:pt x="0" y="8165"/>
                      </a:lnTo>
                      <a:lnTo>
                        <a:pt x="395" y="8165"/>
                      </a:lnTo>
                      <a:lnTo>
                        <a:pt x="39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5" name="Google Shape;4245;g303e823a111_0_116"/>
                <p:cNvSpPr/>
                <p:nvPr/>
              </p:nvSpPr>
              <p:spPr>
                <a:xfrm>
                  <a:off x="-5010000" y="1038000"/>
                  <a:ext cx="1524250" cy="509225"/>
                </a:xfrm>
                <a:custGeom>
                  <a:rect b="b" l="l" r="r" t="t"/>
                  <a:pathLst>
                    <a:path extrusionOk="0" h="20369" w="60970">
                      <a:moveTo>
                        <a:pt x="24508" y="1"/>
                      </a:moveTo>
                      <a:cubicBezTo>
                        <a:pt x="20659" y="1"/>
                        <a:pt x="16786" y="28"/>
                        <a:pt x="12875" y="87"/>
                      </a:cubicBezTo>
                      <a:cubicBezTo>
                        <a:pt x="9126" y="4428"/>
                        <a:pt x="5772" y="9090"/>
                        <a:pt x="2418" y="13727"/>
                      </a:cubicBezTo>
                      <a:cubicBezTo>
                        <a:pt x="1678" y="14763"/>
                        <a:pt x="938" y="15799"/>
                        <a:pt x="445" y="16957"/>
                      </a:cubicBezTo>
                      <a:cubicBezTo>
                        <a:pt x="198" y="17525"/>
                        <a:pt x="1" y="18190"/>
                        <a:pt x="247" y="18758"/>
                      </a:cubicBezTo>
                      <a:cubicBezTo>
                        <a:pt x="445" y="19252"/>
                        <a:pt x="889" y="19597"/>
                        <a:pt x="1356" y="19818"/>
                      </a:cubicBezTo>
                      <a:cubicBezTo>
                        <a:pt x="2418" y="20311"/>
                        <a:pt x="3625" y="20311"/>
                        <a:pt x="4785" y="20311"/>
                      </a:cubicBezTo>
                      <a:cubicBezTo>
                        <a:pt x="9840" y="20311"/>
                        <a:pt x="14872" y="20311"/>
                        <a:pt x="19903" y="20287"/>
                      </a:cubicBezTo>
                      <a:cubicBezTo>
                        <a:pt x="20984" y="20287"/>
                        <a:pt x="22396" y="20369"/>
                        <a:pt x="23745" y="20369"/>
                      </a:cubicBezTo>
                      <a:cubicBezTo>
                        <a:pt x="25630" y="20369"/>
                        <a:pt x="27394" y="20210"/>
                        <a:pt x="27969" y="19449"/>
                      </a:cubicBezTo>
                      <a:cubicBezTo>
                        <a:pt x="31126" y="15256"/>
                        <a:pt x="38624" y="8177"/>
                        <a:pt x="43334" y="2973"/>
                      </a:cubicBezTo>
                      <a:cubicBezTo>
                        <a:pt x="47872" y="6993"/>
                        <a:pt x="57688" y="17180"/>
                        <a:pt x="57688" y="17180"/>
                      </a:cubicBezTo>
                      <a:lnTo>
                        <a:pt x="57836" y="19177"/>
                      </a:lnTo>
                      <a:cubicBezTo>
                        <a:pt x="58971" y="19127"/>
                        <a:pt x="60500" y="18930"/>
                        <a:pt x="60845" y="17845"/>
                      </a:cubicBezTo>
                      <a:cubicBezTo>
                        <a:pt x="60969" y="17499"/>
                        <a:pt x="60920" y="17130"/>
                        <a:pt x="60821" y="16785"/>
                      </a:cubicBezTo>
                      <a:cubicBezTo>
                        <a:pt x="60598" y="15996"/>
                        <a:pt x="60007" y="15378"/>
                        <a:pt x="59440" y="14786"/>
                      </a:cubicBezTo>
                      <a:cubicBezTo>
                        <a:pt x="54902" y="10077"/>
                        <a:pt x="50141" y="5588"/>
                        <a:pt x="45208" y="1320"/>
                      </a:cubicBezTo>
                      <a:cubicBezTo>
                        <a:pt x="44863" y="1000"/>
                        <a:pt x="44468" y="679"/>
                        <a:pt x="44024" y="481"/>
                      </a:cubicBezTo>
                      <a:cubicBezTo>
                        <a:pt x="43433" y="235"/>
                        <a:pt x="42768" y="211"/>
                        <a:pt x="42126" y="185"/>
                      </a:cubicBezTo>
                      <a:cubicBezTo>
                        <a:pt x="36272" y="66"/>
                        <a:pt x="30417" y="1"/>
                        <a:pt x="2450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6" name="Google Shape;4246;g303e823a111_0_116"/>
                <p:cNvSpPr/>
                <p:nvPr/>
              </p:nvSpPr>
              <p:spPr>
                <a:xfrm>
                  <a:off x="-4309550" y="1257850"/>
                  <a:ext cx="90050" cy="38225"/>
                </a:xfrm>
                <a:custGeom>
                  <a:rect b="b" l="l" r="r" t="t"/>
                  <a:pathLst>
                    <a:path extrusionOk="0" h="1529" w="3602">
                      <a:moveTo>
                        <a:pt x="468" y="0"/>
                      </a:moveTo>
                      <a:cubicBezTo>
                        <a:pt x="468" y="0"/>
                        <a:pt x="1" y="1184"/>
                        <a:pt x="1628" y="1480"/>
                      </a:cubicBezTo>
                      <a:cubicBezTo>
                        <a:pt x="1800" y="1514"/>
                        <a:pt x="1958" y="1529"/>
                        <a:pt x="2102" y="1529"/>
                      </a:cubicBezTo>
                      <a:cubicBezTo>
                        <a:pt x="3325" y="1529"/>
                        <a:pt x="3601" y="444"/>
                        <a:pt x="3602" y="444"/>
                      </a:cubicBezTo>
                      <a:lnTo>
                        <a:pt x="3602" y="444"/>
                      </a:lnTo>
                      <a:cubicBezTo>
                        <a:pt x="3601" y="444"/>
                        <a:pt x="3149" y="1169"/>
                        <a:pt x="2142" y="1169"/>
                      </a:cubicBezTo>
                      <a:cubicBezTo>
                        <a:pt x="2020" y="1169"/>
                        <a:pt x="1889" y="1159"/>
                        <a:pt x="1751" y="1135"/>
                      </a:cubicBezTo>
                      <a:cubicBezTo>
                        <a:pt x="468" y="912"/>
                        <a:pt x="468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7" name="Google Shape;4247;g303e823a111_0_116"/>
                <p:cNvSpPr/>
                <p:nvPr/>
              </p:nvSpPr>
              <p:spPr>
                <a:xfrm>
                  <a:off x="-4526575" y="1082725"/>
                  <a:ext cx="90025" cy="38250"/>
                </a:xfrm>
                <a:custGeom>
                  <a:rect b="b" l="l" r="r" t="t"/>
                  <a:pathLst>
                    <a:path extrusionOk="0" h="1530" w="3601">
                      <a:moveTo>
                        <a:pt x="468" y="1"/>
                      </a:moveTo>
                      <a:cubicBezTo>
                        <a:pt x="468" y="1"/>
                        <a:pt x="0" y="1184"/>
                        <a:pt x="1628" y="1480"/>
                      </a:cubicBezTo>
                      <a:cubicBezTo>
                        <a:pt x="1797" y="1514"/>
                        <a:pt x="1952" y="1529"/>
                        <a:pt x="2095" y="1529"/>
                      </a:cubicBezTo>
                      <a:cubicBezTo>
                        <a:pt x="3304" y="1529"/>
                        <a:pt x="3601" y="445"/>
                        <a:pt x="3601" y="445"/>
                      </a:cubicBezTo>
                      <a:lnTo>
                        <a:pt x="3601" y="445"/>
                      </a:lnTo>
                      <a:cubicBezTo>
                        <a:pt x="3601" y="445"/>
                        <a:pt x="3149" y="1170"/>
                        <a:pt x="2141" y="1170"/>
                      </a:cubicBezTo>
                      <a:cubicBezTo>
                        <a:pt x="2019" y="1170"/>
                        <a:pt x="1889" y="1159"/>
                        <a:pt x="1750" y="1135"/>
                      </a:cubicBezTo>
                      <a:cubicBezTo>
                        <a:pt x="468" y="912"/>
                        <a:pt x="468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8" name="Google Shape;4248;g303e823a111_0_116"/>
                <p:cNvSpPr/>
                <p:nvPr/>
              </p:nvSpPr>
              <p:spPr>
                <a:xfrm>
                  <a:off x="-4389700" y="1162250"/>
                  <a:ext cx="90050" cy="38700"/>
                </a:xfrm>
                <a:custGeom>
                  <a:rect b="b" l="l" r="r" t="t"/>
                  <a:pathLst>
                    <a:path extrusionOk="0" h="1548" w="3602">
                      <a:moveTo>
                        <a:pt x="494" y="0"/>
                      </a:moveTo>
                      <a:lnTo>
                        <a:pt x="494" y="0"/>
                      </a:lnTo>
                      <a:cubicBezTo>
                        <a:pt x="494" y="1"/>
                        <a:pt x="1" y="1184"/>
                        <a:pt x="1628" y="1506"/>
                      </a:cubicBezTo>
                      <a:cubicBezTo>
                        <a:pt x="1788" y="1535"/>
                        <a:pt x="1936" y="1548"/>
                        <a:pt x="2072" y="1548"/>
                      </a:cubicBezTo>
                      <a:cubicBezTo>
                        <a:pt x="3320" y="1548"/>
                        <a:pt x="3601" y="444"/>
                        <a:pt x="3601" y="444"/>
                      </a:cubicBezTo>
                      <a:lnTo>
                        <a:pt x="3601" y="444"/>
                      </a:lnTo>
                      <a:cubicBezTo>
                        <a:pt x="3601" y="444"/>
                        <a:pt x="3150" y="1170"/>
                        <a:pt x="2144" y="1170"/>
                      </a:cubicBezTo>
                      <a:cubicBezTo>
                        <a:pt x="2021" y="1170"/>
                        <a:pt x="1890" y="1159"/>
                        <a:pt x="1751" y="1135"/>
                      </a:cubicBezTo>
                      <a:cubicBezTo>
                        <a:pt x="494" y="914"/>
                        <a:pt x="494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9" name="Google Shape;4249;g303e823a111_0_116"/>
                <p:cNvSpPr/>
                <p:nvPr/>
              </p:nvSpPr>
              <p:spPr>
                <a:xfrm>
                  <a:off x="-4201025" y="1116625"/>
                  <a:ext cx="90050" cy="38700"/>
                </a:xfrm>
                <a:custGeom>
                  <a:rect b="b" l="l" r="r" t="t"/>
                  <a:pathLst>
                    <a:path extrusionOk="0" h="1548" w="3602">
                      <a:moveTo>
                        <a:pt x="494" y="0"/>
                      </a:moveTo>
                      <a:lnTo>
                        <a:pt x="494" y="0"/>
                      </a:lnTo>
                      <a:cubicBezTo>
                        <a:pt x="494" y="0"/>
                        <a:pt x="1" y="1184"/>
                        <a:pt x="1628" y="1506"/>
                      </a:cubicBezTo>
                      <a:cubicBezTo>
                        <a:pt x="1788" y="1535"/>
                        <a:pt x="1936" y="1548"/>
                        <a:pt x="2072" y="1548"/>
                      </a:cubicBezTo>
                      <a:cubicBezTo>
                        <a:pt x="3320" y="1548"/>
                        <a:pt x="3601" y="444"/>
                        <a:pt x="3601" y="444"/>
                      </a:cubicBezTo>
                      <a:lnTo>
                        <a:pt x="3601" y="444"/>
                      </a:lnTo>
                      <a:cubicBezTo>
                        <a:pt x="3601" y="444"/>
                        <a:pt x="3138" y="1188"/>
                        <a:pt x="2105" y="1188"/>
                      </a:cubicBezTo>
                      <a:cubicBezTo>
                        <a:pt x="1994" y="1188"/>
                        <a:pt x="1876" y="1180"/>
                        <a:pt x="1751" y="1160"/>
                      </a:cubicBezTo>
                      <a:cubicBezTo>
                        <a:pt x="494" y="937"/>
                        <a:pt x="494" y="0"/>
                        <a:pt x="49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0" name="Google Shape;4250;g303e823a111_0_116"/>
                <p:cNvSpPr/>
                <p:nvPr/>
              </p:nvSpPr>
              <p:spPr>
                <a:xfrm>
                  <a:off x="-4582075" y="1315150"/>
                  <a:ext cx="59200" cy="25425"/>
                </a:xfrm>
                <a:custGeom>
                  <a:rect b="b" l="l" r="r" t="t"/>
                  <a:pathLst>
                    <a:path extrusionOk="0" h="1017" w="2368">
                      <a:moveTo>
                        <a:pt x="320" y="1"/>
                      </a:moveTo>
                      <a:lnTo>
                        <a:pt x="320" y="1"/>
                      </a:lnTo>
                      <a:cubicBezTo>
                        <a:pt x="320" y="1"/>
                        <a:pt x="0" y="790"/>
                        <a:pt x="1060" y="987"/>
                      </a:cubicBezTo>
                      <a:cubicBezTo>
                        <a:pt x="1168" y="1007"/>
                        <a:pt x="1268" y="1016"/>
                        <a:pt x="1360" y="1016"/>
                      </a:cubicBezTo>
                      <a:cubicBezTo>
                        <a:pt x="2187" y="1016"/>
                        <a:pt x="2368" y="297"/>
                        <a:pt x="2368" y="297"/>
                      </a:cubicBezTo>
                      <a:lnTo>
                        <a:pt x="2368" y="297"/>
                      </a:lnTo>
                      <a:cubicBezTo>
                        <a:pt x="2368" y="297"/>
                        <a:pt x="2063" y="783"/>
                        <a:pt x="1382" y="783"/>
                      </a:cubicBezTo>
                      <a:cubicBezTo>
                        <a:pt x="1311" y="783"/>
                        <a:pt x="1237" y="778"/>
                        <a:pt x="1158" y="766"/>
                      </a:cubicBezTo>
                      <a:cubicBezTo>
                        <a:pt x="320" y="618"/>
                        <a:pt x="320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1" name="Google Shape;4251;g303e823a111_0_116"/>
                <p:cNvSpPr/>
                <p:nvPr/>
              </p:nvSpPr>
              <p:spPr>
                <a:xfrm>
                  <a:off x="-4492700" y="1362650"/>
                  <a:ext cx="59225" cy="25425"/>
                </a:xfrm>
                <a:custGeom>
                  <a:rect b="b" l="l" r="r" t="t"/>
                  <a:pathLst>
                    <a:path extrusionOk="0" h="1017" w="2369">
                      <a:moveTo>
                        <a:pt x="322" y="1"/>
                      </a:moveTo>
                      <a:lnTo>
                        <a:pt x="322" y="1"/>
                      </a:lnTo>
                      <a:cubicBezTo>
                        <a:pt x="322" y="1"/>
                        <a:pt x="1" y="790"/>
                        <a:pt x="1086" y="988"/>
                      </a:cubicBezTo>
                      <a:cubicBezTo>
                        <a:pt x="1192" y="1007"/>
                        <a:pt x="1290" y="1016"/>
                        <a:pt x="1380" y="1016"/>
                      </a:cubicBezTo>
                      <a:cubicBezTo>
                        <a:pt x="2189" y="1016"/>
                        <a:pt x="2368" y="297"/>
                        <a:pt x="2368" y="297"/>
                      </a:cubicBezTo>
                      <a:lnTo>
                        <a:pt x="2368" y="297"/>
                      </a:lnTo>
                      <a:cubicBezTo>
                        <a:pt x="2368" y="297"/>
                        <a:pt x="2077" y="765"/>
                        <a:pt x="1423" y="765"/>
                      </a:cubicBezTo>
                      <a:cubicBezTo>
                        <a:pt x="1341" y="765"/>
                        <a:pt x="1254" y="757"/>
                        <a:pt x="1161" y="741"/>
                      </a:cubicBezTo>
                      <a:cubicBezTo>
                        <a:pt x="322" y="617"/>
                        <a:pt x="322" y="1"/>
                        <a:pt x="3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2" name="Google Shape;4252;g303e823a111_0_116"/>
                <p:cNvSpPr/>
                <p:nvPr/>
              </p:nvSpPr>
              <p:spPr>
                <a:xfrm>
                  <a:off x="-4830600" y="1426150"/>
                  <a:ext cx="59225" cy="25375"/>
                </a:xfrm>
                <a:custGeom>
                  <a:rect b="b" l="l" r="r" t="t"/>
                  <a:pathLst>
                    <a:path extrusionOk="0" h="1015" w="2369">
                      <a:moveTo>
                        <a:pt x="322" y="0"/>
                      </a:moveTo>
                      <a:lnTo>
                        <a:pt x="322" y="0"/>
                      </a:lnTo>
                      <a:cubicBezTo>
                        <a:pt x="322" y="1"/>
                        <a:pt x="1" y="766"/>
                        <a:pt x="1062" y="987"/>
                      </a:cubicBezTo>
                      <a:cubicBezTo>
                        <a:pt x="1168" y="1006"/>
                        <a:pt x="1266" y="1015"/>
                        <a:pt x="1356" y="1015"/>
                      </a:cubicBezTo>
                      <a:cubicBezTo>
                        <a:pt x="2188" y="1015"/>
                        <a:pt x="2368" y="273"/>
                        <a:pt x="2369" y="273"/>
                      </a:cubicBezTo>
                      <a:lnTo>
                        <a:pt x="2369" y="273"/>
                      </a:lnTo>
                      <a:cubicBezTo>
                        <a:pt x="2368" y="273"/>
                        <a:pt x="2074" y="763"/>
                        <a:pt x="1415" y="763"/>
                      </a:cubicBezTo>
                      <a:cubicBezTo>
                        <a:pt x="1336" y="763"/>
                        <a:pt x="1251" y="756"/>
                        <a:pt x="1161" y="740"/>
                      </a:cubicBezTo>
                      <a:cubicBezTo>
                        <a:pt x="323" y="592"/>
                        <a:pt x="322" y="1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3" name="Google Shape;4253;g303e823a111_0_116"/>
                <p:cNvSpPr/>
                <p:nvPr/>
              </p:nvSpPr>
              <p:spPr>
                <a:xfrm>
                  <a:off x="-4797900" y="1120450"/>
                  <a:ext cx="150475" cy="187325"/>
                </a:xfrm>
                <a:custGeom>
                  <a:rect b="b" l="l" r="r" t="t"/>
                  <a:pathLst>
                    <a:path extrusionOk="0" h="7493" w="6019">
                      <a:moveTo>
                        <a:pt x="3858" y="0"/>
                      </a:moveTo>
                      <a:cubicBezTo>
                        <a:pt x="2650" y="0"/>
                        <a:pt x="1424" y="87"/>
                        <a:pt x="198" y="242"/>
                      </a:cubicBezTo>
                      <a:cubicBezTo>
                        <a:pt x="173" y="2659"/>
                        <a:pt x="100" y="5076"/>
                        <a:pt x="1" y="7493"/>
                      </a:cubicBezTo>
                      <a:cubicBezTo>
                        <a:pt x="2096" y="7124"/>
                        <a:pt x="4119" y="6457"/>
                        <a:pt x="6019" y="5520"/>
                      </a:cubicBezTo>
                      <a:cubicBezTo>
                        <a:pt x="5920" y="3720"/>
                        <a:pt x="5895" y="1895"/>
                        <a:pt x="5970" y="94"/>
                      </a:cubicBezTo>
                      <a:cubicBezTo>
                        <a:pt x="5275" y="30"/>
                        <a:pt x="4569" y="0"/>
                        <a:pt x="38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4" name="Google Shape;4254;g303e823a111_0_116"/>
                <p:cNvSpPr/>
                <p:nvPr/>
              </p:nvSpPr>
              <p:spPr>
                <a:xfrm>
                  <a:off x="-4828725" y="1087350"/>
                  <a:ext cx="205325" cy="86025"/>
                </a:xfrm>
                <a:custGeom>
                  <a:rect b="b" l="l" r="r" t="t"/>
                  <a:pathLst>
                    <a:path extrusionOk="0" h="3441" w="8213">
                      <a:moveTo>
                        <a:pt x="3693" y="1"/>
                      </a:moveTo>
                      <a:cubicBezTo>
                        <a:pt x="2468" y="1"/>
                        <a:pt x="1268" y="76"/>
                        <a:pt x="74" y="234"/>
                      </a:cubicBezTo>
                      <a:cubicBezTo>
                        <a:pt x="1" y="1220"/>
                        <a:pt x="123" y="2233"/>
                        <a:pt x="419" y="3194"/>
                      </a:cubicBezTo>
                      <a:cubicBezTo>
                        <a:pt x="2714" y="3269"/>
                        <a:pt x="5007" y="3342"/>
                        <a:pt x="7301" y="3440"/>
                      </a:cubicBezTo>
                      <a:cubicBezTo>
                        <a:pt x="7424" y="3440"/>
                        <a:pt x="7548" y="3440"/>
                        <a:pt x="7647" y="3367"/>
                      </a:cubicBezTo>
                      <a:cubicBezTo>
                        <a:pt x="7795" y="3292"/>
                        <a:pt x="7844" y="3121"/>
                        <a:pt x="7868" y="2947"/>
                      </a:cubicBezTo>
                      <a:cubicBezTo>
                        <a:pt x="8041" y="2085"/>
                        <a:pt x="8163" y="1197"/>
                        <a:pt x="8213" y="309"/>
                      </a:cubicBezTo>
                      <a:cubicBezTo>
                        <a:pt x="6646" y="107"/>
                        <a:pt x="5151" y="1"/>
                        <a:pt x="36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5" name="Google Shape;4255;g303e823a111_0_116"/>
                <p:cNvSpPr/>
                <p:nvPr/>
              </p:nvSpPr>
              <p:spPr>
                <a:xfrm>
                  <a:off x="-4962550" y="2288075"/>
                  <a:ext cx="265800" cy="97200"/>
                </a:xfrm>
                <a:custGeom>
                  <a:rect b="b" l="l" r="r" t="t"/>
                  <a:pathLst>
                    <a:path extrusionOk="0" h="3888" w="10632">
                      <a:moveTo>
                        <a:pt x="3794" y="0"/>
                      </a:moveTo>
                      <a:cubicBezTo>
                        <a:pt x="3581" y="0"/>
                        <a:pt x="3368" y="17"/>
                        <a:pt x="3158" y="53"/>
                      </a:cubicBezTo>
                      <a:cubicBezTo>
                        <a:pt x="1530" y="349"/>
                        <a:pt x="322" y="1878"/>
                        <a:pt x="1" y="3482"/>
                      </a:cubicBezTo>
                      <a:cubicBezTo>
                        <a:pt x="877" y="3762"/>
                        <a:pt x="1759" y="3887"/>
                        <a:pt x="2631" y="3887"/>
                      </a:cubicBezTo>
                      <a:cubicBezTo>
                        <a:pt x="4287" y="3887"/>
                        <a:pt x="5905" y="3436"/>
                        <a:pt x="7376" y="2742"/>
                      </a:cubicBezTo>
                      <a:cubicBezTo>
                        <a:pt x="7775" y="2865"/>
                        <a:pt x="8254" y="2932"/>
                        <a:pt x="8740" y="2932"/>
                      </a:cubicBezTo>
                      <a:cubicBezTo>
                        <a:pt x="9426" y="2932"/>
                        <a:pt x="10126" y="2798"/>
                        <a:pt x="10632" y="2495"/>
                      </a:cubicBezTo>
                      <a:cubicBezTo>
                        <a:pt x="10508" y="1779"/>
                        <a:pt x="9916" y="1187"/>
                        <a:pt x="9225" y="1065"/>
                      </a:cubicBezTo>
                      <a:cubicBezTo>
                        <a:pt x="9140" y="1050"/>
                        <a:pt x="9054" y="1043"/>
                        <a:pt x="8968" y="1043"/>
                      </a:cubicBezTo>
                      <a:cubicBezTo>
                        <a:pt x="8330" y="1043"/>
                        <a:pt x="7681" y="1434"/>
                        <a:pt x="7376" y="1977"/>
                      </a:cubicBezTo>
                      <a:cubicBezTo>
                        <a:pt x="6625" y="756"/>
                        <a:pt x="5206" y="0"/>
                        <a:pt x="379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6" name="Google Shape;4256;g303e823a111_0_116"/>
                <p:cNvSpPr/>
                <p:nvPr/>
              </p:nvSpPr>
              <p:spPr>
                <a:xfrm>
                  <a:off x="-4927375" y="2349450"/>
                  <a:ext cx="9900" cy="11875"/>
                </a:xfrm>
                <a:custGeom>
                  <a:rect b="b" l="l" r="r" t="t"/>
                  <a:pathLst>
                    <a:path extrusionOk="0" h="475" w="396">
                      <a:moveTo>
                        <a:pt x="267" y="1"/>
                      </a:moveTo>
                      <a:cubicBezTo>
                        <a:pt x="224" y="1"/>
                        <a:pt x="189" y="18"/>
                        <a:pt x="172" y="64"/>
                      </a:cubicBezTo>
                      <a:lnTo>
                        <a:pt x="24" y="287"/>
                      </a:lnTo>
                      <a:cubicBezTo>
                        <a:pt x="1" y="311"/>
                        <a:pt x="1" y="360"/>
                        <a:pt x="1" y="386"/>
                      </a:cubicBezTo>
                      <a:cubicBezTo>
                        <a:pt x="1" y="409"/>
                        <a:pt x="24" y="459"/>
                        <a:pt x="50" y="459"/>
                      </a:cubicBezTo>
                      <a:cubicBezTo>
                        <a:pt x="77" y="468"/>
                        <a:pt x="104" y="474"/>
                        <a:pt x="129" y="474"/>
                      </a:cubicBezTo>
                      <a:cubicBezTo>
                        <a:pt x="171" y="474"/>
                        <a:pt x="207" y="457"/>
                        <a:pt x="222" y="409"/>
                      </a:cubicBezTo>
                      <a:lnTo>
                        <a:pt x="370" y="188"/>
                      </a:lnTo>
                      <a:cubicBezTo>
                        <a:pt x="395" y="163"/>
                        <a:pt x="395" y="113"/>
                        <a:pt x="395" y="90"/>
                      </a:cubicBezTo>
                      <a:cubicBezTo>
                        <a:pt x="370" y="64"/>
                        <a:pt x="370" y="40"/>
                        <a:pt x="346" y="15"/>
                      </a:cubicBezTo>
                      <a:cubicBezTo>
                        <a:pt x="319" y="6"/>
                        <a:pt x="292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7" name="Google Shape;4257;g303e823a111_0_116"/>
                <p:cNvSpPr/>
                <p:nvPr/>
              </p:nvSpPr>
              <p:spPr>
                <a:xfrm>
                  <a:off x="-4905825" y="2335000"/>
                  <a:ext cx="4975" cy="6050"/>
                </a:xfrm>
                <a:custGeom>
                  <a:rect b="b" l="l" r="r" t="t"/>
                  <a:pathLst>
                    <a:path extrusionOk="0" h="242" w="199">
                      <a:moveTo>
                        <a:pt x="99" y="1"/>
                      </a:moveTo>
                      <a:cubicBezTo>
                        <a:pt x="99" y="27"/>
                        <a:pt x="76" y="27"/>
                        <a:pt x="76" y="27"/>
                      </a:cubicBezTo>
                      <a:cubicBezTo>
                        <a:pt x="50" y="76"/>
                        <a:pt x="26" y="100"/>
                        <a:pt x="1" y="149"/>
                      </a:cubicBezTo>
                      <a:lnTo>
                        <a:pt x="1" y="198"/>
                      </a:lnTo>
                      <a:lnTo>
                        <a:pt x="26" y="224"/>
                      </a:lnTo>
                      <a:cubicBezTo>
                        <a:pt x="38" y="236"/>
                        <a:pt x="44" y="242"/>
                        <a:pt x="50" y="242"/>
                      </a:cubicBezTo>
                      <a:cubicBezTo>
                        <a:pt x="57" y="242"/>
                        <a:pt x="63" y="236"/>
                        <a:pt x="76" y="224"/>
                      </a:cubicBezTo>
                      <a:cubicBezTo>
                        <a:pt x="99" y="224"/>
                        <a:pt x="99" y="224"/>
                        <a:pt x="125" y="198"/>
                      </a:cubicBezTo>
                      <a:cubicBezTo>
                        <a:pt x="125" y="175"/>
                        <a:pt x="149" y="125"/>
                        <a:pt x="174" y="100"/>
                      </a:cubicBezTo>
                      <a:cubicBezTo>
                        <a:pt x="198" y="76"/>
                        <a:pt x="198" y="76"/>
                        <a:pt x="174" y="50"/>
                      </a:cubicBezTo>
                      <a:cubicBezTo>
                        <a:pt x="174" y="27"/>
                        <a:pt x="174" y="27"/>
                        <a:pt x="149" y="27"/>
                      </a:cubicBezTo>
                      <a:cubicBezTo>
                        <a:pt x="149" y="1"/>
                        <a:pt x="125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8" name="Google Shape;4258;g303e823a111_0_116"/>
                <p:cNvSpPr/>
                <p:nvPr/>
              </p:nvSpPr>
              <p:spPr>
                <a:xfrm>
                  <a:off x="-4917500" y="2312800"/>
                  <a:ext cx="9875" cy="10550"/>
                </a:xfrm>
                <a:custGeom>
                  <a:rect b="b" l="l" r="r" t="t"/>
                  <a:pathLst>
                    <a:path extrusionOk="0" h="422" w="395">
                      <a:moveTo>
                        <a:pt x="271" y="1"/>
                      </a:moveTo>
                      <a:cubicBezTo>
                        <a:pt x="247" y="1"/>
                        <a:pt x="198" y="27"/>
                        <a:pt x="172" y="50"/>
                      </a:cubicBezTo>
                      <a:cubicBezTo>
                        <a:pt x="123" y="100"/>
                        <a:pt x="73" y="175"/>
                        <a:pt x="24" y="224"/>
                      </a:cubicBezTo>
                      <a:lnTo>
                        <a:pt x="0" y="248"/>
                      </a:lnTo>
                      <a:lnTo>
                        <a:pt x="0" y="297"/>
                      </a:lnTo>
                      <a:cubicBezTo>
                        <a:pt x="0" y="346"/>
                        <a:pt x="0" y="372"/>
                        <a:pt x="24" y="396"/>
                      </a:cubicBezTo>
                      <a:cubicBezTo>
                        <a:pt x="50" y="421"/>
                        <a:pt x="73" y="421"/>
                        <a:pt x="123" y="421"/>
                      </a:cubicBezTo>
                      <a:cubicBezTo>
                        <a:pt x="148" y="421"/>
                        <a:pt x="172" y="421"/>
                        <a:pt x="198" y="396"/>
                      </a:cubicBezTo>
                      <a:cubicBezTo>
                        <a:pt x="247" y="323"/>
                        <a:pt x="296" y="273"/>
                        <a:pt x="345" y="224"/>
                      </a:cubicBezTo>
                      <a:cubicBezTo>
                        <a:pt x="369" y="198"/>
                        <a:pt x="369" y="198"/>
                        <a:pt x="369" y="175"/>
                      </a:cubicBezTo>
                      <a:cubicBezTo>
                        <a:pt x="395" y="175"/>
                        <a:pt x="395" y="149"/>
                        <a:pt x="395" y="125"/>
                      </a:cubicBezTo>
                      <a:cubicBezTo>
                        <a:pt x="395" y="100"/>
                        <a:pt x="369" y="76"/>
                        <a:pt x="345" y="50"/>
                      </a:cubicBezTo>
                      <a:cubicBezTo>
                        <a:pt x="320" y="27"/>
                        <a:pt x="296" y="1"/>
                        <a:pt x="2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9" name="Google Shape;4259;g303e823a111_0_116"/>
                <p:cNvSpPr/>
                <p:nvPr/>
              </p:nvSpPr>
              <p:spPr>
                <a:xfrm>
                  <a:off x="-4762125" y="2335650"/>
                  <a:ext cx="4325" cy="4950"/>
                </a:xfrm>
                <a:custGeom>
                  <a:rect b="b" l="l" r="r" t="t"/>
                  <a:pathLst>
                    <a:path extrusionOk="0" h="198" w="173">
                      <a:moveTo>
                        <a:pt x="99" y="1"/>
                      </a:moveTo>
                      <a:cubicBezTo>
                        <a:pt x="73" y="1"/>
                        <a:pt x="73" y="1"/>
                        <a:pt x="73" y="24"/>
                      </a:cubicBezTo>
                      <a:lnTo>
                        <a:pt x="50" y="24"/>
                      </a:lnTo>
                      <a:cubicBezTo>
                        <a:pt x="50" y="50"/>
                        <a:pt x="24" y="74"/>
                        <a:pt x="0" y="99"/>
                      </a:cubicBezTo>
                      <a:lnTo>
                        <a:pt x="0" y="123"/>
                      </a:lnTo>
                      <a:lnTo>
                        <a:pt x="0" y="149"/>
                      </a:lnTo>
                      <a:cubicBezTo>
                        <a:pt x="0" y="149"/>
                        <a:pt x="0" y="172"/>
                        <a:pt x="24" y="172"/>
                      </a:cubicBezTo>
                      <a:cubicBezTo>
                        <a:pt x="50" y="198"/>
                        <a:pt x="50" y="198"/>
                        <a:pt x="73" y="198"/>
                      </a:cubicBezTo>
                      <a:lnTo>
                        <a:pt x="99" y="172"/>
                      </a:lnTo>
                      <a:lnTo>
                        <a:pt x="123" y="172"/>
                      </a:lnTo>
                      <a:cubicBezTo>
                        <a:pt x="123" y="149"/>
                        <a:pt x="148" y="123"/>
                        <a:pt x="148" y="99"/>
                      </a:cubicBezTo>
                      <a:cubicBezTo>
                        <a:pt x="172" y="99"/>
                        <a:pt x="172" y="74"/>
                        <a:pt x="172" y="74"/>
                      </a:cubicBezTo>
                      <a:lnTo>
                        <a:pt x="172" y="50"/>
                      </a:lnTo>
                      <a:lnTo>
                        <a:pt x="148" y="24"/>
                      </a:lnTo>
                      <a:cubicBezTo>
                        <a:pt x="123" y="1"/>
                        <a:pt x="99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0" name="Google Shape;4260;g303e823a111_0_116"/>
                <p:cNvSpPr/>
                <p:nvPr/>
              </p:nvSpPr>
              <p:spPr>
                <a:xfrm>
                  <a:off x="-4754125" y="2321450"/>
                  <a:ext cx="8650" cy="9300"/>
                </a:xfrm>
                <a:custGeom>
                  <a:rect b="b" l="l" r="r" t="t"/>
                  <a:pathLst>
                    <a:path extrusionOk="0" h="372" w="346">
                      <a:moveTo>
                        <a:pt x="223" y="0"/>
                      </a:moveTo>
                      <a:cubicBezTo>
                        <a:pt x="197" y="26"/>
                        <a:pt x="197" y="26"/>
                        <a:pt x="174" y="26"/>
                      </a:cubicBezTo>
                      <a:cubicBezTo>
                        <a:pt x="174" y="26"/>
                        <a:pt x="148" y="26"/>
                        <a:pt x="124" y="50"/>
                      </a:cubicBezTo>
                      <a:cubicBezTo>
                        <a:pt x="99" y="75"/>
                        <a:pt x="75" y="125"/>
                        <a:pt x="49" y="148"/>
                      </a:cubicBezTo>
                      <a:cubicBezTo>
                        <a:pt x="26" y="174"/>
                        <a:pt x="26" y="174"/>
                        <a:pt x="26" y="198"/>
                      </a:cubicBezTo>
                      <a:cubicBezTo>
                        <a:pt x="0" y="198"/>
                        <a:pt x="0" y="223"/>
                        <a:pt x="0" y="247"/>
                      </a:cubicBezTo>
                      <a:cubicBezTo>
                        <a:pt x="0" y="247"/>
                        <a:pt x="0" y="273"/>
                        <a:pt x="26" y="296"/>
                      </a:cubicBezTo>
                      <a:cubicBezTo>
                        <a:pt x="26" y="296"/>
                        <a:pt x="26" y="322"/>
                        <a:pt x="49" y="322"/>
                      </a:cubicBezTo>
                      <a:cubicBezTo>
                        <a:pt x="49" y="346"/>
                        <a:pt x="49" y="346"/>
                        <a:pt x="75" y="346"/>
                      </a:cubicBezTo>
                      <a:cubicBezTo>
                        <a:pt x="99" y="346"/>
                        <a:pt x="99" y="371"/>
                        <a:pt x="124" y="371"/>
                      </a:cubicBezTo>
                      <a:lnTo>
                        <a:pt x="174" y="371"/>
                      </a:lnTo>
                      <a:cubicBezTo>
                        <a:pt x="174" y="346"/>
                        <a:pt x="197" y="346"/>
                        <a:pt x="223" y="322"/>
                      </a:cubicBezTo>
                      <a:cubicBezTo>
                        <a:pt x="247" y="296"/>
                        <a:pt x="272" y="247"/>
                        <a:pt x="296" y="223"/>
                      </a:cubicBezTo>
                      <a:cubicBezTo>
                        <a:pt x="322" y="198"/>
                        <a:pt x="322" y="198"/>
                        <a:pt x="322" y="174"/>
                      </a:cubicBezTo>
                      <a:cubicBezTo>
                        <a:pt x="345" y="174"/>
                        <a:pt x="345" y="148"/>
                        <a:pt x="345" y="125"/>
                      </a:cubicBezTo>
                      <a:cubicBezTo>
                        <a:pt x="345" y="125"/>
                        <a:pt x="345" y="99"/>
                        <a:pt x="322" y="75"/>
                      </a:cubicBezTo>
                      <a:cubicBezTo>
                        <a:pt x="322" y="75"/>
                        <a:pt x="322" y="50"/>
                        <a:pt x="296" y="50"/>
                      </a:cubicBezTo>
                      <a:cubicBezTo>
                        <a:pt x="296" y="50"/>
                        <a:pt x="296" y="26"/>
                        <a:pt x="272" y="26"/>
                      </a:cubicBezTo>
                      <a:cubicBezTo>
                        <a:pt x="247" y="26"/>
                        <a:pt x="247" y="0"/>
                        <a:pt x="2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1" name="Google Shape;4261;g303e823a111_0_116"/>
                <p:cNvSpPr/>
                <p:nvPr/>
              </p:nvSpPr>
              <p:spPr>
                <a:xfrm>
                  <a:off x="-4749200" y="2335650"/>
                  <a:ext cx="4950" cy="5825"/>
                </a:xfrm>
                <a:custGeom>
                  <a:rect b="b" l="l" r="r" t="t"/>
                  <a:pathLst>
                    <a:path extrusionOk="0" h="233" w="198">
                      <a:moveTo>
                        <a:pt x="99" y="1"/>
                      </a:moveTo>
                      <a:lnTo>
                        <a:pt x="75" y="24"/>
                      </a:lnTo>
                      <a:cubicBezTo>
                        <a:pt x="50" y="74"/>
                        <a:pt x="26" y="99"/>
                        <a:pt x="0" y="149"/>
                      </a:cubicBezTo>
                      <a:lnTo>
                        <a:pt x="0" y="198"/>
                      </a:lnTo>
                      <a:lnTo>
                        <a:pt x="26" y="222"/>
                      </a:lnTo>
                      <a:cubicBezTo>
                        <a:pt x="42" y="222"/>
                        <a:pt x="59" y="233"/>
                        <a:pt x="68" y="233"/>
                      </a:cubicBezTo>
                      <a:cubicBezTo>
                        <a:pt x="73" y="233"/>
                        <a:pt x="75" y="230"/>
                        <a:pt x="75" y="222"/>
                      </a:cubicBezTo>
                      <a:cubicBezTo>
                        <a:pt x="99" y="222"/>
                        <a:pt x="99" y="222"/>
                        <a:pt x="125" y="198"/>
                      </a:cubicBezTo>
                      <a:cubicBezTo>
                        <a:pt x="148" y="172"/>
                        <a:pt x="148" y="123"/>
                        <a:pt x="174" y="99"/>
                      </a:cubicBezTo>
                      <a:cubicBezTo>
                        <a:pt x="198" y="74"/>
                        <a:pt x="198" y="74"/>
                        <a:pt x="198" y="50"/>
                      </a:cubicBezTo>
                      <a:lnTo>
                        <a:pt x="14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2" name="Google Shape;4262;g303e823a111_0_116"/>
                <p:cNvSpPr/>
                <p:nvPr/>
              </p:nvSpPr>
              <p:spPr>
                <a:xfrm>
                  <a:off x="-4915050" y="2360050"/>
                  <a:ext cx="5550" cy="6900"/>
                </a:xfrm>
                <a:custGeom>
                  <a:rect b="b" l="l" r="r" t="t"/>
                  <a:pathLst>
                    <a:path extrusionOk="0" h="276" w="222">
                      <a:moveTo>
                        <a:pt x="151" y="0"/>
                      </a:moveTo>
                      <a:cubicBezTo>
                        <a:pt x="134" y="0"/>
                        <a:pt x="116" y="18"/>
                        <a:pt x="100" y="35"/>
                      </a:cubicBezTo>
                      <a:cubicBezTo>
                        <a:pt x="74" y="84"/>
                        <a:pt x="50" y="133"/>
                        <a:pt x="1" y="183"/>
                      </a:cubicBezTo>
                      <a:lnTo>
                        <a:pt x="1" y="232"/>
                      </a:lnTo>
                      <a:cubicBezTo>
                        <a:pt x="1" y="258"/>
                        <a:pt x="25" y="258"/>
                        <a:pt x="25" y="258"/>
                      </a:cubicBezTo>
                      <a:cubicBezTo>
                        <a:pt x="37" y="270"/>
                        <a:pt x="56" y="275"/>
                        <a:pt x="75" y="275"/>
                      </a:cubicBezTo>
                      <a:cubicBezTo>
                        <a:pt x="93" y="275"/>
                        <a:pt x="111" y="270"/>
                        <a:pt x="123" y="258"/>
                      </a:cubicBezTo>
                      <a:cubicBezTo>
                        <a:pt x="149" y="183"/>
                        <a:pt x="173" y="133"/>
                        <a:pt x="198" y="84"/>
                      </a:cubicBezTo>
                      <a:cubicBezTo>
                        <a:pt x="198" y="84"/>
                        <a:pt x="222" y="60"/>
                        <a:pt x="198" y="35"/>
                      </a:cubicBezTo>
                      <a:cubicBezTo>
                        <a:pt x="198" y="35"/>
                        <a:pt x="198" y="11"/>
                        <a:pt x="173" y="11"/>
                      </a:cubicBezTo>
                      <a:cubicBezTo>
                        <a:pt x="166" y="4"/>
                        <a:pt x="158" y="0"/>
                        <a:pt x="15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3" name="Google Shape;4263;g303e823a111_0_116"/>
                <p:cNvSpPr/>
                <p:nvPr/>
              </p:nvSpPr>
              <p:spPr>
                <a:xfrm>
                  <a:off x="-4949575" y="2357375"/>
                  <a:ext cx="7425" cy="8350"/>
                </a:xfrm>
                <a:custGeom>
                  <a:rect b="b" l="l" r="r" t="t"/>
                  <a:pathLst>
                    <a:path extrusionOk="0" h="334" w="297">
                      <a:moveTo>
                        <a:pt x="222" y="0"/>
                      </a:moveTo>
                      <a:cubicBezTo>
                        <a:pt x="204" y="0"/>
                        <a:pt x="185" y="7"/>
                        <a:pt x="172" y="19"/>
                      </a:cubicBezTo>
                      <a:cubicBezTo>
                        <a:pt x="123" y="92"/>
                        <a:pt x="74" y="167"/>
                        <a:pt x="1" y="240"/>
                      </a:cubicBezTo>
                      <a:lnTo>
                        <a:pt x="1" y="266"/>
                      </a:lnTo>
                      <a:lnTo>
                        <a:pt x="1" y="315"/>
                      </a:lnTo>
                      <a:cubicBezTo>
                        <a:pt x="13" y="327"/>
                        <a:pt x="31" y="333"/>
                        <a:pt x="49" y="333"/>
                      </a:cubicBezTo>
                      <a:cubicBezTo>
                        <a:pt x="68" y="333"/>
                        <a:pt x="87" y="327"/>
                        <a:pt x="99" y="315"/>
                      </a:cubicBezTo>
                      <a:cubicBezTo>
                        <a:pt x="149" y="240"/>
                        <a:pt x="198" y="167"/>
                        <a:pt x="271" y="92"/>
                      </a:cubicBezTo>
                      <a:lnTo>
                        <a:pt x="297" y="69"/>
                      </a:lnTo>
                      <a:cubicBezTo>
                        <a:pt x="297" y="43"/>
                        <a:pt x="271" y="19"/>
                        <a:pt x="271" y="19"/>
                      </a:cubicBezTo>
                      <a:cubicBezTo>
                        <a:pt x="259" y="7"/>
                        <a:pt x="241" y="0"/>
                        <a:pt x="2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4" name="Google Shape;4264;g303e823a111_0_116"/>
                <p:cNvSpPr/>
                <p:nvPr/>
              </p:nvSpPr>
              <p:spPr>
                <a:xfrm>
                  <a:off x="-4895950" y="2302500"/>
                  <a:ext cx="9900" cy="8350"/>
                </a:xfrm>
                <a:custGeom>
                  <a:rect b="b" l="l" r="r" t="t"/>
                  <a:pathLst>
                    <a:path extrusionOk="0" h="334" w="396">
                      <a:moveTo>
                        <a:pt x="334" y="1"/>
                      </a:moveTo>
                      <a:cubicBezTo>
                        <a:pt x="322" y="1"/>
                        <a:pt x="309" y="7"/>
                        <a:pt x="296" y="18"/>
                      </a:cubicBezTo>
                      <a:cubicBezTo>
                        <a:pt x="198" y="93"/>
                        <a:pt x="125" y="166"/>
                        <a:pt x="26" y="241"/>
                      </a:cubicBezTo>
                      <a:cubicBezTo>
                        <a:pt x="0" y="265"/>
                        <a:pt x="0" y="314"/>
                        <a:pt x="26" y="314"/>
                      </a:cubicBezTo>
                      <a:cubicBezTo>
                        <a:pt x="38" y="327"/>
                        <a:pt x="56" y="334"/>
                        <a:pt x="75" y="334"/>
                      </a:cubicBezTo>
                      <a:cubicBezTo>
                        <a:pt x="93" y="334"/>
                        <a:pt x="112" y="327"/>
                        <a:pt x="125" y="314"/>
                      </a:cubicBezTo>
                      <a:cubicBezTo>
                        <a:pt x="198" y="265"/>
                        <a:pt x="296" y="192"/>
                        <a:pt x="371" y="117"/>
                      </a:cubicBezTo>
                      <a:cubicBezTo>
                        <a:pt x="395" y="93"/>
                        <a:pt x="395" y="44"/>
                        <a:pt x="371" y="18"/>
                      </a:cubicBezTo>
                      <a:cubicBezTo>
                        <a:pt x="359" y="7"/>
                        <a:pt x="346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5" name="Google Shape;4265;g303e823a111_0_116"/>
                <p:cNvSpPr/>
                <p:nvPr/>
              </p:nvSpPr>
              <p:spPr>
                <a:xfrm>
                  <a:off x="-4759650" y="2344875"/>
                  <a:ext cx="6175" cy="6825"/>
                </a:xfrm>
                <a:custGeom>
                  <a:rect b="b" l="l" r="r" t="t"/>
                  <a:pathLst>
                    <a:path extrusionOk="0" h="273" w="247">
                      <a:moveTo>
                        <a:pt x="172" y="0"/>
                      </a:moveTo>
                      <a:cubicBezTo>
                        <a:pt x="172" y="0"/>
                        <a:pt x="148" y="0"/>
                        <a:pt x="148" y="26"/>
                      </a:cubicBezTo>
                      <a:lnTo>
                        <a:pt x="0" y="174"/>
                      </a:lnTo>
                      <a:lnTo>
                        <a:pt x="0" y="223"/>
                      </a:lnTo>
                      <a:lnTo>
                        <a:pt x="0" y="273"/>
                      </a:lnTo>
                      <a:lnTo>
                        <a:pt x="99" y="273"/>
                      </a:lnTo>
                      <a:cubicBezTo>
                        <a:pt x="148" y="198"/>
                        <a:pt x="172" y="148"/>
                        <a:pt x="221" y="99"/>
                      </a:cubicBezTo>
                      <a:lnTo>
                        <a:pt x="247" y="75"/>
                      </a:lnTo>
                      <a:cubicBezTo>
                        <a:pt x="247" y="50"/>
                        <a:pt x="247" y="26"/>
                        <a:pt x="221" y="26"/>
                      </a:cubicBezTo>
                      <a:cubicBezTo>
                        <a:pt x="221" y="0"/>
                        <a:pt x="197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6" name="Google Shape;4266;g303e823a111_0_116"/>
                <p:cNvSpPr/>
                <p:nvPr/>
              </p:nvSpPr>
              <p:spPr>
                <a:xfrm>
                  <a:off x="-3780500" y="2237425"/>
                  <a:ext cx="209650" cy="95975"/>
                </a:xfrm>
                <a:custGeom>
                  <a:rect b="b" l="l" r="r" t="t"/>
                  <a:pathLst>
                    <a:path extrusionOk="0" h="3839" w="8386">
                      <a:moveTo>
                        <a:pt x="4215" y="0"/>
                      </a:moveTo>
                      <a:cubicBezTo>
                        <a:pt x="3722" y="0"/>
                        <a:pt x="3230" y="77"/>
                        <a:pt x="2762" y="230"/>
                      </a:cubicBezTo>
                      <a:cubicBezTo>
                        <a:pt x="1628" y="599"/>
                        <a:pt x="641" y="1388"/>
                        <a:pt x="0" y="2400"/>
                      </a:cubicBezTo>
                      <a:cubicBezTo>
                        <a:pt x="1464" y="3341"/>
                        <a:pt x="3253" y="3838"/>
                        <a:pt x="5028" y="3838"/>
                      </a:cubicBezTo>
                      <a:cubicBezTo>
                        <a:pt x="6185" y="3838"/>
                        <a:pt x="7335" y="3627"/>
                        <a:pt x="8386" y="3190"/>
                      </a:cubicBezTo>
                      <a:cubicBezTo>
                        <a:pt x="8139" y="2029"/>
                        <a:pt x="7324" y="1019"/>
                        <a:pt x="6265" y="477"/>
                      </a:cubicBezTo>
                      <a:cubicBezTo>
                        <a:pt x="5626" y="157"/>
                        <a:pt x="4920" y="0"/>
                        <a:pt x="421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7" name="Google Shape;4267;g303e823a111_0_116"/>
                <p:cNvSpPr/>
                <p:nvPr/>
              </p:nvSpPr>
              <p:spPr>
                <a:xfrm>
                  <a:off x="-3754675" y="2273575"/>
                  <a:ext cx="9300" cy="8925"/>
                </a:xfrm>
                <a:custGeom>
                  <a:rect b="b" l="l" r="r" t="t"/>
                  <a:pathLst>
                    <a:path extrusionOk="0" h="357" w="372">
                      <a:moveTo>
                        <a:pt x="283" y="0"/>
                      </a:moveTo>
                      <a:cubicBezTo>
                        <a:pt x="265" y="0"/>
                        <a:pt x="244" y="6"/>
                        <a:pt x="223" y="17"/>
                      </a:cubicBezTo>
                      <a:cubicBezTo>
                        <a:pt x="148" y="66"/>
                        <a:pt x="75" y="139"/>
                        <a:pt x="26" y="238"/>
                      </a:cubicBezTo>
                      <a:cubicBezTo>
                        <a:pt x="0" y="264"/>
                        <a:pt x="0" y="287"/>
                        <a:pt x="0" y="287"/>
                      </a:cubicBezTo>
                      <a:cubicBezTo>
                        <a:pt x="26" y="313"/>
                        <a:pt x="26" y="337"/>
                        <a:pt x="50" y="337"/>
                      </a:cubicBezTo>
                      <a:cubicBezTo>
                        <a:pt x="63" y="350"/>
                        <a:pt x="75" y="356"/>
                        <a:pt x="84" y="356"/>
                      </a:cubicBezTo>
                      <a:cubicBezTo>
                        <a:pt x="93" y="356"/>
                        <a:pt x="99" y="350"/>
                        <a:pt x="99" y="337"/>
                      </a:cubicBezTo>
                      <a:cubicBezTo>
                        <a:pt x="125" y="337"/>
                        <a:pt x="148" y="337"/>
                        <a:pt x="148" y="313"/>
                      </a:cubicBezTo>
                      <a:lnTo>
                        <a:pt x="174" y="287"/>
                      </a:lnTo>
                      <a:cubicBezTo>
                        <a:pt x="198" y="264"/>
                        <a:pt x="223" y="214"/>
                        <a:pt x="273" y="189"/>
                      </a:cubicBezTo>
                      <a:lnTo>
                        <a:pt x="322" y="139"/>
                      </a:lnTo>
                      <a:cubicBezTo>
                        <a:pt x="346" y="139"/>
                        <a:pt x="346" y="116"/>
                        <a:pt x="346" y="90"/>
                      </a:cubicBezTo>
                      <a:cubicBezTo>
                        <a:pt x="371" y="66"/>
                        <a:pt x="346" y="41"/>
                        <a:pt x="346" y="41"/>
                      </a:cubicBezTo>
                      <a:cubicBezTo>
                        <a:pt x="332" y="12"/>
                        <a:pt x="309" y="0"/>
                        <a:pt x="2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8" name="Google Shape;4268;g303e823a111_0_116"/>
                <p:cNvSpPr/>
                <p:nvPr/>
              </p:nvSpPr>
              <p:spPr>
                <a:xfrm>
                  <a:off x="-3736775" y="2270875"/>
                  <a:ext cx="9250" cy="8675"/>
                </a:xfrm>
                <a:custGeom>
                  <a:rect b="b" l="l" r="r" t="t"/>
                  <a:pathLst>
                    <a:path extrusionOk="0" h="347" w="370">
                      <a:moveTo>
                        <a:pt x="297" y="1"/>
                      </a:moveTo>
                      <a:cubicBezTo>
                        <a:pt x="271" y="1"/>
                        <a:pt x="271" y="1"/>
                        <a:pt x="247" y="26"/>
                      </a:cubicBezTo>
                      <a:cubicBezTo>
                        <a:pt x="149" y="76"/>
                        <a:pt x="74" y="149"/>
                        <a:pt x="1" y="224"/>
                      </a:cubicBezTo>
                      <a:lnTo>
                        <a:pt x="1" y="297"/>
                      </a:lnTo>
                      <a:cubicBezTo>
                        <a:pt x="1" y="322"/>
                        <a:pt x="24" y="322"/>
                        <a:pt x="50" y="346"/>
                      </a:cubicBezTo>
                      <a:lnTo>
                        <a:pt x="99" y="346"/>
                      </a:lnTo>
                      <a:cubicBezTo>
                        <a:pt x="123" y="346"/>
                        <a:pt x="149" y="322"/>
                        <a:pt x="149" y="322"/>
                      </a:cubicBezTo>
                      <a:cubicBezTo>
                        <a:pt x="172" y="273"/>
                        <a:pt x="198" y="247"/>
                        <a:pt x="247" y="224"/>
                      </a:cubicBezTo>
                      <a:lnTo>
                        <a:pt x="320" y="149"/>
                      </a:lnTo>
                      <a:cubicBezTo>
                        <a:pt x="346" y="149"/>
                        <a:pt x="346" y="125"/>
                        <a:pt x="370" y="99"/>
                      </a:cubicBezTo>
                      <a:cubicBezTo>
                        <a:pt x="370" y="76"/>
                        <a:pt x="370" y="50"/>
                        <a:pt x="346" y="50"/>
                      </a:cubicBezTo>
                      <a:cubicBezTo>
                        <a:pt x="346" y="26"/>
                        <a:pt x="320" y="26"/>
                        <a:pt x="2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9" name="Google Shape;4269;g303e823a111_0_116"/>
                <p:cNvSpPr/>
                <p:nvPr/>
              </p:nvSpPr>
              <p:spPr>
                <a:xfrm>
                  <a:off x="-3722625" y="2253625"/>
                  <a:ext cx="12375" cy="9875"/>
                </a:xfrm>
                <a:custGeom>
                  <a:rect b="b" l="l" r="r" t="t"/>
                  <a:pathLst>
                    <a:path extrusionOk="0" h="395" w="495">
                      <a:moveTo>
                        <a:pt x="322" y="0"/>
                      </a:moveTo>
                      <a:cubicBezTo>
                        <a:pt x="297" y="0"/>
                        <a:pt x="273" y="0"/>
                        <a:pt x="248" y="26"/>
                      </a:cubicBezTo>
                      <a:cubicBezTo>
                        <a:pt x="198" y="50"/>
                        <a:pt x="125" y="75"/>
                        <a:pt x="76" y="125"/>
                      </a:cubicBezTo>
                      <a:cubicBezTo>
                        <a:pt x="50" y="125"/>
                        <a:pt x="50" y="148"/>
                        <a:pt x="27" y="148"/>
                      </a:cubicBezTo>
                      <a:cubicBezTo>
                        <a:pt x="27" y="174"/>
                        <a:pt x="27" y="198"/>
                        <a:pt x="1" y="198"/>
                      </a:cubicBezTo>
                      <a:lnTo>
                        <a:pt x="1" y="273"/>
                      </a:lnTo>
                      <a:cubicBezTo>
                        <a:pt x="1" y="296"/>
                        <a:pt x="27" y="322"/>
                        <a:pt x="27" y="322"/>
                      </a:cubicBezTo>
                      <a:cubicBezTo>
                        <a:pt x="50" y="371"/>
                        <a:pt x="76" y="395"/>
                        <a:pt x="125" y="395"/>
                      </a:cubicBezTo>
                      <a:lnTo>
                        <a:pt x="175" y="395"/>
                      </a:lnTo>
                      <a:cubicBezTo>
                        <a:pt x="198" y="395"/>
                        <a:pt x="224" y="395"/>
                        <a:pt x="248" y="371"/>
                      </a:cubicBezTo>
                      <a:cubicBezTo>
                        <a:pt x="297" y="346"/>
                        <a:pt x="372" y="322"/>
                        <a:pt x="421" y="296"/>
                      </a:cubicBezTo>
                      <a:lnTo>
                        <a:pt x="470" y="247"/>
                      </a:lnTo>
                      <a:cubicBezTo>
                        <a:pt x="470" y="223"/>
                        <a:pt x="494" y="223"/>
                        <a:pt x="494" y="198"/>
                      </a:cubicBezTo>
                      <a:lnTo>
                        <a:pt x="494" y="125"/>
                      </a:lnTo>
                      <a:cubicBezTo>
                        <a:pt x="494" y="99"/>
                        <a:pt x="470" y="99"/>
                        <a:pt x="470" y="75"/>
                      </a:cubicBezTo>
                      <a:cubicBezTo>
                        <a:pt x="445" y="50"/>
                        <a:pt x="421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0" name="Google Shape;4270;g303e823a111_0_116"/>
                <p:cNvSpPr/>
                <p:nvPr/>
              </p:nvSpPr>
              <p:spPr>
                <a:xfrm>
                  <a:off x="-3715225" y="2269650"/>
                  <a:ext cx="6200" cy="5600"/>
                </a:xfrm>
                <a:custGeom>
                  <a:rect b="b" l="l" r="r" t="t"/>
                  <a:pathLst>
                    <a:path extrusionOk="0" h="224" w="248">
                      <a:moveTo>
                        <a:pt x="125" y="1"/>
                      </a:moveTo>
                      <a:cubicBezTo>
                        <a:pt x="100" y="26"/>
                        <a:pt x="76" y="50"/>
                        <a:pt x="26" y="75"/>
                      </a:cubicBezTo>
                      <a:cubicBezTo>
                        <a:pt x="26" y="75"/>
                        <a:pt x="1" y="99"/>
                        <a:pt x="1" y="125"/>
                      </a:cubicBezTo>
                      <a:lnTo>
                        <a:pt x="1" y="148"/>
                      </a:lnTo>
                      <a:lnTo>
                        <a:pt x="1" y="174"/>
                      </a:lnTo>
                      <a:lnTo>
                        <a:pt x="50" y="223"/>
                      </a:lnTo>
                      <a:cubicBezTo>
                        <a:pt x="76" y="223"/>
                        <a:pt x="100" y="223"/>
                        <a:pt x="125" y="198"/>
                      </a:cubicBezTo>
                      <a:cubicBezTo>
                        <a:pt x="149" y="174"/>
                        <a:pt x="174" y="148"/>
                        <a:pt x="198" y="148"/>
                      </a:cubicBezTo>
                      <a:lnTo>
                        <a:pt x="247" y="99"/>
                      </a:lnTo>
                      <a:lnTo>
                        <a:pt x="247" y="50"/>
                      </a:lnTo>
                      <a:lnTo>
                        <a:pt x="224" y="26"/>
                      </a:lnTo>
                      <a:cubicBezTo>
                        <a:pt x="224" y="1"/>
                        <a:pt x="198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1" name="Google Shape;4271;g303e823a111_0_116"/>
                <p:cNvSpPr/>
                <p:nvPr/>
              </p:nvSpPr>
              <p:spPr>
                <a:xfrm>
                  <a:off x="-3696725" y="2249475"/>
                  <a:ext cx="12375" cy="9375"/>
                </a:xfrm>
                <a:custGeom>
                  <a:rect b="b" l="l" r="r" t="t"/>
                  <a:pathLst>
                    <a:path extrusionOk="0" h="375" w="495">
                      <a:moveTo>
                        <a:pt x="359" y="1"/>
                      </a:moveTo>
                      <a:cubicBezTo>
                        <a:pt x="340" y="1"/>
                        <a:pt x="321" y="6"/>
                        <a:pt x="297" y="18"/>
                      </a:cubicBezTo>
                      <a:cubicBezTo>
                        <a:pt x="247" y="44"/>
                        <a:pt x="174" y="44"/>
                        <a:pt x="125" y="68"/>
                      </a:cubicBezTo>
                      <a:cubicBezTo>
                        <a:pt x="99" y="68"/>
                        <a:pt x="76" y="93"/>
                        <a:pt x="50" y="93"/>
                      </a:cubicBezTo>
                      <a:cubicBezTo>
                        <a:pt x="50" y="117"/>
                        <a:pt x="26" y="117"/>
                        <a:pt x="26" y="143"/>
                      </a:cubicBezTo>
                      <a:cubicBezTo>
                        <a:pt x="1" y="166"/>
                        <a:pt x="1" y="192"/>
                        <a:pt x="1" y="192"/>
                      </a:cubicBezTo>
                      <a:lnTo>
                        <a:pt x="1" y="265"/>
                      </a:lnTo>
                      <a:cubicBezTo>
                        <a:pt x="26" y="314"/>
                        <a:pt x="50" y="340"/>
                        <a:pt x="99" y="364"/>
                      </a:cubicBezTo>
                      <a:cubicBezTo>
                        <a:pt x="117" y="364"/>
                        <a:pt x="144" y="375"/>
                        <a:pt x="168" y="375"/>
                      </a:cubicBezTo>
                      <a:cubicBezTo>
                        <a:pt x="179" y="375"/>
                        <a:pt x="190" y="372"/>
                        <a:pt x="198" y="364"/>
                      </a:cubicBezTo>
                      <a:cubicBezTo>
                        <a:pt x="273" y="340"/>
                        <a:pt x="322" y="340"/>
                        <a:pt x="395" y="314"/>
                      </a:cubicBezTo>
                      <a:cubicBezTo>
                        <a:pt x="421" y="314"/>
                        <a:pt x="421" y="291"/>
                        <a:pt x="445" y="291"/>
                      </a:cubicBezTo>
                      <a:lnTo>
                        <a:pt x="494" y="241"/>
                      </a:lnTo>
                      <a:lnTo>
                        <a:pt x="494" y="166"/>
                      </a:lnTo>
                      <a:lnTo>
                        <a:pt x="494" y="117"/>
                      </a:lnTo>
                      <a:cubicBezTo>
                        <a:pt x="494" y="68"/>
                        <a:pt x="470" y="44"/>
                        <a:pt x="421" y="18"/>
                      </a:cubicBezTo>
                      <a:cubicBezTo>
                        <a:pt x="396" y="6"/>
                        <a:pt x="378" y="1"/>
                        <a:pt x="3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2" name="Google Shape;4272;g303e823a111_0_116"/>
                <p:cNvSpPr/>
                <p:nvPr/>
              </p:nvSpPr>
              <p:spPr>
                <a:xfrm>
                  <a:off x="-3755250" y="2292500"/>
                  <a:ext cx="8050" cy="6625"/>
                </a:xfrm>
                <a:custGeom>
                  <a:rect b="b" l="l" r="r" t="t"/>
                  <a:pathLst>
                    <a:path extrusionOk="0" h="265" w="322">
                      <a:moveTo>
                        <a:pt x="198" y="0"/>
                      </a:moveTo>
                      <a:cubicBezTo>
                        <a:pt x="148" y="49"/>
                        <a:pt x="99" y="73"/>
                        <a:pt x="50" y="122"/>
                      </a:cubicBezTo>
                      <a:cubicBezTo>
                        <a:pt x="26" y="122"/>
                        <a:pt x="26" y="148"/>
                        <a:pt x="0" y="172"/>
                      </a:cubicBezTo>
                      <a:cubicBezTo>
                        <a:pt x="0" y="172"/>
                        <a:pt x="0" y="197"/>
                        <a:pt x="26" y="221"/>
                      </a:cubicBezTo>
                      <a:cubicBezTo>
                        <a:pt x="26" y="247"/>
                        <a:pt x="50" y="247"/>
                        <a:pt x="75" y="247"/>
                      </a:cubicBezTo>
                      <a:cubicBezTo>
                        <a:pt x="87" y="259"/>
                        <a:pt x="100" y="264"/>
                        <a:pt x="109" y="264"/>
                      </a:cubicBezTo>
                      <a:cubicBezTo>
                        <a:pt x="118" y="264"/>
                        <a:pt x="125" y="259"/>
                        <a:pt x="125" y="247"/>
                      </a:cubicBezTo>
                      <a:cubicBezTo>
                        <a:pt x="174" y="221"/>
                        <a:pt x="223" y="172"/>
                        <a:pt x="273" y="148"/>
                      </a:cubicBezTo>
                      <a:cubicBezTo>
                        <a:pt x="296" y="122"/>
                        <a:pt x="296" y="99"/>
                        <a:pt x="322" y="99"/>
                      </a:cubicBezTo>
                      <a:cubicBezTo>
                        <a:pt x="322" y="73"/>
                        <a:pt x="322" y="49"/>
                        <a:pt x="296" y="24"/>
                      </a:cubicBezTo>
                      <a:cubicBezTo>
                        <a:pt x="296" y="0"/>
                        <a:pt x="273" y="0"/>
                        <a:pt x="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3" name="Google Shape;4273;g303e823a111_0_116"/>
                <p:cNvSpPr/>
                <p:nvPr/>
              </p:nvSpPr>
              <p:spPr>
                <a:xfrm>
                  <a:off x="-4694950" y="2485525"/>
                  <a:ext cx="459425" cy="348350"/>
                </a:xfrm>
                <a:custGeom>
                  <a:rect b="b" l="l" r="r" t="t"/>
                  <a:pathLst>
                    <a:path extrusionOk="0" h="13934" w="18377">
                      <a:moveTo>
                        <a:pt x="13264" y="0"/>
                      </a:moveTo>
                      <a:cubicBezTo>
                        <a:pt x="12790" y="0"/>
                        <a:pt x="12310" y="94"/>
                        <a:pt x="11865" y="270"/>
                      </a:cubicBezTo>
                      <a:cubicBezTo>
                        <a:pt x="10829" y="688"/>
                        <a:pt x="9965" y="1478"/>
                        <a:pt x="9274" y="2391"/>
                      </a:cubicBezTo>
                      <a:cubicBezTo>
                        <a:pt x="8319" y="3624"/>
                        <a:pt x="7618" y="5076"/>
                        <a:pt x="7238" y="6606"/>
                      </a:cubicBezTo>
                      <a:lnTo>
                        <a:pt x="7238" y="6606"/>
                      </a:lnTo>
                      <a:cubicBezTo>
                        <a:pt x="7239" y="5508"/>
                        <a:pt x="6302" y="4411"/>
                        <a:pt x="5173" y="4411"/>
                      </a:cubicBezTo>
                      <a:cubicBezTo>
                        <a:pt x="5143" y="4411"/>
                        <a:pt x="5112" y="4412"/>
                        <a:pt x="5082" y="4414"/>
                      </a:cubicBezTo>
                      <a:cubicBezTo>
                        <a:pt x="3923" y="4487"/>
                        <a:pt x="3035" y="5473"/>
                        <a:pt x="2444" y="6485"/>
                      </a:cubicBezTo>
                      <a:cubicBezTo>
                        <a:pt x="1457" y="8163"/>
                        <a:pt x="865" y="10086"/>
                        <a:pt x="717" y="12010"/>
                      </a:cubicBezTo>
                      <a:cubicBezTo>
                        <a:pt x="687" y="11993"/>
                        <a:pt x="658" y="11985"/>
                        <a:pt x="629" y="11985"/>
                      </a:cubicBezTo>
                      <a:cubicBezTo>
                        <a:pt x="326" y="11985"/>
                        <a:pt x="91" y="12887"/>
                        <a:pt x="1" y="13810"/>
                      </a:cubicBezTo>
                      <a:cubicBezTo>
                        <a:pt x="5772" y="13859"/>
                        <a:pt x="11543" y="13885"/>
                        <a:pt x="17340" y="13934"/>
                      </a:cubicBezTo>
                      <a:cubicBezTo>
                        <a:pt x="17759" y="13119"/>
                        <a:pt x="18228" y="12280"/>
                        <a:pt x="18301" y="11343"/>
                      </a:cubicBezTo>
                      <a:cubicBezTo>
                        <a:pt x="18376" y="10432"/>
                        <a:pt x="18005" y="9396"/>
                        <a:pt x="17167" y="9025"/>
                      </a:cubicBezTo>
                      <a:cubicBezTo>
                        <a:pt x="16913" y="8901"/>
                        <a:pt x="16649" y="8848"/>
                        <a:pt x="16380" y="8848"/>
                      </a:cubicBezTo>
                      <a:cubicBezTo>
                        <a:pt x="15530" y="8848"/>
                        <a:pt x="14637" y="9382"/>
                        <a:pt x="13887" y="9889"/>
                      </a:cubicBezTo>
                      <a:cubicBezTo>
                        <a:pt x="14627" y="8630"/>
                        <a:pt x="15367" y="7348"/>
                        <a:pt x="15861" y="5967"/>
                      </a:cubicBezTo>
                      <a:cubicBezTo>
                        <a:pt x="16551" y="4141"/>
                        <a:pt x="16674" y="1724"/>
                        <a:pt x="15095" y="566"/>
                      </a:cubicBezTo>
                      <a:cubicBezTo>
                        <a:pt x="14566" y="179"/>
                        <a:pt x="13920" y="0"/>
                        <a:pt x="1326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4" name="Google Shape;4274;g303e823a111_0_116"/>
                <p:cNvSpPr/>
                <p:nvPr/>
              </p:nvSpPr>
              <p:spPr>
                <a:xfrm>
                  <a:off x="-5484775" y="2422475"/>
                  <a:ext cx="913825" cy="420625"/>
                </a:xfrm>
                <a:custGeom>
                  <a:rect b="b" l="l" r="r" t="t"/>
                  <a:pathLst>
                    <a:path extrusionOk="0" h="16825" w="36553">
                      <a:moveTo>
                        <a:pt x="17658" y="0"/>
                      </a:moveTo>
                      <a:cubicBezTo>
                        <a:pt x="15881" y="0"/>
                        <a:pt x="14105" y="257"/>
                        <a:pt x="12405" y="770"/>
                      </a:cubicBezTo>
                      <a:cubicBezTo>
                        <a:pt x="11271" y="1115"/>
                        <a:pt x="10186" y="1559"/>
                        <a:pt x="9175" y="2125"/>
                      </a:cubicBezTo>
                      <a:cubicBezTo>
                        <a:pt x="6314" y="3680"/>
                        <a:pt x="3921" y="6022"/>
                        <a:pt x="2293" y="8834"/>
                      </a:cubicBezTo>
                      <a:lnTo>
                        <a:pt x="2072" y="9205"/>
                      </a:lnTo>
                      <a:cubicBezTo>
                        <a:pt x="1184" y="10783"/>
                        <a:pt x="543" y="12510"/>
                        <a:pt x="198" y="14285"/>
                      </a:cubicBezTo>
                      <a:cubicBezTo>
                        <a:pt x="297" y="14581"/>
                        <a:pt x="346" y="14877"/>
                        <a:pt x="346" y="15124"/>
                      </a:cubicBezTo>
                      <a:cubicBezTo>
                        <a:pt x="346" y="15420"/>
                        <a:pt x="271" y="15690"/>
                        <a:pt x="198" y="15937"/>
                      </a:cubicBezTo>
                      <a:cubicBezTo>
                        <a:pt x="149" y="16111"/>
                        <a:pt x="74" y="16282"/>
                        <a:pt x="1" y="16456"/>
                      </a:cubicBezTo>
                      <a:cubicBezTo>
                        <a:pt x="1184" y="16430"/>
                        <a:pt x="2368" y="16430"/>
                        <a:pt x="3552" y="16407"/>
                      </a:cubicBezTo>
                      <a:cubicBezTo>
                        <a:pt x="4309" y="16402"/>
                        <a:pt x="5066" y="16400"/>
                        <a:pt x="5823" y="16400"/>
                      </a:cubicBezTo>
                      <a:cubicBezTo>
                        <a:pt x="9357" y="16400"/>
                        <a:pt x="12892" y="16448"/>
                        <a:pt x="16427" y="16529"/>
                      </a:cubicBezTo>
                      <a:cubicBezTo>
                        <a:pt x="16575" y="16555"/>
                        <a:pt x="16723" y="16555"/>
                        <a:pt x="16845" y="16555"/>
                      </a:cubicBezTo>
                      <a:cubicBezTo>
                        <a:pt x="18917" y="16604"/>
                        <a:pt x="20965" y="16677"/>
                        <a:pt x="23036" y="16776"/>
                      </a:cubicBezTo>
                      <a:lnTo>
                        <a:pt x="23530" y="16776"/>
                      </a:lnTo>
                      <a:cubicBezTo>
                        <a:pt x="23751" y="16801"/>
                        <a:pt x="23997" y="16801"/>
                        <a:pt x="24220" y="16825"/>
                      </a:cubicBezTo>
                      <a:lnTo>
                        <a:pt x="24293" y="16776"/>
                      </a:lnTo>
                      <a:lnTo>
                        <a:pt x="36552" y="16776"/>
                      </a:lnTo>
                      <a:cubicBezTo>
                        <a:pt x="36552" y="16628"/>
                        <a:pt x="36527" y="16505"/>
                        <a:pt x="36503" y="16357"/>
                      </a:cubicBezTo>
                      <a:cubicBezTo>
                        <a:pt x="36477" y="16233"/>
                        <a:pt x="36454" y="16085"/>
                        <a:pt x="36428" y="15937"/>
                      </a:cubicBezTo>
                      <a:cubicBezTo>
                        <a:pt x="36404" y="15667"/>
                        <a:pt x="36355" y="15394"/>
                        <a:pt x="36280" y="15124"/>
                      </a:cubicBezTo>
                      <a:cubicBezTo>
                        <a:pt x="35862" y="13003"/>
                        <a:pt x="35096" y="10931"/>
                        <a:pt x="34037" y="9031"/>
                      </a:cubicBezTo>
                      <a:cubicBezTo>
                        <a:pt x="33715" y="8465"/>
                        <a:pt x="33370" y="7922"/>
                        <a:pt x="33001" y="7380"/>
                      </a:cubicBezTo>
                      <a:cubicBezTo>
                        <a:pt x="31791" y="7847"/>
                        <a:pt x="30534" y="8169"/>
                        <a:pt x="29226" y="8291"/>
                      </a:cubicBezTo>
                      <a:cubicBezTo>
                        <a:pt x="29696" y="7182"/>
                        <a:pt x="30288" y="6121"/>
                        <a:pt x="30953" y="5134"/>
                      </a:cubicBezTo>
                      <a:cubicBezTo>
                        <a:pt x="28831" y="3654"/>
                        <a:pt x="26661" y="2200"/>
                        <a:pt x="24244" y="1237"/>
                      </a:cubicBezTo>
                      <a:cubicBezTo>
                        <a:pt x="22151" y="411"/>
                        <a:pt x="19904" y="0"/>
                        <a:pt x="1765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5" name="Google Shape;4275;g303e823a111_0_116"/>
                <p:cNvSpPr/>
                <p:nvPr/>
              </p:nvSpPr>
              <p:spPr>
                <a:xfrm>
                  <a:off x="-5087100" y="2516300"/>
                  <a:ext cx="107325" cy="365050"/>
                </a:xfrm>
                <a:custGeom>
                  <a:rect b="b" l="l" r="r" t="t"/>
                  <a:pathLst>
                    <a:path extrusionOk="0" h="14602" w="4293">
                      <a:moveTo>
                        <a:pt x="3898" y="0"/>
                      </a:moveTo>
                      <a:cubicBezTo>
                        <a:pt x="3035" y="3824"/>
                        <a:pt x="2049" y="7622"/>
                        <a:pt x="938" y="11371"/>
                      </a:cubicBezTo>
                      <a:cubicBezTo>
                        <a:pt x="889" y="11519"/>
                        <a:pt x="865" y="11667"/>
                        <a:pt x="816" y="11815"/>
                      </a:cubicBezTo>
                      <a:cubicBezTo>
                        <a:pt x="766" y="11937"/>
                        <a:pt x="741" y="12062"/>
                        <a:pt x="691" y="12184"/>
                      </a:cubicBezTo>
                      <a:cubicBezTo>
                        <a:pt x="691" y="12233"/>
                        <a:pt x="691" y="12259"/>
                        <a:pt x="668" y="12308"/>
                      </a:cubicBezTo>
                      <a:cubicBezTo>
                        <a:pt x="618" y="12456"/>
                        <a:pt x="569" y="12628"/>
                        <a:pt x="520" y="12776"/>
                      </a:cubicBezTo>
                      <a:cubicBezTo>
                        <a:pt x="494" y="12851"/>
                        <a:pt x="470" y="12924"/>
                        <a:pt x="445" y="13023"/>
                      </a:cubicBezTo>
                      <a:cubicBezTo>
                        <a:pt x="297" y="13516"/>
                        <a:pt x="149" y="13985"/>
                        <a:pt x="1" y="14479"/>
                      </a:cubicBezTo>
                      <a:lnTo>
                        <a:pt x="372" y="14601"/>
                      </a:lnTo>
                      <a:cubicBezTo>
                        <a:pt x="543" y="14084"/>
                        <a:pt x="717" y="13541"/>
                        <a:pt x="889" y="13023"/>
                      </a:cubicBezTo>
                      <a:cubicBezTo>
                        <a:pt x="889" y="12950"/>
                        <a:pt x="914" y="12875"/>
                        <a:pt x="938" y="12802"/>
                      </a:cubicBezTo>
                      <a:cubicBezTo>
                        <a:pt x="1013" y="12604"/>
                        <a:pt x="1062" y="12407"/>
                        <a:pt x="1135" y="12184"/>
                      </a:cubicBezTo>
                      <a:lnTo>
                        <a:pt x="1358" y="11371"/>
                      </a:lnTo>
                      <a:cubicBezTo>
                        <a:pt x="1703" y="10260"/>
                        <a:pt x="2023" y="9151"/>
                        <a:pt x="2319" y="8017"/>
                      </a:cubicBezTo>
                      <a:cubicBezTo>
                        <a:pt x="2394" y="7794"/>
                        <a:pt x="2443" y="7547"/>
                        <a:pt x="2516" y="7326"/>
                      </a:cubicBezTo>
                      <a:cubicBezTo>
                        <a:pt x="3158" y="4909"/>
                        <a:pt x="3750" y="2516"/>
                        <a:pt x="4292" y="99"/>
                      </a:cubicBezTo>
                      <a:lnTo>
                        <a:pt x="389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6" name="Google Shape;4276;g303e823a111_0_116"/>
                <p:cNvSpPr/>
                <p:nvPr/>
              </p:nvSpPr>
              <p:spPr>
                <a:xfrm>
                  <a:off x="-5179575" y="2677250"/>
                  <a:ext cx="120275" cy="150475"/>
                </a:xfrm>
                <a:custGeom>
                  <a:rect b="b" l="l" r="r" t="t"/>
                  <a:pathLst>
                    <a:path extrusionOk="0" h="6019" w="4811">
                      <a:moveTo>
                        <a:pt x="322" y="0"/>
                      </a:moveTo>
                      <a:lnTo>
                        <a:pt x="0" y="247"/>
                      </a:lnTo>
                      <a:lnTo>
                        <a:pt x="4489" y="6018"/>
                      </a:lnTo>
                      <a:lnTo>
                        <a:pt x="4811" y="5772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7" name="Google Shape;4277;g303e823a111_0_116"/>
                <p:cNvSpPr/>
                <p:nvPr/>
              </p:nvSpPr>
              <p:spPr>
                <a:xfrm>
                  <a:off x="-5037125" y="2600775"/>
                  <a:ext cx="148600" cy="117200"/>
                </a:xfrm>
                <a:custGeom>
                  <a:rect b="b" l="l" r="r" t="t"/>
                  <a:pathLst>
                    <a:path extrusionOk="0" h="4688" w="5944">
                      <a:moveTo>
                        <a:pt x="5697" y="1"/>
                      </a:moveTo>
                      <a:cubicBezTo>
                        <a:pt x="3700" y="1307"/>
                        <a:pt x="1776" y="2813"/>
                        <a:pt x="0" y="4391"/>
                      </a:cubicBezTo>
                      <a:lnTo>
                        <a:pt x="271" y="4687"/>
                      </a:lnTo>
                      <a:cubicBezTo>
                        <a:pt x="2047" y="3109"/>
                        <a:pt x="3947" y="1652"/>
                        <a:pt x="5943" y="321"/>
                      </a:cubicBezTo>
                      <a:lnTo>
                        <a:pt x="569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8" name="Google Shape;4278;g303e823a111_0_116"/>
                <p:cNvSpPr/>
                <p:nvPr/>
              </p:nvSpPr>
              <p:spPr>
                <a:xfrm>
                  <a:off x="-4896550" y="2722225"/>
                  <a:ext cx="190525" cy="120875"/>
                </a:xfrm>
                <a:custGeom>
                  <a:rect b="b" l="l" r="r" t="t"/>
                  <a:pathLst>
                    <a:path extrusionOk="0" h="4835" w="7621">
                      <a:moveTo>
                        <a:pt x="7400" y="1"/>
                      </a:moveTo>
                      <a:lnTo>
                        <a:pt x="2540" y="3134"/>
                      </a:lnTo>
                      <a:lnTo>
                        <a:pt x="1283" y="3947"/>
                      </a:lnTo>
                      <a:lnTo>
                        <a:pt x="24" y="4786"/>
                      </a:lnTo>
                      <a:lnTo>
                        <a:pt x="1" y="4786"/>
                      </a:lnTo>
                      <a:cubicBezTo>
                        <a:pt x="222" y="4811"/>
                        <a:pt x="468" y="4811"/>
                        <a:pt x="691" y="4835"/>
                      </a:cubicBezTo>
                      <a:lnTo>
                        <a:pt x="764" y="4786"/>
                      </a:lnTo>
                      <a:lnTo>
                        <a:pt x="2047" y="3947"/>
                      </a:lnTo>
                      <a:lnTo>
                        <a:pt x="3306" y="3134"/>
                      </a:lnTo>
                      <a:lnTo>
                        <a:pt x="7621" y="346"/>
                      </a:lnTo>
                      <a:lnTo>
                        <a:pt x="740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9" name="Google Shape;4279;g303e823a111_0_116"/>
                <p:cNvSpPr/>
                <p:nvPr/>
              </p:nvSpPr>
              <p:spPr>
                <a:xfrm>
                  <a:off x="-4106700" y="2352900"/>
                  <a:ext cx="528450" cy="495775"/>
                </a:xfrm>
                <a:custGeom>
                  <a:rect b="b" l="l" r="r" t="t"/>
                  <a:pathLst>
                    <a:path extrusionOk="0" h="19831" w="21138">
                      <a:moveTo>
                        <a:pt x="4144" y="1"/>
                      </a:moveTo>
                      <a:cubicBezTo>
                        <a:pt x="3087" y="1"/>
                        <a:pt x="2044" y="341"/>
                        <a:pt x="1332" y="1086"/>
                      </a:cubicBezTo>
                      <a:cubicBezTo>
                        <a:pt x="0" y="2467"/>
                        <a:pt x="148" y="4638"/>
                        <a:pt x="371" y="6512"/>
                      </a:cubicBezTo>
                      <a:cubicBezTo>
                        <a:pt x="1184" y="6635"/>
                        <a:pt x="1999" y="6759"/>
                        <a:pt x="2812" y="6858"/>
                      </a:cubicBezTo>
                      <a:cubicBezTo>
                        <a:pt x="2466" y="7720"/>
                        <a:pt x="1999" y="8509"/>
                        <a:pt x="1407" y="9200"/>
                      </a:cubicBezTo>
                      <a:cubicBezTo>
                        <a:pt x="3183" y="12382"/>
                        <a:pt x="5377" y="15316"/>
                        <a:pt x="7942" y="17907"/>
                      </a:cubicBezTo>
                      <a:lnTo>
                        <a:pt x="8386" y="18351"/>
                      </a:lnTo>
                      <a:cubicBezTo>
                        <a:pt x="8534" y="18499"/>
                        <a:pt x="8682" y="18621"/>
                        <a:pt x="8830" y="18720"/>
                      </a:cubicBezTo>
                      <a:cubicBezTo>
                        <a:pt x="9422" y="19164"/>
                        <a:pt x="10112" y="19411"/>
                        <a:pt x="10852" y="19559"/>
                      </a:cubicBezTo>
                      <a:cubicBezTo>
                        <a:pt x="11386" y="19655"/>
                        <a:pt x="11952" y="19691"/>
                        <a:pt x="12539" y="19691"/>
                      </a:cubicBezTo>
                      <a:cubicBezTo>
                        <a:pt x="13308" y="19691"/>
                        <a:pt x="14111" y="19629"/>
                        <a:pt x="14923" y="19559"/>
                      </a:cubicBezTo>
                      <a:cubicBezTo>
                        <a:pt x="15942" y="19471"/>
                        <a:pt x="16986" y="19367"/>
                        <a:pt x="18011" y="19367"/>
                      </a:cubicBezTo>
                      <a:cubicBezTo>
                        <a:pt x="18722" y="19367"/>
                        <a:pt x="19424" y="19417"/>
                        <a:pt x="20102" y="19559"/>
                      </a:cubicBezTo>
                      <a:cubicBezTo>
                        <a:pt x="20447" y="19608"/>
                        <a:pt x="20793" y="19707"/>
                        <a:pt x="21138" y="19831"/>
                      </a:cubicBezTo>
                      <a:cubicBezTo>
                        <a:pt x="21089" y="19732"/>
                        <a:pt x="21039" y="19634"/>
                        <a:pt x="20990" y="19559"/>
                      </a:cubicBezTo>
                      <a:cubicBezTo>
                        <a:pt x="20941" y="19460"/>
                        <a:pt x="20866" y="19361"/>
                        <a:pt x="20816" y="19263"/>
                      </a:cubicBezTo>
                      <a:cubicBezTo>
                        <a:pt x="20718" y="19091"/>
                        <a:pt x="20619" y="18917"/>
                        <a:pt x="20520" y="18720"/>
                      </a:cubicBezTo>
                      <a:cubicBezTo>
                        <a:pt x="20372" y="18450"/>
                        <a:pt x="20224" y="18177"/>
                        <a:pt x="20053" y="17907"/>
                      </a:cubicBezTo>
                      <a:cubicBezTo>
                        <a:pt x="18202" y="14651"/>
                        <a:pt x="16254" y="11419"/>
                        <a:pt x="14256" y="8239"/>
                      </a:cubicBezTo>
                      <a:lnTo>
                        <a:pt x="13368" y="6832"/>
                      </a:lnTo>
                      <a:cubicBezTo>
                        <a:pt x="12529" y="7400"/>
                        <a:pt x="11691" y="7967"/>
                        <a:pt x="10828" y="8535"/>
                      </a:cubicBezTo>
                      <a:cubicBezTo>
                        <a:pt x="11493" y="7375"/>
                        <a:pt x="11519" y="5871"/>
                        <a:pt x="10901" y="4687"/>
                      </a:cubicBezTo>
                      <a:cubicBezTo>
                        <a:pt x="10582" y="4070"/>
                        <a:pt x="10088" y="3553"/>
                        <a:pt x="9595" y="3034"/>
                      </a:cubicBezTo>
                      <a:cubicBezTo>
                        <a:pt x="8484" y="1899"/>
                        <a:pt x="7277" y="790"/>
                        <a:pt x="5771" y="271"/>
                      </a:cubicBezTo>
                      <a:cubicBezTo>
                        <a:pt x="5255" y="94"/>
                        <a:pt x="4698" y="1"/>
                        <a:pt x="4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0" name="Google Shape;4280;g303e823a111_0_116"/>
                <p:cNvSpPr/>
                <p:nvPr/>
              </p:nvSpPr>
              <p:spPr>
                <a:xfrm>
                  <a:off x="-4000650" y="2457100"/>
                  <a:ext cx="239250" cy="349650"/>
                </a:xfrm>
                <a:custGeom>
                  <a:rect b="b" l="l" r="r" t="t"/>
                  <a:pathLst>
                    <a:path extrusionOk="0" h="13986" w="9570">
                      <a:moveTo>
                        <a:pt x="174" y="0"/>
                      </a:moveTo>
                      <a:lnTo>
                        <a:pt x="0" y="125"/>
                      </a:lnTo>
                      <a:cubicBezTo>
                        <a:pt x="3009" y="4785"/>
                        <a:pt x="6166" y="9471"/>
                        <a:pt x="9398" y="13986"/>
                      </a:cubicBezTo>
                      <a:lnTo>
                        <a:pt x="9570" y="13861"/>
                      </a:lnTo>
                      <a:cubicBezTo>
                        <a:pt x="6340" y="9349"/>
                        <a:pt x="3183" y="4686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1" name="Google Shape;4281;g303e823a111_0_116"/>
                <p:cNvSpPr/>
                <p:nvPr/>
              </p:nvSpPr>
              <p:spPr>
                <a:xfrm>
                  <a:off x="-4004350" y="2463900"/>
                  <a:ext cx="104250" cy="139975"/>
                </a:xfrm>
                <a:custGeom>
                  <a:rect b="b" l="l" r="r" t="t"/>
                  <a:pathLst>
                    <a:path extrusionOk="0" h="5599" w="4170">
                      <a:moveTo>
                        <a:pt x="3946" y="1"/>
                      </a:moveTo>
                      <a:lnTo>
                        <a:pt x="3946" y="5302"/>
                      </a:lnTo>
                      <a:lnTo>
                        <a:pt x="75" y="3823"/>
                      </a:lnTo>
                      <a:lnTo>
                        <a:pt x="0" y="3996"/>
                      </a:lnTo>
                      <a:lnTo>
                        <a:pt x="4144" y="5598"/>
                      </a:lnTo>
                      <a:lnTo>
                        <a:pt x="416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2" name="Google Shape;4282;g303e823a111_0_116"/>
                <p:cNvSpPr/>
                <p:nvPr/>
              </p:nvSpPr>
              <p:spPr>
                <a:xfrm>
                  <a:off x="-3947625" y="2622975"/>
                  <a:ext cx="135075" cy="109150"/>
                </a:xfrm>
                <a:custGeom>
                  <a:rect b="b" l="l" r="r" t="t"/>
                  <a:pathLst>
                    <a:path extrusionOk="0" h="4366" w="5403">
                      <a:moveTo>
                        <a:pt x="5180" y="1"/>
                      </a:moveTo>
                      <a:cubicBezTo>
                        <a:pt x="5205" y="1356"/>
                        <a:pt x="5130" y="2738"/>
                        <a:pt x="4959" y="4095"/>
                      </a:cubicBezTo>
                      <a:cubicBezTo>
                        <a:pt x="3331" y="3527"/>
                        <a:pt x="1677" y="2886"/>
                        <a:pt x="99" y="2195"/>
                      </a:cubicBezTo>
                      <a:lnTo>
                        <a:pt x="0" y="2369"/>
                      </a:lnTo>
                      <a:cubicBezTo>
                        <a:pt x="1654" y="3083"/>
                        <a:pt x="3331" y="3750"/>
                        <a:pt x="5032" y="4316"/>
                      </a:cubicBezTo>
                      <a:lnTo>
                        <a:pt x="5130" y="4365"/>
                      </a:lnTo>
                      <a:lnTo>
                        <a:pt x="5156" y="4243"/>
                      </a:lnTo>
                      <a:cubicBezTo>
                        <a:pt x="5328" y="2836"/>
                        <a:pt x="5403" y="1406"/>
                        <a:pt x="53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3" name="Google Shape;4283;g303e823a111_0_116"/>
                <p:cNvSpPr/>
                <p:nvPr/>
              </p:nvSpPr>
              <p:spPr>
                <a:xfrm>
                  <a:off x="-3787900" y="2040375"/>
                  <a:ext cx="815750" cy="803825"/>
                </a:xfrm>
                <a:custGeom>
                  <a:rect b="b" l="l" r="r" t="t"/>
                  <a:pathLst>
                    <a:path extrusionOk="0" h="32153" w="32630">
                      <a:moveTo>
                        <a:pt x="30339" y="1"/>
                      </a:moveTo>
                      <a:cubicBezTo>
                        <a:pt x="29012" y="1"/>
                        <a:pt x="27703" y="287"/>
                        <a:pt x="26562" y="959"/>
                      </a:cubicBezTo>
                      <a:cubicBezTo>
                        <a:pt x="24589" y="2118"/>
                        <a:pt x="23306" y="4535"/>
                        <a:pt x="23849" y="6754"/>
                      </a:cubicBezTo>
                      <a:cubicBezTo>
                        <a:pt x="22789" y="5373"/>
                        <a:pt x="21310" y="4363"/>
                        <a:pt x="19656" y="3820"/>
                      </a:cubicBezTo>
                      <a:cubicBezTo>
                        <a:pt x="18665" y="3495"/>
                        <a:pt x="17614" y="3324"/>
                        <a:pt x="16570" y="3324"/>
                      </a:cubicBezTo>
                      <a:cubicBezTo>
                        <a:pt x="16108" y="3324"/>
                        <a:pt x="15647" y="3357"/>
                        <a:pt x="15193" y="3426"/>
                      </a:cubicBezTo>
                      <a:cubicBezTo>
                        <a:pt x="12010" y="3893"/>
                        <a:pt x="9126" y="5965"/>
                        <a:pt x="7374" y="8678"/>
                      </a:cubicBezTo>
                      <a:lnTo>
                        <a:pt x="7301" y="8826"/>
                      </a:lnTo>
                      <a:cubicBezTo>
                        <a:pt x="6758" y="9714"/>
                        <a:pt x="6314" y="10677"/>
                        <a:pt x="6042" y="11687"/>
                      </a:cubicBezTo>
                      <a:cubicBezTo>
                        <a:pt x="5377" y="14229"/>
                        <a:pt x="5647" y="17015"/>
                        <a:pt x="7374" y="18938"/>
                      </a:cubicBezTo>
                      <a:cubicBezTo>
                        <a:pt x="6844" y="18725"/>
                        <a:pt x="6280" y="18625"/>
                        <a:pt x="5712" y="18625"/>
                      </a:cubicBezTo>
                      <a:cubicBezTo>
                        <a:pt x="4244" y="18625"/>
                        <a:pt x="2753" y="19292"/>
                        <a:pt x="1776" y="20395"/>
                      </a:cubicBezTo>
                      <a:cubicBezTo>
                        <a:pt x="1701" y="20493"/>
                        <a:pt x="1628" y="20592"/>
                        <a:pt x="1553" y="20665"/>
                      </a:cubicBezTo>
                      <a:cubicBezTo>
                        <a:pt x="1529" y="20691"/>
                        <a:pt x="1529" y="20714"/>
                        <a:pt x="1504" y="20740"/>
                      </a:cubicBezTo>
                      <a:cubicBezTo>
                        <a:pt x="369" y="22243"/>
                        <a:pt x="0" y="24315"/>
                        <a:pt x="395" y="26166"/>
                      </a:cubicBezTo>
                      <a:cubicBezTo>
                        <a:pt x="714" y="27744"/>
                        <a:pt x="1504" y="29199"/>
                        <a:pt x="2540" y="30408"/>
                      </a:cubicBezTo>
                      <a:cubicBezTo>
                        <a:pt x="2786" y="30704"/>
                        <a:pt x="3033" y="30974"/>
                        <a:pt x="3305" y="31221"/>
                      </a:cubicBezTo>
                      <a:cubicBezTo>
                        <a:pt x="3354" y="31296"/>
                        <a:pt x="3404" y="31345"/>
                        <a:pt x="3453" y="31395"/>
                      </a:cubicBezTo>
                      <a:cubicBezTo>
                        <a:pt x="5006" y="31543"/>
                        <a:pt x="6535" y="31665"/>
                        <a:pt x="8064" y="31764"/>
                      </a:cubicBezTo>
                      <a:cubicBezTo>
                        <a:pt x="9915" y="31888"/>
                        <a:pt x="11764" y="31987"/>
                        <a:pt x="13589" y="32060"/>
                      </a:cubicBezTo>
                      <a:cubicBezTo>
                        <a:pt x="15550" y="32122"/>
                        <a:pt x="17505" y="32153"/>
                        <a:pt x="19453" y="32153"/>
                      </a:cubicBezTo>
                      <a:cubicBezTo>
                        <a:pt x="21402" y="32153"/>
                        <a:pt x="23344" y="32122"/>
                        <a:pt x="25280" y="32060"/>
                      </a:cubicBezTo>
                      <a:lnTo>
                        <a:pt x="25305" y="32060"/>
                      </a:lnTo>
                      <a:cubicBezTo>
                        <a:pt x="25378" y="32036"/>
                        <a:pt x="25453" y="32036"/>
                        <a:pt x="25526" y="32036"/>
                      </a:cubicBezTo>
                      <a:cubicBezTo>
                        <a:pt x="26588" y="32010"/>
                        <a:pt x="27624" y="31937"/>
                        <a:pt x="28683" y="31888"/>
                      </a:cubicBezTo>
                      <a:cubicBezTo>
                        <a:pt x="29541" y="31839"/>
                        <a:pt x="30409" y="31779"/>
                        <a:pt x="31273" y="31779"/>
                      </a:cubicBezTo>
                      <a:cubicBezTo>
                        <a:pt x="31727" y="31779"/>
                        <a:pt x="32180" y="31796"/>
                        <a:pt x="32629" y="31839"/>
                      </a:cubicBezTo>
                      <a:lnTo>
                        <a:pt x="32629" y="269"/>
                      </a:lnTo>
                      <a:cubicBezTo>
                        <a:pt x="31879" y="97"/>
                        <a:pt x="31106" y="1"/>
                        <a:pt x="303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4" name="Google Shape;4284;g303e823a111_0_116"/>
                <p:cNvSpPr/>
                <p:nvPr/>
              </p:nvSpPr>
              <p:spPr>
                <a:xfrm>
                  <a:off x="-3432750" y="2260425"/>
                  <a:ext cx="318175" cy="664725"/>
                </a:xfrm>
                <a:custGeom>
                  <a:rect b="b" l="l" r="r" t="t"/>
                  <a:pathLst>
                    <a:path extrusionOk="0" h="26589" w="12727">
                      <a:moveTo>
                        <a:pt x="172" y="1"/>
                      </a:moveTo>
                      <a:lnTo>
                        <a:pt x="0" y="99"/>
                      </a:lnTo>
                      <a:cubicBezTo>
                        <a:pt x="2096" y="3822"/>
                        <a:pt x="4020" y="7646"/>
                        <a:pt x="5845" y="11518"/>
                      </a:cubicBezTo>
                      <a:lnTo>
                        <a:pt x="5993" y="11814"/>
                      </a:lnTo>
                      <a:cubicBezTo>
                        <a:pt x="7127" y="14256"/>
                        <a:pt x="8238" y="16697"/>
                        <a:pt x="9323" y="19140"/>
                      </a:cubicBezTo>
                      <a:lnTo>
                        <a:pt x="9396" y="19361"/>
                      </a:lnTo>
                      <a:cubicBezTo>
                        <a:pt x="9742" y="20126"/>
                        <a:pt x="10063" y="20866"/>
                        <a:pt x="10383" y="21606"/>
                      </a:cubicBezTo>
                      <a:lnTo>
                        <a:pt x="10754" y="22419"/>
                      </a:lnTo>
                      <a:cubicBezTo>
                        <a:pt x="10853" y="22691"/>
                        <a:pt x="10975" y="22962"/>
                        <a:pt x="11099" y="23258"/>
                      </a:cubicBezTo>
                      <a:cubicBezTo>
                        <a:pt x="11592" y="24368"/>
                        <a:pt x="12060" y="25477"/>
                        <a:pt x="12553" y="26588"/>
                      </a:cubicBezTo>
                      <a:lnTo>
                        <a:pt x="12727" y="26513"/>
                      </a:lnTo>
                      <a:lnTo>
                        <a:pt x="11320" y="23258"/>
                      </a:lnTo>
                      <a:lnTo>
                        <a:pt x="11320" y="23234"/>
                      </a:lnTo>
                      <a:cubicBezTo>
                        <a:pt x="11198" y="22962"/>
                        <a:pt x="11074" y="22691"/>
                        <a:pt x="10975" y="22419"/>
                      </a:cubicBezTo>
                      <a:lnTo>
                        <a:pt x="10606" y="21606"/>
                      </a:lnTo>
                      <a:lnTo>
                        <a:pt x="9643" y="19386"/>
                      </a:lnTo>
                      <a:cubicBezTo>
                        <a:pt x="9619" y="19311"/>
                        <a:pt x="9570" y="19238"/>
                        <a:pt x="9544" y="19163"/>
                      </a:cubicBezTo>
                      <a:cubicBezTo>
                        <a:pt x="8459" y="16723"/>
                        <a:pt x="7374" y="14256"/>
                        <a:pt x="6216" y="11814"/>
                      </a:cubicBezTo>
                      <a:cubicBezTo>
                        <a:pt x="6166" y="11691"/>
                        <a:pt x="6117" y="11593"/>
                        <a:pt x="6068" y="11468"/>
                      </a:cubicBezTo>
                      <a:cubicBezTo>
                        <a:pt x="4217" y="7597"/>
                        <a:pt x="2293" y="3724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5" name="Google Shape;4285;g303e823a111_0_116"/>
                <p:cNvSpPr/>
                <p:nvPr/>
              </p:nvSpPr>
              <p:spPr>
                <a:xfrm>
                  <a:off x="-3505500" y="2241925"/>
                  <a:ext cx="260800" cy="316950"/>
                </a:xfrm>
                <a:custGeom>
                  <a:rect b="b" l="l" r="r" t="t"/>
                  <a:pathLst>
                    <a:path extrusionOk="0" h="12678" w="10432">
                      <a:moveTo>
                        <a:pt x="10211" y="1"/>
                      </a:moveTo>
                      <a:cubicBezTo>
                        <a:pt x="9939" y="4118"/>
                        <a:pt x="9520" y="8262"/>
                        <a:pt x="8952" y="12356"/>
                      </a:cubicBezTo>
                      <a:lnTo>
                        <a:pt x="99" y="7597"/>
                      </a:lnTo>
                      <a:lnTo>
                        <a:pt x="0" y="7794"/>
                      </a:lnTo>
                      <a:lnTo>
                        <a:pt x="9100" y="12678"/>
                      </a:lnTo>
                      <a:lnTo>
                        <a:pt x="9126" y="12530"/>
                      </a:lnTo>
                      <a:cubicBezTo>
                        <a:pt x="9718" y="8386"/>
                        <a:pt x="10162" y="4168"/>
                        <a:pt x="104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6" name="Google Shape;4286;g303e823a111_0_116"/>
                <p:cNvSpPr/>
                <p:nvPr/>
              </p:nvSpPr>
              <p:spPr>
                <a:xfrm>
                  <a:off x="-3633750" y="2271525"/>
                  <a:ext cx="601800" cy="474150"/>
                </a:xfrm>
                <a:custGeom>
                  <a:rect b="b" l="l" r="r" t="t"/>
                  <a:pathLst>
                    <a:path extrusionOk="0" h="18966" w="24072">
                      <a:moveTo>
                        <a:pt x="23875" y="0"/>
                      </a:moveTo>
                      <a:cubicBezTo>
                        <a:pt x="22320" y="6387"/>
                        <a:pt x="20199" y="12701"/>
                        <a:pt x="17610" y="18745"/>
                      </a:cubicBezTo>
                      <a:cubicBezTo>
                        <a:pt x="11641" y="17979"/>
                        <a:pt x="5746" y="16598"/>
                        <a:pt x="73" y="14674"/>
                      </a:cubicBezTo>
                      <a:lnTo>
                        <a:pt x="0" y="14872"/>
                      </a:lnTo>
                      <a:cubicBezTo>
                        <a:pt x="5722" y="16821"/>
                        <a:pt x="11665" y="18177"/>
                        <a:pt x="17659" y="18942"/>
                      </a:cubicBezTo>
                      <a:lnTo>
                        <a:pt x="17732" y="18966"/>
                      </a:lnTo>
                      <a:lnTo>
                        <a:pt x="17758" y="18893"/>
                      </a:lnTo>
                      <a:cubicBezTo>
                        <a:pt x="20396" y="12826"/>
                        <a:pt x="22517" y="6486"/>
                        <a:pt x="24072" y="50"/>
                      </a:cubicBezTo>
                      <a:lnTo>
                        <a:pt x="2387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7" name="Google Shape;4287;g303e823a111_0_116"/>
                <p:cNvSpPr/>
                <p:nvPr/>
              </p:nvSpPr>
              <p:spPr>
                <a:xfrm>
                  <a:off x="-5916400" y="4063775"/>
                  <a:ext cx="244200" cy="345550"/>
                </a:xfrm>
                <a:custGeom>
                  <a:rect b="b" l="l" r="r" t="t"/>
                  <a:pathLst>
                    <a:path extrusionOk="0" h="13822" w="9768">
                      <a:moveTo>
                        <a:pt x="3372" y="0"/>
                      </a:moveTo>
                      <a:cubicBezTo>
                        <a:pt x="2555" y="0"/>
                        <a:pt x="1737" y="336"/>
                        <a:pt x="1258" y="994"/>
                      </a:cubicBezTo>
                      <a:cubicBezTo>
                        <a:pt x="790" y="1661"/>
                        <a:pt x="666" y="2523"/>
                        <a:pt x="593" y="3338"/>
                      </a:cubicBezTo>
                      <a:cubicBezTo>
                        <a:pt x="396" y="5114"/>
                        <a:pt x="321" y="6890"/>
                        <a:pt x="271" y="8689"/>
                      </a:cubicBezTo>
                      <a:cubicBezTo>
                        <a:pt x="248" y="9084"/>
                        <a:pt x="74" y="9948"/>
                        <a:pt x="25" y="10688"/>
                      </a:cubicBezTo>
                      <a:cubicBezTo>
                        <a:pt x="25" y="10737"/>
                        <a:pt x="1" y="10810"/>
                        <a:pt x="1" y="10859"/>
                      </a:cubicBezTo>
                      <a:lnTo>
                        <a:pt x="1" y="11007"/>
                      </a:lnTo>
                      <a:cubicBezTo>
                        <a:pt x="1" y="11451"/>
                        <a:pt x="74" y="11822"/>
                        <a:pt x="297" y="12020"/>
                      </a:cubicBezTo>
                      <a:cubicBezTo>
                        <a:pt x="469" y="12168"/>
                        <a:pt x="666" y="12241"/>
                        <a:pt x="889" y="12266"/>
                      </a:cubicBezTo>
                      <a:cubicBezTo>
                        <a:pt x="962" y="12661"/>
                        <a:pt x="1406" y="12907"/>
                        <a:pt x="1800" y="13079"/>
                      </a:cubicBezTo>
                      <a:cubicBezTo>
                        <a:pt x="1899" y="13128"/>
                        <a:pt x="1998" y="13178"/>
                        <a:pt x="2073" y="13203"/>
                      </a:cubicBezTo>
                      <a:cubicBezTo>
                        <a:pt x="3079" y="13613"/>
                        <a:pt x="4157" y="13821"/>
                        <a:pt x="5232" y="13821"/>
                      </a:cubicBezTo>
                      <a:cubicBezTo>
                        <a:pt x="5711" y="13821"/>
                        <a:pt x="6189" y="13780"/>
                        <a:pt x="6660" y="13697"/>
                      </a:cubicBezTo>
                      <a:cubicBezTo>
                        <a:pt x="6709" y="13697"/>
                        <a:pt x="6782" y="13671"/>
                        <a:pt x="6832" y="13671"/>
                      </a:cubicBezTo>
                      <a:cubicBezTo>
                        <a:pt x="7400" y="13549"/>
                        <a:pt x="7966" y="13375"/>
                        <a:pt x="8509" y="13154"/>
                      </a:cubicBezTo>
                      <a:cubicBezTo>
                        <a:pt x="9002" y="12931"/>
                        <a:pt x="9521" y="12586"/>
                        <a:pt x="9693" y="12093"/>
                      </a:cubicBezTo>
                      <a:cubicBezTo>
                        <a:pt x="9718" y="12069"/>
                        <a:pt x="9718" y="12043"/>
                        <a:pt x="9742" y="11994"/>
                      </a:cubicBezTo>
                      <a:cubicBezTo>
                        <a:pt x="9742" y="11921"/>
                        <a:pt x="9768" y="11846"/>
                        <a:pt x="9768" y="11773"/>
                      </a:cubicBezTo>
                      <a:cubicBezTo>
                        <a:pt x="9768" y="11280"/>
                        <a:pt x="9397" y="10859"/>
                        <a:pt x="9348" y="10366"/>
                      </a:cubicBezTo>
                      <a:cubicBezTo>
                        <a:pt x="9348" y="10194"/>
                        <a:pt x="9373" y="10046"/>
                        <a:pt x="9373" y="9873"/>
                      </a:cubicBezTo>
                      <a:lnTo>
                        <a:pt x="9373" y="9800"/>
                      </a:lnTo>
                      <a:cubicBezTo>
                        <a:pt x="9373" y="9701"/>
                        <a:pt x="9373" y="9603"/>
                        <a:pt x="9348" y="9528"/>
                      </a:cubicBezTo>
                      <a:cubicBezTo>
                        <a:pt x="9275" y="9109"/>
                        <a:pt x="8880" y="8837"/>
                        <a:pt x="8460" y="8738"/>
                      </a:cubicBezTo>
                      <a:cubicBezTo>
                        <a:pt x="8364" y="8721"/>
                        <a:pt x="8266" y="8713"/>
                        <a:pt x="8166" y="8713"/>
                      </a:cubicBezTo>
                      <a:cubicBezTo>
                        <a:pt x="7853" y="8713"/>
                        <a:pt x="7526" y="8788"/>
                        <a:pt x="7226" y="8863"/>
                      </a:cubicBezTo>
                      <a:cubicBezTo>
                        <a:pt x="6759" y="8961"/>
                        <a:pt x="6289" y="9109"/>
                        <a:pt x="5822" y="9257"/>
                      </a:cubicBezTo>
                      <a:cubicBezTo>
                        <a:pt x="5871" y="9232"/>
                        <a:pt x="5895" y="9208"/>
                        <a:pt x="5920" y="9182"/>
                      </a:cubicBezTo>
                      <a:cubicBezTo>
                        <a:pt x="6019" y="9084"/>
                        <a:pt x="6118" y="9011"/>
                        <a:pt x="6191" y="8912"/>
                      </a:cubicBezTo>
                      <a:cubicBezTo>
                        <a:pt x="7055" y="8123"/>
                        <a:pt x="7720" y="7383"/>
                        <a:pt x="8016" y="7061"/>
                      </a:cubicBezTo>
                      <a:cubicBezTo>
                        <a:pt x="8485" y="6544"/>
                        <a:pt x="8904" y="6025"/>
                        <a:pt x="9150" y="5384"/>
                      </a:cubicBezTo>
                      <a:cubicBezTo>
                        <a:pt x="9373" y="4768"/>
                        <a:pt x="9397" y="4029"/>
                        <a:pt x="9028" y="3460"/>
                      </a:cubicBezTo>
                      <a:cubicBezTo>
                        <a:pt x="9002" y="3437"/>
                        <a:pt x="9002" y="3411"/>
                        <a:pt x="8979" y="3387"/>
                      </a:cubicBezTo>
                      <a:cubicBezTo>
                        <a:pt x="8953" y="3362"/>
                        <a:pt x="8953" y="3338"/>
                        <a:pt x="8929" y="3312"/>
                      </a:cubicBezTo>
                      <a:cubicBezTo>
                        <a:pt x="8781" y="3141"/>
                        <a:pt x="8608" y="2993"/>
                        <a:pt x="8410" y="2868"/>
                      </a:cubicBezTo>
                      <a:cubicBezTo>
                        <a:pt x="8387" y="2845"/>
                        <a:pt x="8361" y="2845"/>
                        <a:pt x="8337" y="2819"/>
                      </a:cubicBezTo>
                      <a:cubicBezTo>
                        <a:pt x="7647" y="2424"/>
                        <a:pt x="6759" y="2253"/>
                        <a:pt x="6092" y="1783"/>
                      </a:cubicBezTo>
                      <a:lnTo>
                        <a:pt x="6043" y="1734"/>
                      </a:lnTo>
                      <a:cubicBezTo>
                        <a:pt x="5993" y="1684"/>
                        <a:pt x="5970" y="1661"/>
                        <a:pt x="5920" y="1635"/>
                      </a:cubicBezTo>
                      <a:cubicBezTo>
                        <a:pt x="5599" y="1339"/>
                        <a:pt x="5378" y="970"/>
                        <a:pt x="5082" y="674"/>
                      </a:cubicBezTo>
                      <a:cubicBezTo>
                        <a:pt x="4786" y="378"/>
                        <a:pt x="4415" y="181"/>
                        <a:pt x="4020" y="82"/>
                      </a:cubicBezTo>
                      <a:cubicBezTo>
                        <a:pt x="3996" y="82"/>
                        <a:pt x="3971" y="82"/>
                        <a:pt x="3947" y="57"/>
                      </a:cubicBezTo>
                      <a:cubicBezTo>
                        <a:pt x="3759" y="19"/>
                        <a:pt x="3566" y="0"/>
                        <a:pt x="33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8" name="Google Shape;4288;g303e823a111_0_116"/>
                <p:cNvSpPr/>
                <p:nvPr/>
              </p:nvSpPr>
              <p:spPr>
                <a:xfrm>
                  <a:off x="-5920100" y="4065175"/>
                  <a:ext cx="104225" cy="277500"/>
                </a:xfrm>
                <a:custGeom>
                  <a:rect b="b" l="l" r="r" t="t"/>
                  <a:pathLst>
                    <a:path extrusionOk="0" h="11100" w="4169">
                      <a:moveTo>
                        <a:pt x="4095" y="1"/>
                      </a:moveTo>
                      <a:cubicBezTo>
                        <a:pt x="3405" y="691"/>
                        <a:pt x="2886" y="1431"/>
                        <a:pt x="2517" y="2197"/>
                      </a:cubicBezTo>
                      <a:cubicBezTo>
                        <a:pt x="1899" y="3430"/>
                        <a:pt x="1702" y="4835"/>
                        <a:pt x="1504" y="6192"/>
                      </a:cubicBezTo>
                      <a:lnTo>
                        <a:pt x="1431" y="6709"/>
                      </a:lnTo>
                      <a:lnTo>
                        <a:pt x="1431" y="6784"/>
                      </a:lnTo>
                      <a:cubicBezTo>
                        <a:pt x="1234" y="8067"/>
                        <a:pt x="962" y="9521"/>
                        <a:pt x="222" y="10705"/>
                      </a:cubicBezTo>
                      <a:cubicBezTo>
                        <a:pt x="198" y="10754"/>
                        <a:pt x="173" y="10780"/>
                        <a:pt x="149" y="10803"/>
                      </a:cubicBezTo>
                      <a:cubicBezTo>
                        <a:pt x="100" y="10878"/>
                        <a:pt x="50" y="10977"/>
                        <a:pt x="1" y="11050"/>
                      </a:cubicBezTo>
                      <a:lnTo>
                        <a:pt x="74" y="11099"/>
                      </a:lnTo>
                      <a:lnTo>
                        <a:pt x="149" y="10951"/>
                      </a:lnTo>
                      <a:cubicBezTo>
                        <a:pt x="198" y="10902"/>
                        <a:pt x="222" y="10853"/>
                        <a:pt x="271" y="10803"/>
                      </a:cubicBezTo>
                      <a:cubicBezTo>
                        <a:pt x="419" y="10533"/>
                        <a:pt x="567" y="10261"/>
                        <a:pt x="692" y="9990"/>
                      </a:cubicBezTo>
                      <a:cubicBezTo>
                        <a:pt x="715" y="9916"/>
                        <a:pt x="741" y="9866"/>
                        <a:pt x="765" y="9793"/>
                      </a:cubicBezTo>
                      <a:cubicBezTo>
                        <a:pt x="1159" y="8830"/>
                        <a:pt x="1356" y="7794"/>
                        <a:pt x="1504" y="6834"/>
                      </a:cubicBezTo>
                      <a:cubicBezTo>
                        <a:pt x="1504" y="6784"/>
                        <a:pt x="1530" y="6759"/>
                        <a:pt x="1530" y="6709"/>
                      </a:cubicBezTo>
                      <a:cubicBezTo>
                        <a:pt x="1554" y="6538"/>
                        <a:pt x="1579" y="6390"/>
                        <a:pt x="1603" y="6216"/>
                      </a:cubicBezTo>
                      <a:cubicBezTo>
                        <a:pt x="1800" y="4860"/>
                        <a:pt x="1998" y="3454"/>
                        <a:pt x="2590" y="2220"/>
                      </a:cubicBezTo>
                      <a:cubicBezTo>
                        <a:pt x="2961" y="1457"/>
                        <a:pt x="3478" y="717"/>
                        <a:pt x="4168" y="26"/>
                      </a:cubicBezTo>
                      <a:cubicBezTo>
                        <a:pt x="4144" y="26"/>
                        <a:pt x="4119" y="26"/>
                        <a:pt x="40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89" name="Google Shape;4289;g303e823a111_0_116"/>
                <p:cNvSpPr/>
                <p:nvPr/>
              </p:nvSpPr>
              <p:spPr>
                <a:xfrm>
                  <a:off x="-5884325" y="4107100"/>
                  <a:ext cx="120225" cy="129525"/>
                </a:xfrm>
                <a:custGeom>
                  <a:rect b="b" l="l" r="r" t="t"/>
                  <a:pathLst>
                    <a:path extrusionOk="0" h="5181" w="4809">
                      <a:moveTo>
                        <a:pt x="4760" y="1"/>
                      </a:moveTo>
                      <a:cubicBezTo>
                        <a:pt x="3503" y="1826"/>
                        <a:pt x="2072" y="3799"/>
                        <a:pt x="99" y="5032"/>
                      </a:cubicBezTo>
                      <a:cubicBezTo>
                        <a:pt x="73" y="5058"/>
                        <a:pt x="24" y="5082"/>
                        <a:pt x="0" y="5107"/>
                      </a:cubicBezTo>
                      <a:lnTo>
                        <a:pt x="24" y="5180"/>
                      </a:lnTo>
                      <a:cubicBezTo>
                        <a:pt x="50" y="5157"/>
                        <a:pt x="50" y="5157"/>
                        <a:pt x="73" y="5157"/>
                      </a:cubicBezTo>
                      <a:cubicBezTo>
                        <a:pt x="1875" y="4046"/>
                        <a:pt x="3230" y="2345"/>
                        <a:pt x="4391" y="691"/>
                      </a:cubicBezTo>
                      <a:cubicBezTo>
                        <a:pt x="4414" y="642"/>
                        <a:pt x="4440" y="593"/>
                        <a:pt x="4489" y="543"/>
                      </a:cubicBezTo>
                      <a:cubicBezTo>
                        <a:pt x="4612" y="372"/>
                        <a:pt x="4710" y="198"/>
                        <a:pt x="4809" y="50"/>
                      </a:cubicBezTo>
                      <a:lnTo>
                        <a:pt x="47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0" name="Google Shape;4290;g303e823a111_0_116"/>
                <p:cNvSpPr/>
                <p:nvPr/>
              </p:nvSpPr>
              <p:spPr>
                <a:xfrm>
                  <a:off x="-5903475" y="4134225"/>
                  <a:ext cx="197350" cy="181325"/>
                </a:xfrm>
                <a:custGeom>
                  <a:rect b="b" l="l" r="r" t="t"/>
                  <a:pathLst>
                    <a:path extrusionOk="0" h="7253" w="7894">
                      <a:moveTo>
                        <a:pt x="7820" y="1"/>
                      </a:moveTo>
                      <a:cubicBezTo>
                        <a:pt x="7130" y="1284"/>
                        <a:pt x="6143" y="2418"/>
                        <a:pt x="4959" y="3282"/>
                      </a:cubicBezTo>
                      <a:cubicBezTo>
                        <a:pt x="4959" y="3282"/>
                        <a:pt x="4934" y="3306"/>
                        <a:pt x="4910" y="3306"/>
                      </a:cubicBezTo>
                      <a:cubicBezTo>
                        <a:pt x="4687" y="3480"/>
                        <a:pt x="4466" y="3651"/>
                        <a:pt x="4219" y="3799"/>
                      </a:cubicBezTo>
                      <a:cubicBezTo>
                        <a:pt x="3874" y="3997"/>
                        <a:pt x="3529" y="4194"/>
                        <a:pt x="3184" y="4367"/>
                      </a:cubicBezTo>
                      <a:cubicBezTo>
                        <a:pt x="2911" y="4515"/>
                        <a:pt x="2641" y="4663"/>
                        <a:pt x="2369" y="4835"/>
                      </a:cubicBezTo>
                      <a:cubicBezTo>
                        <a:pt x="2319" y="4861"/>
                        <a:pt x="2296" y="4861"/>
                        <a:pt x="2246" y="4884"/>
                      </a:cubicBezTo>
                      <a:cubicBezTo>
                        <a:pt x="1802" y="5157"/>
                        <a:pt x="1358" y="5476"/>
                        <a:pt x="987" y="5847"/>
                      </a:cubicBezTo>
                      <a:cubicBezTo>
                        <a:pt x="668" y="6167"/>
                        <a:pt x="372" y="6562"/>
                        <a:pt x="100" y="7031"/>
                      </a:cubicBezTo>
                      <a:cubicBezTo>
                        <a:pt x="76" y="7104"/>
                        <a:pt x="50" y="7154"/>
                        <a:pt x="1" y="7203"/>
                      </a:cubicBezTo>
                      <a:lnTo>
                        <a:pt x="27" y="7228"/>
                      </a:lnTo>
                      <a:lnTo>
                        <a:pt x="76" y="7252"/>
                      </a:lnTo>
                      <a:cubicBezTo>
                        <a:pt x="372" y="6735"/>
                        <a:pt x="691" y="6266"/>
                        <a:pt x="1062" y="5897"/>
                      </a:cubicBezTo>
                      <a:cubicBezTo>
                        <a:pt x="1431" y="5526"/>
                        <a:pt x="1901" y="5206"/>
                        <a:pt x="2369" y="4910"/>
                      </a:cubicBezTo>
                      <a:cubicBezTo>
                        <a:pt x="2467" y="4861"/>
                        <a:pt x="2542" y="4811"/>
                        <a:pt x="2615" y="4786"/>
                      </a:cubicBezTo>
                      <a:cubicBezTo>
                        <a:pt x="2813" y="4663"/>
                        <a:pt x="3036" y="4565"/>
                        <a:pt x="3233" y="4440"/>
                      </a:cubicBezTo>
                      <a:cubicBezTo>
                        <a:pt x="3578" y="4269"/>
                        <a:pt x="3923" y="4072"/>
                        <a:pt x="4243" y="3874"/>
                      </a:cubicBezTo>
                      <a:cubicBezTo>
                        <a:pt x="5772" y="2937"/>
                        <a:pt x="7031" y="1605"/>
                        <a:pt x="7893" y="50"/>
                      </a:cubicBezTo>
                      <a:cubicBezTo>
                        <a:pt x="7870" y="27"/>
                        <a:pt x="7844" y="27"/>
                        <a:pt x="78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1" name="Google Shape;4291;g303e823a111_0_116"/>
                <p:cNvSpPr/>
                <p:nvPr/>
              </p:nvSpPr>
              <p:spPr>
                <a:xfrm>
                  <a:off x="-5782625" y="4120075"/>
                  <a:ext cx="10550" cy="96800"/>
                </a:xfrm>
                <a:custGeom>
                  <a:rect b="b" l="l" r="r" t="t"/>
                  <a:pathLst>
                    <a:path extrusionOk="0" h="3872" w="422">
                      <a:moveTo>
                        <a:pt x="346" y="1"/>
                      </a:moveTo>
                      <a:cubicBezTo>
                        <a:pt x="76" y="1530"/>
                        <a:pt x="1" y="2836"/>
                        <a:pt x="50" y="3872"/>
                      </a:cubicBezTo>
                      <a:lnTo>
                        <a:pt x="149" y="3872"/>
                      </a:lnTo>
                      <a:cubicBezTo>
                        <a:pt x="76" y="2836"/>
                        <a:pt x="175" y="1530"/>
                        <a:pt x="421" y="24"/>
                      </a:cubicBezTo>
                      <a:lnTo>
                        <a:pt x="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2" name="Google Shape;4292;g303e823a111_0_116"/>
                <p:cNvSpPr/>
                <p:nvPr/>
              </p:nvSpPr>
              <p:spPr>
                <a:xfrm>
                  <a:off x="-5911450" y="4146575"/>
                  <a:ext cx="219525" cy="201025"/>
                </a:xfrm>
                <a:custGeom>
                  <a:rect b="b" l="l" r="r" t="t"/>
                  <a:pathLst>
                    <a:path extrusionOk="0" h="8041" w="8781">
                      <a:moveTo>
                        <a:pt x="8731" y="0"/>
                      </a:moveTo>
                      <a:cubicBezTo>
                        <a:pt x="8508" y="421"/>
                        <a:pt x="8311" y="839"/>
                        <a:pt x="8139" y="1233"/>
                      </a:cubicBezTo>
                      <a:cubicBezTo>
                        <a:pt x="7597" y="2394"/>
                        <a:pt x="7054" y="3578"/>
                        <a:pt x="6141" y="4465"/>
                      </a:cubicBezTo>
                      <a:cubicBezTo>
                        <a:pt x="6141" y="4489"/>
                        <a:pt x="6117" y="4515"/>
                        <a:pt x="6091" y="4515"/>
                      </a:cubicBezTo>
                      <a:cubicBezTo>
                        <a:pt x="6091" y="4538"/>
                        <a:pt x="6091" y="4538"/>
                        <a:pt x="6068" y="4538"/>
                      </a:cubicBezTo>
                      <a:cubicBezTo>
                        <a:pt x="5055" y="5501"/>
                        <a:pt x="3700" y="6044"/>
                        <a:pt x="2490" y="6462"/>
                      </a:cubicBezTo>
                      <a:cubicBezTo>
                        <a:pt x="1652" y="6758"/>
                        <a:pt x="665" y="7103"/>
                        <a:pt x="99" y="7820"/>
                      </a:cubicBezTo>
                      <a:cubicBezTo>
                        <a:pt x="73" y="7869"/>
                        <a:pt x="24" y="7942"/>
                        <a:pt x="0" y="7991"/>
                      </a:cubicBezTo>
                      <a:lnTo>
                        <a:pt x="73" y="8041"/>
                      </a:lnTo>
                      <a:lnTo>
                        <a:pt x="148" y="7893"/>
                      </a:lnTo>
                      <a:cubicBezTo>
                        <a:pt x="691" y="7178"/>
                        <a:pt x="1628" y="6857"/>
                        <a:pt x="2540" y="6537"/>
                      </a:cubicBezTo>
                      <a:cubicBezTo>
                        <a:pt x="3749" y="6117"/>
                        <a:pt x="5130" y="5574"/>
                        <a:pt x="6166" y="4588"/>
                      </a:cubicBezTo>
                      <a:cubicBezTo>
                        <a:pt x="7103" y="3676"/>
                        <a:pt x="7670" y="2443"/>
                        <a:pt x="8212" y="1259"/>
                      </a:cubicBezTo>
                      <a:cubicBezTo>
                        <a:pt x="8386" y="888"/>
                        <a:pt x="8583" y="470"/>
                        <a:pt x="8781" y="75"/>
                      </a:cubicBezTo>
                      <a:cubicBezTo>
                        <a:pt x="8755" y="50"/>
                        <a:pt x="8755" y="26"/>
                        <a:pt x="87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3" name="Google Shape;4293;g303e823a111_0_116"/>
                <p:cNvSpPr/>
                <p:nvPr/>
              </p:nvSpPr>
              <p:spPr>
                <a:xfrm>
                  <a:off x="-5847325" y="4250450"/>
                  <a:ext cx="90625" cy="10250"/>
                </a:xfrm>
                <a:custGeom>
                  <a:rect b="b" l="l" r="r" t="t"/>
                  <a:pathLst>
                    <a:path extrusionOk="0" h="410" w="3625">
                      <a:moveTo>
                        <a:pt x="1602" y="0"/>
                      </a:moveTo>
                      <a:cubicBezTo>
                        <a:pt x="1062" y="0"/>
                        <a:pt x="521" y="70"/>
                        <a:pt x="0" y="212"/>
                      </a:cubicBezTo>
                      <a:lnTo>
                        <a:pt x="24" y="285"/>
                      </a:lnTo>
                      <a:cubicBezTo>
                        <a:pt x="529" y="156"/>
                        <a:pt x="1057" y="93"/>
                        <a:pt x="1585" y="93"/>
                      </a:cubicBezTo>
                      <a:cubicBezTo>
                        <a:pt x="2272" y="93"/>
                        <a:pt x="2960" y="200"/>
                        <a:pt x="3601" y="409"/>
                      </a:cubicBezTo>
                      <a:lnTo>
                        <a:pt x="3625" y="334"/>
                      </a:lnTo>
                      <a:cubicBezTo>
                        <a:pt x="2977" y="113"/>
                        <a:pt x="2289" y="0"/>
                        <a:pt x="16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4" name="Google Shape;4294;g303e823a111_0_116"/>
                <p:cNvSpPr/>
                <p:nvPr/>
              </p:nvSpPr>
              <p:spPr>
                <a:xfrm>
                  <a:off x="-5910875" y="4286550"/>
                  <a:ext cx="149250" cy="64750"/>
                </a:xfrm>
                <a:custGeom>
                  <a:rect b="b" l="l" r="r" t="t"/>
                  <a:pathLst>
                    <a:path extrusionOk="0" h="2590" w="5970">
                      <a:moveTo>
                        <a:pt x="5970" y="1"/>
                      </a:moveTo>
                      <a:cubicBezTo>
                        <a:pt x="5749" y="123"/>
                        <a:pt x="5551" y="271"/>
                        <a:pt x="5328" y="396"/>
                      </a:cubicBezTo>
                      <a:lnTo>
                        <a:pt x="5279" y="419"/>
                      </a:lnTo>
                      <a:cubicBezTo>
                        <a:pt x="4910" y="642"/>
                        <a:pt x="4515" y="840"/>
                        <a:pt x="4144" y="1061"/>
                      </a:cubicBezTo>
                      <a:cubicBezTo>
                        <a:pt x="4121" y="1086"/>
                        <a:pt x="4121" y="1086"/>
                        <a:pt x="4095" y="1086"/>
                      </a:cubicBezTo>
                      <a:cubicBezTo>
                        <a:pt x="3799" y="1258"/>
                        <a:pt x="3503" y="1431"/>
                        <a:pt x="3207" y="1579"/>
                      </a:cubicBezTo>
                      <a:cubicBezTo>
                        <a:pt x="2270" y="2073"/>
                        <a:pt x="1283" y="2517"/>
                        <a:pt x="273" y="2517"/>
                      </a:cubicBezTo>
                      <a:cubicBezTo>
                        <a:pt x="175" y="2491"/>
                        <a:pt x="100" y="2491"/>
                        <a:pt x="1" y="2491"/>
                      </a:cubicBezTo>
                      <a:lnTo>
                        <a:pt x="1" y="2566"/>
                      </a:lnTo>
                      <a:cubicBezTo>
                        <a:pt x="100" y="2590"/>
                        <a:pt x="224" y="2590"/>
                        <a:pt x="323" y="2590"/>
                      </a:cubicBezTo>
                      <a:cubicBezTo>
                        <a:pt x="692" y="2590"/>
                        <a:pt x="1062" y="2540"/>
                        <a:pt x="1431" y="2418"/>
                      </a:cubicBezTo>
                      <a:cubicBezTo>
                        <a:pt x="2049" y="2244"/>
                        <a:pt x="2665" y="1974"/>
                        <a:pt x="3257" y="1652"/>
                      </a:cubicBezTo>
                      <a:cubicBezTo>
                        <a:pt x="3553" y="1481"/>
                        <a:pt x="3874" y="1307"/>
                        <a:pt x="4194" y="1135"/>
                      </a:cubicBezTo>
                      <a:cubicBezTo>
                        <a:pt x="4292" y="1086"/>
                        <a:pt x="4391" y="1037"/>
                        <a:pt x="4490" y="962"/>
                      </a:cubicBezTo>
                      <a:cubicBezTo>
                        <a:pt x="4762" y="814"/>
                        <a:pt x="5058" y="642"/>
                        <a:pt x="5328" y="494"/>
                      </a:cubicBezTo>
                      <a:lnTo>
                        <a:pt x="5354" y="469"/>
                      </a:lnTo>
                      <a:cubicBezTo>
                        <a:pt x="5476" y="396"/>
                        <a:pt x="5601" y="321"/>
                        <a:pt x="5699" y="271"/>
                      </a:cubicBezTo>
                      <a:cubicBezTo>
                        <a:pt x="5798" y="173"/>
                        <a:pt x="5897" y="100"/>
                        <a:pt x="59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5" name="Google Shape;4295;g303e823a111_0_116"/>
                <p:cNvSpPr/>
                <p:nvPr/>
              </p:nvSpPr>
              <p:spPr>
                <a:xfrm>
                  <a:off x="-5905925" y="4308750"/>
                  <a:ext cx="223875" cy="60175"/>
                </a:xfrm>
                <a:custGeom>
                  <a:rect b="b" l="l" r="r" t="t"/>
                  <a:pathLst>
                    <a:path extrusionOk="0" h="2407" w="8955">
                      <a:moveTo>
                        <a:pt x="8954" y="1"/>
                      </a:moveTo>
                      <a:cubicBezTo>
                        <a:pt x="8485" y="100"/>
                        <a:pt x="8041" y="247"/>
                        <a:pt x="7622" y="468"/>
                      </a:cubicBezTo>
                      <a:lnTo>
                        <a:pt x="7597" y="468"/>
                      </a:lnTo>
                      <a:cubicBezTo>
                        <a:pt x="7573" y="468"/>
                        <a:pt x="7547" y="494"/>
                        <a:pt x="7524" y="494"/>
                      </a:cubicBezTo>
                      <a:cubicBezTo>
                        <a:pt x="7277" y="616"/>
                        <a:pt x="7030" y="741"/>
                        <a:pt x="6807" y="839"/>
                      </a:cubicBezTo>
                      <a:cubicBezTo>
                        <a:pt x="6709" y="889"/>
                        <a:pt x="6610" y="938"/>
                        <a:pt x="6537" y="987"/>
                      </a:cubicBezTo>
                      <a:cubicBezTo>
                        <a:pt x="5847" y="1333"/>
                        <a:pt x="4933" y="1751"/>
                        <a:pt x="3946" y="2023"/>
                      </a:cubicBezTo>
                      <a:lnTo>
                        <a:pt x="3848" y="2047"/>
                      </a:lnTo>
                      <a:cubicBezTo>
                        <a:pt x="3165" y="2227"/>
                        <a:pt x="2514" y="2319"/>
                        <a:pt x="1896" y="2319"/>
                      </a:cubicBezTo>
                      <a:cubicBezTo>
                        <a:pt x="1576" y="2319"/>
                        <a:pt x="1265" y="2295"/>
                        <a:pt x="963" y="2244"/>
                      </a:cubicBezTo>
                      <a:cubicBezTo>
                        <a:pt x="766" y="2221"/>
                        <a:pt x="592" y="2195"/>
                        <a:pt x="444" y="2146"/>
                      </a:cubicBezTo>
                      <a:cubicBezTo>
                        <a:pt x="296" y="2096"/>
                        <a:pt x="174" y="2047"/>
                        <a:pt x="50" y="1974"/>
                      </a:cubicBezTo>
                      <a:lnTo>
                        <a:pt x="0" y="2047"/>
                      </a:lnTo>
                      <a:cubicBezTo>
                        <a:pt x="148" y="2122"/>
                        <a:pt x="322" y="2195"/>
                        <a:pt x="519" y="2244"/>
                      </a:cubicBezTo>
                      <a:cubicBezTo>
                        <a:pt x="667" y="2294"/>
                        <a:pt x="789" y="2319"/>
                        <a:pt x="963" y="2343"/>
                      </a:cubicBezTo>
                      <a:cubicBezTo>
                        <a:pt x="1260" y="2385"/>
                        <a:pt x="1568" y="2407"/>
                        <a:pt x="1884" y="2407"/>
                      </a:cubicBezTo>
                      <a:cubicBezTo>
                        <a:pt x="2514" y="2407"/>
                        <a:pt x="3175" y="2319"/>
                        <a:pt x="3848" y="2122"/>
                      </a:cubicBezTo>
                      <a:lnTo>
                        <a:pt x="3972" y="2096"/>
                      </a:lnTo>
                      <a:cubicBezTo>
                        <a:pt x="4959" y="1826"/>
                        <a:pt x="5870" y="1406"/>
                        <a:pt x="6561" y="1060"/>
                      </a:cubicBezTo>
                      <a:cubicBezTo>
                        <a:pt x="6659" y="1011"/>
                        <a:pt x="6734" y="962"/>
                        <a:pt x="6833" y="938"/>
                      </a:cubicBezTo>
                      <a:cubicBezTo>
                        <a:pt x="7080" y="790"/>
                        <a:pt x="7350" y="666"/>
                        <a:pt x="7597" y="543"/>
                      </a:cubicBezTo>
                      <a:lnTo>
                        <a:pt x="7622" y="543"/>
                      </a:lnTo>
                      <a:cubicBezTo>
                        <a:pt x="8041" y="346"/>
                        <a:pt x="8510" y="173"/>
                        <a:pt x="8954" y="74"/>
                      </a:cubicBezTo>
                      <a:lnTo>
                        <a:pt x="8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6" name="Google Shape;4296;g303e823a111_0_116"/>
                <p:cNvSpPr/>
                <p:nvPr/>
              </p:nvSpPr>
              <p:spPr>
                <a:xfrm>
                  <a:off x="-5808500" y="4307000"/>
                  <a:ext cx="93725" cy="15350"/>
                </a:xfrm>
                <a:custGeom>
                  <a:rect b="b" l="l" r="r" t="t"/>
                  <a:pathLst>
                    <a:path extrusionOk="0" h="614" w="3749">
                      <a:moveTo>
                        <a:pt x="1575" y="1"/>
                      </a:moveTo>
                      <a:cubicBezTo>
                        <a:pt x="1047" y="1"/>
                        <a:pt x="511" y="88"/>
                        <a:pt x="0" y="268"/>
                      </a:cubicBezTo>
                      <a:lnTo>
                        <a:pt x="26" y="341"/>
                      </a:lnTo>
                      <a:cubicBezTo>
                        <a:pt x="529" y="170"/>
                        <a:pt x="1058" y="86"/>
                        <a:pt x="1580" y="86"/>
                      </a:cubicBezTo>
                      <a:cubicBezTo>
                        <a:pt x="2338" y="86"/>
                        <a:pt x="3083" y="263"/>
                        <a:pt x="3725" y="613"/>
                      </a:cubicBezTo>
                      <a:lnTo>
                        <a:pt x="3749" y="538"/>
                      </a:lnTo>
                      <a:cubicBezTo>
                        <a:pt x="3104" y="187"/>
                        <a:pt x="2347" y="1"/>
                        <a:pt x="15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7" name="Google Shape;4297;g303e823a111_0_116"/>
                <p:cNvSpPr/>
                <p:nvPr/>
              </p:nvSpPr>
              <p:spPr>
                <a:xfrm>
                  <a:off x="-5809750" y="4359900"/>
                  <a:ext cx="136925" cy="17425"/>
                </a:xfrm>
                <a:custGeom>
                  <a:rect b="b" l="l" r="r" t="t"/>
                  <a:pathLst>
                    <a:path extrusionOk="0" h="697" w="5477">
                      <a:moveTo>
                        <a:pt x="50" y="1"/>
                      </a:moveTo>
                      <a:lnTo>
                        <a:pt x="1" y="76"/>
                      </a:lnTo>
                      <a:cubicBezTo>
                        <a:pt x="649" y="595"/>
                        <a:pt x="1507" y="697"/>
                        <a:pt x="2190" y="697"/>
                      </a:cubicBezTo>
                      <a:cubicBezTo>
                        <a:pt x="2286" y="697"/>
                        <a:pt x="2379" y="695"/>
                        <a:pt x="2467" y="692"/>
                      </a:cubicBezTo>
                      <a:cubicBezTo>
                        <a:pt x="3454" y="668"/>
                        <a:pt x="4440" y="544"/>
                        <a:pt x="5377" y="273"/>
                      </a:cubicBezTo>
                      <a:lnTo>
                        <a:pt x="5427" y="248"/>
                      </a:lnTo>
                      <a:cubicBezTo>
                        <a:pt x="5452" y="224"/>
                        <a:pt x="5452" y="198"/>
                        <a:pt x="5476" y="149"/>
                      </a:cubicBezTo>
                      <a:lnTo>
                        <a:pt x="5476" y="149"/>
                      </a:lnTo>
                      <a:cubicBezTo>
                        <a:pt x="4490" y="445"/>
                        <a:pt x="3479" y="593"/>
                        <a:pt x="2467" y="619"/>
                      </a:cubicBezTo>
                      <a:cubicBezTo>
                        <a:pt x="2384" y="621"/>
                        <a:pt x="2297" y="623"/>
                        <a:pt x="2207" y="623"/>
                      </a:cubicBezTo>
                      <a:cubicBezTo>
                        <a:pt x="1549" y="623"/>
                        <a:pt x="733" y="528"/>
                        <a:pt x="125" y="50"/>
                      </a:cubicBezTo>
                      <a:cubicBezTo>
                        <a:pt x="99" y="50"/>
                        <a:pt x="76" y="27"/>
                        <a:pt x="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8" name="Google Shape;4298;g303e823a111_0_116"/>
                <p:cNvSpPr/>
                <p:nvPr/>
              </p:nvSpPr>
              <p:spPr>
                <a:xfrm>
                  <a:off x="-5887425" y="4375350"/>
                  <a:ext cx="141825" cy="30850"/>
                </a:xfrm>
                <a:custGeom>
                  <a:rect b="b" l="l" r="r" t="t"/>
                  <a:pathLst>
                    <a:path extrusionOk="0" h="1234" w="5673">
                      <a:moveTo>
                        <a:pt x="0" y="1"/>
                      </a:moveTo>
                      <a:lnTo>
                        <a:pt x="0" y="99"/>
                      </a:lnTo>
                      <a:lnTo>
                        <a:pt x="174" y="99"/>
                      </a:lnTo>
                      <a:cubicBezTo>
                        <a:pt x="1999" y="99"/>
                        <a:pt x="3848" y="494"/>
                        <a:pt x="5501" y="1234"/>
                      </a:cubicBezTo>
                      <a:cubicBezTo>
                        <a:pt x="5550" y="1234"/>
                        <a:pt x="5623" y="1208"/>
                        <a:pt x="5673" y="1208"/>
                      </a:cubicBezTo>
                      <a:cubicBezTo>
                        <a:pt x="3923" y="419"/>
                        <a:pt x="2023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99" name="Google Shape;4299;g303e823a111_0_116"/>
                <p:cNvSpPr/>
                <p:nvPr/>
              </p:nvSpPr>
              <p:spPr>
                <a:xfrm>
                  <a:off x="-5971300" y="4282225"/>
                  <a:ext cx="196100" cy="193875"/>
                </a:xfrm>
                <a:custGeom>
                  <a:rect b="b" l="l" r="r" t="t"/>
                  <a:pathLst>
                    <a:path extrusionOk="0" h="7755" w="7844">
                      <a:moveTo>
                        <a:pt x="766" y="0"/>
                      </a:moveTo>
                      <a:cubicBezTo>
                        <a:pt x="642" y="0"/>
                        <a:pt x="520" y="26"/>
                        <a:pt x="396" y="99"/>
                      </a:cubicBezTo>
                      <a:cubicBezTo>
                        <a:pt x="346" y="125"/>
                        <a:pt x="297" y="174"/>
                        <a:pt x="248" y="223"/>
                      </a:cubicBezTo>
                      <a:lnTo>
                        <a:pt x="175" y="296"/>
                      </a:lnTo>
                      <a:cubicBezTo>
                        <a:pt x="27" y="519"/>
                        <a:pt x="1" y="815"/>
                        <a:pt x="149" y="1062"/>
                      </a:cubicBezTo>
                      <a:lnTo>
                        <a:pt x="175" y="1062"/>
                      </a:lnTo>
                      <a:cubicBezTo>
                        <a:pt x="1901" y="3874"/>
                        <a:pt x="4417" y="6143"/>
                        <a:pt x="7278" y="7547"/>
                      </a:cubicBezTo>
                      <a:cubicBezTo>
                        <a:pt x="7400" y="7622"/>
                        <a:pt x="7524" y="7672"/>
                        <a:pt x="7647" y="7745"/>
                      </a:cubicBezTo>
                      <a:cubicBezTo>
                        <a:pt x="7666" y="7751"/>
                        <a:pt x="7684" y="7754"/>
                        <a:pt x="7702" y="7754"/>
                      </a:cubicBezTo>
                      <a:cubicBezTo>
                        <a:pt x="7755" y="7754"/>
                        <a:pt x="7801" y="7726"/>
                        <a:pt x="7820" y="7672"/>
                      </a:cubicBezTo>
                      <a:cubicBezTo>
                        <a:pt x="7844" y="7646"/>
                        <a:pt x="7844" y="7597"/>
                        <a:pt x="7844" y="7573"/>
                      </a:cubicBezTo>
                      <a:cubicBezTo>
                        <a:pt x="7820" y="7524"/>
                        <a:pt x="7820" y="7498"/>
                        <a:pt x="7771" y="7498"/>
                      </a:cubicBezTo>
                      <a:cubicBezTo>
                        <a:pt x="6364" y="6636"/>
                        <a:pt x="5082" y="5574"/>
                        <a:pt x="3996" y="4341"/>
                      </a:cubicBezTo>
                      <a:cubicBezTo>
                        <a:pt x="3848" y="4169"/>
                        <a:pt x="3677" y="3996"/>
                        <a:pt x="3529" y="3824"/>
                      </a:cubicBezTo>
                      <a:cubicBezTo>
                        <a:pt x="3503" y="3799"/>
                        <a:pt x="3503" y="3749"/>
                        <a:pt x="3479" y="3726"/>
                      </a:cubicBezTo>
                      <a:cubicBezTo>
                        <a:pt x="3355" y="3601"/>
                        <a:pt x="3256" y="3453"/>
                        <a:pt x="3134" y="3305"/>
                      </a:cubicBezTo>
                      <a:cubicBezTo>
                        <a:pt x="3109" y="3282"/>
                        <a:pt x="3085" y="3232"/>
                        <a:pt x="3059" y="3207"/>
                      </a:cubicBezTo>
                      <a:cubicBezTo>
                        <a:pt x="2937" y="3059"/>
                        <a:pt x="2838" y="2911"/>
                        <a:pt x="2740" y="2763"/>
                      </a:cubicBezTo>
                      <a:cubicBezTo>
                        <a:pt x="2714" y="2739"/>
                        <a:pt x="2690" y="2713"/>
                        <a:pt x="2690" y="2690"/>
                      </a:cubicBezTo>
                      <a:lnTo>
                        <a:pt x="2542" y="2467"/>
                      </a:lnTo>
                      <a:cubicBezTo>
                        <a:pt x="2542" y="2443"/>
                        <a:pt x="2517" y="2417"/>
                        <a:pt x="2493" y="2394"/>
                      </a:cubicBezTo>
                      <a:cubicBezTo>
                        <a:pt x="2444" y="2295"/>
                        <a:pt x="2369" y="2220"/>
                        <a:pt x="2319" y="2121"/>
                      </a:cubicBezTo>
                      <a:cubicBezTo>
                        <a:pt x="2296" y="2098"/>
                        <a:pt x="2270" y="2048"/>
                        <a:pt x="2270" y="2023"/>
                      </a:cubicBezTo>
                      <a:cubicBezTo>
                        <a:pt x="2246" y="1999"/>
                        <a:pt x="2221" y="1973"/>
                        <a:pt x="2221" y="1950"/>
                      </a:cubicBezTo>
                      <a:cubicBezTo>
                        <a:pt x="1901" y="1456"/>
                        <a:pt x="1629" y="938"/>
                        <a:pt x="1382" y="395"/>
                      </a:cubicBezTo>
                      <a:cubicBezTo>
                        <a:pt x="1358" y="371"/>
                        <a:pt x="1358" y="346"/>
                        <a:pt x="1333" y="322"/>
                      </a:cubicBezTo>
                      <a:cubicBezTo>
                        <a:pt x="1234" y="148"/>
                        <a:pt x="1062" y="50"/>
                        <a:pt x="889" y="26"/>
                      </a:cubicBezTo>
                      <a:cubicBezTo>
                        <a:pt x="839" y="0"/>
                        <a:pt x="816" y="0"/>
                        <a:pt x="7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0" name="Google Shape;4300;g303e823a111_0_116"/>
                <p:cNvSpPr/>
                <p:nvPr/>
              </p:nvSpPr>
              <p:spPr>
                <a:xfrm>
                  <a:off x="-6019375" y="4210100"/>
                  <a:ext cx="72775" cy="93750"/>
                </a:xfrm>
                <a:custGeom>
                  <a:rect b="b" l="l" r="r" t="t"/>
                  <a:pathLst>
                    <a:path extrusionOk="0" h="3750" w="2911">
                      <a:moveTo>
                        <a:pt x="2344" y="1"/>
                      </a:moveTo>
                      <a:cubicBezTo>
                        <a:pt x="2319" y="1"/>
                        <a:pt x="2295" y="24"/>
                        <a:pt x="2295" y="74"/>
                      </a:cubicBezTo>
                      <a:lnTo>
                        <a:pt x="2689" y="2885"/>
                      </a:lnTo>
                      <a:lnTo>
                        <a:pt x="2788" y="3477"/>
                      </a:lnTo>
                      <a:lnTo>
                        <a:pt x="2788" y="3602"/>
                      </a:lnTo>
                      <a:cubicBezTo>
                        <a:pt x="2591" y="3428"/>
                        <a:pt x="2368" y="3280"/>
                        <a:pt x="2171" y="3108"/>
                      </a:cubicBezTo>
                      <a:cubicBezTo>
                        <a:pt x="1431" y="2516"/>
                        <a:pt x="740" y="1849"/>
                        <a:pt x="99" y="1159"/>
                      </a:cubicBezTo>
                      <a:lnTo>
                        <a:pt x="26" y="1159"/>
                      </a:lnTo>
                      <a:cubicBezTo>
                        <a:pt x="0" y="1184"/>
                        <a:pt x="0" y="1208"/>
                        <a:pt x="26" y="1234"/>
                      </a:cubicBezTo>
                      <a:cubicBezTo>
                        <a:pt x="667" y="1924"/>
                        <a:pt x="1381" y="2589"/>
                        <a:pt x="2098" y="3181"/>
                      </a:cubicBezTo>
                      <a:cubicBezTo>
                        <a:pt x="2344" y="3379"/>
                        <a:pt x="2591" y="3552"/>
                        <a:pt x="2837" y="3750"/>
                      </a:cubicBezTo>
                      <a:lnTo>
                        <a:pt x="2887" y="3750"/>
                      </a:lnTo>
                      <a:cubicBezTo>
                        <a:pt x="2910" y="3750"/>
                        <a:pt x="2910" y="3724"/>
                        <a:pt x="2910" y="3700"/>
                      </a:cubicBezTo>
                      <a:lnTo>
                        <a:pt x="2812" y="2911"/>
                      </a:lnTo>
                      <a:lnTo>
                        <a:pt x="2393" y="50"/>
                      </a:lnTo>
                      <a:cubicBezTo>
                        <a:pt x="2393" y="24"/>
                        <a:pt x="2368" y="1"/>
                        <a:pt x="2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1" name="Google Shape;4301;g303e823a111_0_116"/>
                <p:cNvSpPr/>
                <p:nvPr/>
              </p:nvSpPr>
              <p:spPr>
                <a:xfrm>
                  <a:off x="-7930175" y="3692100"/>
                  <a:ext cx="189275" cy="267875"/>
                </a:xfrm>
                <a:custGeom>
                  <a:rect b="b" l="l" r="r" t="t"/>
                  <a:pathLst>
                    <a:path extrusionOk="0" h="10715" w="7571">
                      <a:moveTo>
                        <a:pt x="4978" y="1"/>
                      </a:moveTo>
                      <a:cubicBezTo>
                        <a:pt x="4822" y="1"/>
                        <a:pt x="4665" y="18"/>
                        <a:pt x="4513" y="52"/>
                      </a:cubicBezTo>
                      <a:cubicBezTo>
                        <a:pt x="4489" y="52"/>
                        <a:pt x="4463" y="52"/>
                        <a:pt x="4440" y="76"/>
                      </a:cubicBezTo>
                      <a:cubicBezTo>
                        <a:pt x="4144" y="151"/>
                        <a:pt x="3871" y="299"/>
                        <a:pt x="3650" y="520"/>
                      </a:cubicBezTo>
                      <a:cubicBezTo>
                        <a:pt x="3404" y="743"/>
                        <a:pt x="3230" y="1039"/>
                        <a:pt x="2983" y="1260"/>
                      </a:cubicBezTo>
                      <a:cubicBezTo>
                        <a:pt x="2960" y="1286"/>
                        <a:pt x="2934" y="1309"/>
                        <a:pt x="2885" y="1335"/>
                      </a:cubicBezTo>
                      <a:cubicBezTo>
                        <a:pt x="2885" y="1359"/>
                        <a:pt x="2861" y="1359"/>
                        <a:pt x="2835" y="1384"/>
                      </a:cubicBezTo>
                      <a:cubicBezTo>
                        <a:pt x="2342" y="1753"/>
                        <a:pt x="1652" y="1877"/>
                        <a:pt x="1109" y="2197"/>
                      </a:cubicBezTo>
                      <a:cubicBezTo>
                        <a:pt x="1085" y="2197"/>
                        <a:pt x="1085" y="2197"/>
                        <a:pt x="1060" y="2223"/>
                      </a:cubicBezTo>
                      <a:cubicBezTo>
                        <a:pt x="912" y="2321"/>
                        <a:pt x="764" y="2420"/>
                        <a:pt x="665" y="2568"/>
                      </a:cubicBezTo>
                      <a:lnTo>
                        <a:pt x="616" y="2617"/>
                      </a:lnTo>
                      <a:cubicBezTo>
                        <a:pt x="592" y="2641"/>
                        <a:pt x="592" y="2667"/>
                        <a:pt x="566" y="2690"/>
                      </a:cubicBezTo>
                      <a:cubicBezTo>
                        <a:pt x="296" y="3111"/>
                        <a:pt x="296" y="3703"/>
                        <a:pt x="493" y="4170"/>
                      </a:cubicBezTo>
                      <a:cubicBezTo>
                        <a:pt x="665" y="4663"/>
                        <a:pt x="1010" y="5084"/>
                        <a:pt x="1356" y="5453"/>
                      </a:cubicBezTo>
                      <a:cubicBezTo>
                        <a:pt x="1579" y="5725"/>
                        <a:pt x="2096" y="6291"/>
                        <a:pt x="2762" y="6909"/>
                      </a:cubicBezTo>
                      <a:cubicBezTo>
                        <a:pt x="2835" y="6982"/>
                        <a:pt x="2910" y="7031"/>
                        <a:pt x="2983" y="7106"/>
                      </a:cubicBezTo>
                      <a:lnTo>
                        <a:pt x="3058" y="7179"/>
                      </a:lnTo>
                      <a:cubicBezTo>
                        <a:pt x="2688" y="7057"/>
                        <a:pt x="2342" y="6958"/>
                        <a:pt x="1973" y="6860"/>
                      </a:cubicBezTo>
                      <a:cubicBezTo>
                        <a:pt x="1746" y="6806"/>
                        <a:pt x="1519" y="6754"/>
                        <a:pt x="1292" y="6754"/>
                      </a:cubicBezTo>
                      <a:cubicBezTo>
                        <a:pt x="1198" y="6754"/>
                        <a:pt x="1104" y="6763"/>
                        <a:pt x="1010" y="6785"/>
                      </a:cubicBezTo>
                      <a:cubicBezTo>
                        <a:pt x="691" y="6834"/>
                        <a:pt x="395" y="7057"/>
                        <a:pt x="320" y="7377"/>
                      </a:cubicBezTo>
                      <a:cubicBezTo>
                        <a:pt x="296" y="7451"/>
                        <a:pt x="296" y="7524"/>
                        <a:pt x="296" y="7599"/>
                      </a:cubicBezTo>
                      <a:lnTo>
                        <a:pt x="296" y="7649"/>
                      </a:lnTo>
                      <a:cubicBezTo>
                        <a:pt x="320" y="7771"/>
                        <a:pt x="320" y="7895"/>
                        <a:pt x="320" y="8043"/>
                      </a:cubicBezTo>
                      <a:cubicBezTo>
                        <a:pt x="296" y="8412"/>
                        <a:pt x="0" y="8734"/>
                        <a:pt x="0" y="9103"/>
                      </a:cubicBezTo>
                      <a:cubicBezTo>
                        <a:pt x="0" y="9178"/>
                        <a:pt x="24" y="9251"/>
                        <a:pt x="24" y="9300"/>
                      </a:cubicBezTo>
                      <a:cubicBezTo>
                        <a:pt x="24" y="9326"/>
                        <a:pt x="49" y="9350"/>
                        <a:pt x="49" y="9375"/>
                      </a:cubicBezTo>
                      <a:cubicBezTo>
                        <a:pt x="197" y="9744"/>
                        <a:pt x="592" y="10017"/>
                        <a:pt x="987" y="10188"/>
                      </a:cubicBezTo>
                      <a:cubicBezTo>
                        <a:pt x="1405" y="10362"/>
                        <a:pt x="1825" y="10510"/>
                        <a:pt x="2293" y="10583"/>
                      </a:cubicBezTo>
                      <a:cubicBezTo>
                        <a:pt x="2319" y="10608"/>
                        <a:pt x="2368" y="10608"/>
                        <a:pt x="2417" y="10608"/>
                      </a:cubicBezTo>
                      <a:cubicBezTo>
                        <a:pt x="2798" y="10679"/>
                        <a:pt x="3183" y="10715"/>
                        <a:pt x="3568" y="10715"/>
                      </a:cubicBezTo>
                      <a:cubicBezTo>
                        <a:pt x="4383" y="10715"/>
                        <a:pt x="5199" y="10556"/>
                        <a:pt x="5969" y="10238"/>
                      </a:cubicBezTo>
                      <a:cubicBezTo>
                        <a:pt x="6288" y="10090"/>
                        <a:pt x="6831" y="9892"/>
                        <a:pt x="6880" y="9498"/>
                      </a:cubicBezTo>
                      <a:cubicBezTo>
                        <a:pt x="7054" y="9474"/>
                        <a:pt x="7226" y="9425"/>
                        <a:pt x="7350" y="9326"/>
                      </a:cubicBezTo>
                      <a:cubicBezTo>
                        <a:pt x="7522" y="9178"/>
                        <a:pt x="7571" y="8882"/>
                        <a:pt x="7571" y="8537"/>
                      </a:cubicBezTo>
                      <a:lnTo>
                        <a:pt x="7571" y="8412"/>
                      </a:lnTo>
                      <a:cubicBezTo>
                        <a:pt x="7547" y="7797"/>
                        <a:pt x="7374" y="7057"/>
                        <a:pt x="7374" y="6735"/>
                      </a:cubicBezTo>
                      <a:cubicBezTo>
                        <a:pt x="7324" y="5330"/>
                        <a:pt x="7275" y="3973"/>
                        <a:pt x="7127" y="2592"/>
                      </a:cubicBezTo>
                      <a:cubicBezTo>
                        <a:pt x="7054" y="1950"/>
                        <a:pt x="6955" y="1286"/>
                        <a:pt x="6584" y="767"/>
                      </a:cubicBezTo>
                      <a:cubicBezTo>
                        <a:pt x="6229" y="274"/>
                        <a:pt x="5605" y="1"/>
                        <a:pt x="49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2" name="Google Shape;4302;g303e823a111_0_116"/>
                <p:cNvSpPr/>
                <p:nvPr/>
              </p:nvSpPr>
              <p:spPr>
                <a:xfrm>
                  <a:off x="-7819200" y="3693400"/>
                  <a:ext cx="81425" cy="214600"/>
                </a:xfrm>
                <a:custGeom>
                  <a:rect b="b" l="l" r="r" t="t"/>
                  <a:pathLst>
                    <a:path extrusionOk="0" h="8584" w="3257">
                      <a:moveTo>
                        <a:pt x="74" y="0"/>
                      </a:moveTo>
                      <a:cubicBezTo>
                        <a:pt x="50" y="0"/>
                        <a:pt x="24" y="0"/>
                        <a:pt x="1" y="24"/>
                      </a:cubicBezTo>
                      <a:cubicBezTo>
                        <a:pt x="543" y="543"/>
                        <a:pt x="962" y="1109"/>
                        <a:pt x="1257" y="1701"/>
                      </a:cubicBezTo>
                      <a:cubicBezTo>
                        <a:pt x="1701" y="2664"/>
                        <a:pt x="1849" y="3749"/>
                        <a:pt x="2023" y="4809"/>
                      </a:cubicBezTo>
                      <a:cubicBezTo>
                        <a:pt x="2023" y="4933"/>
                        <a:pt x="2047" y="5055"/>
                        <a:pt x="2072" y="5203"/>
                      </a:cubicBezTo>
                      <a:lnTo>
                        <a:pt x="2072" y="5278"/>
                      </a:lnTo>
                      <a:cubicBezTo>
                        <a:pt x="2195" y="6018"/>
                        <a:pt x="2343" y="6831"/>
                        <a:pt x="2639" y="7571"/>
                      </a:cubicBezTo>
                      <a:lnTo>
                        <a:pt x="2664" y="7597"/>
                      </a:lnTo>
                      <a:cubicBezTo>
                        <a:pt x="2664" y="7646"/>
                        <a:pt x="2688" y="7695"/>
                        <a:pt x="2714" y="7719"/>
                      </a:cubicBezTo>
                      <a:cubicBezTo>
                        <a:pt x="2836" y="7991"/>
                        <a:pt x="2960" y="8238"/>
                        <a:pt x="3132" y="8485"/>
                      </a:cubicBezTo>
                      <a:cubicBezTo>
                        <a:pt x="3158" y="8534"/>
                        <a:pt x="3181" y="8558"/>
                        <a:pt x="3207" y="8583"/>
                      </a:cubicBezTo>
                      <a:lnTo>
                        <a:pt x="3256" y="8558"/>
                      </a:lnTo>
                      <a:cubicBezTo>
                        <a:pt x="3207" y="8485"/>
                        <a:pt x="3158" y="8435"/>
                        <a:pt x="3132" y="8360"/>
                      </a:cubicBezTo>
                      <a:cubicBezTo>
                        <a:pt x="2516" y="7423"/>
                        <a:pt x="2293" y="6265"/>
                        <a:pt x="2145" y="5253"/>
                      </a:cubicBezTo>
                      <a:lnTo>
                        <a:pt x="2145" y="5229"/>
                      </a:lnTo>
                      <a:lnTo>
                        <a:pt x="2145" y="5180"/>
                      </a:lnTo>
                      <a:cubicBezTo>
                        <a:pt x="2122" y="5055"/>
                        <a:pt x="2096" y="4933"/>
                        <a:pt x="2072" y="4785"/>
                      </a:cubicBezTo>
                      <a:cubicBezTo>
                        <a:pt x="1924" y="3749"/>
                        <a:pt x="1776" y="2664"/>
                        <a:pt x="1307" y="1677"/>
                      </a:cubicBezTo>
                      <a:cubicBezTo>
                        <a:pt x="1011" y="1086"/>
                        <a:pt x="616" y="517"/>
                        <a:pt x="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3" name="Google Shape;4303;g303e823a111_0_116"/>
                <p:cNvSpPr/>
                <p:nvPr/>
              </p:nvSpPr>
              <p:spPr>
                <a:xfrm>
                  <a:off x="-7859300" y="3725450"/>
                  <a:ext cx="93750" cy="100525"/>
                </a:xfrm>
                <a:custGeom>
                  <a:rect b="b" l="l" r="r" t="t"/>
                  <a:pathLst>
                    <a:path extrusionOk="0" h="4021" w="3750">
                      <a:moveTo>
                        <a:pt x="50" y="1"/>
                      </a:moveTo>
                      <a:cubicBezTo>
                        <a:pt x="50" y="25"/>
                        <a:pt x="26" y="25"/>
                        <a:pt x="0" y="50"/>
                      </a:cubicBezTo>
                      <a:cubicBezTo>
                        <a:pt x="99" y="173"/>
                        <a:pt x="174" y="297"/>
                        <a:pt x="273" y="419"/>
                      </a:cubicBezTo>
                      <a:cubicBezTo>
                        <a:pt x="296" y="468"/>
                        <a:pt x="322" y="494"/>
                        <a:pt x="346" y="543"/>
                      </a:cubicBezTo>
                      <a:cubicBezTo>
                        <a:pt x="1234" y="1826"/>
                        <a:pt x="2295" y="3158"/>
                        <a:pt x="3676" y="3996"/>
                      </a:cubicBezTo>
                      <a:cubicBezTo>
                        <a:pt x="3700" y="3996"/>
                        <a:pt x="3700" y="4020"/>
                        <a:pt x="3726" y="4020"/>
                      </a:cubicBezTo>
                      <a:lnTo>
                        <a:pt x="3749" y="3971"/>
                      </a:lnTo>
                      <a:lnTo>
                        <a:pt x="3749" y="3947"/>
                      </a:lnTo>
                      <a:cubicBezTo>
                        <a:pt x="3726" y="3947"/>
                        <a:pt x="3700" y="3921"/>
                        <a:pt x="3676" y="3921"/>
                      </a:cubicBezTo>
                      <a:cubicBezTo>
                        <a:pt x="2122" y="2961"/>
                        <a:pt x="1036" y="1431"/>
                        <a:pt x="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4" name="Google Shape;4304;g303e823a111_0_116"/>
                <p:cNvSpPr/>
                <p:nvPr/>
              </p:nvSpPr>
              <p:spPr>
                <a:xfrm>
                  <a:off x="-7903700" y="3747025"/>
                  <a:ext cx="152950" cy="140000"/>
                </a:xfrm>
                <a:custGeom>
                  <a:rect b="b" l="l" r="r" t="t"/>
                  <a:pathLst>
                    <a:path extrusionOk="0" h="5600" w="6118">
                      <a:moveTo>
                        <a:pt x="50" y="0"/>
                      </a:moveTo>
                      <a:cubicBezTo>
                        <a:pt x="26" y="0"/>
                        <a:pt x="26" y="0"/>
                        <a:pt x="1" y="26"/>
                      </a:cubicBezTo>
                      <a:cubicBezTo>
                        <a:pt x="668" y="1233"/>
                        <a:pt x="1654" y="2269"/>
                        <a:pt x="2812" y="2985"/>
                      </a:cubicBezTo>
                      <a:cubicBezTo>
                        <a:pt x="3085" y="3133"/>
                        <a:pt x="3355" y="3281"/>
                        <a:pt x="3602" y="3429"/>
                      </a:cubicBezTo>
                      <a:cubicBezTo>
                        <a:pt x="3775" y="3528"/>
                        <a:pt x="3923" y="3601"/>
                        <a:pt x="4071" y="3676"/>
                      </a:cubicBezTo>
                      <a:cubicBezTo>
                        <a:pt x="4144" y="3725"/>
                        <a:pt x="4219" y="3749"/>
                        <a:pt x="4269" y="3798"/>
                      </a:cubicBezTo>
                      <a:cubicBezTo>
                        <a:pt x="4637" y="4021"/>
                        <a:pt x="4983" y="4268"/>
                        <a:pt x="5304" y="4564"/>
                      </a:cubicBezTo>
                      <a:cubicBezTo>
                        <a:pt x="5575" y="4834"/>
                        <a:pt x="5821" y="5205"/>
                        <a:pt x="6044" y="5600"/>
                      </a:cubicBezTo>
                      <a:lnTo>
                        <a:pt x="6094" y="5574"/>
                      </a:lnTo>
                      <a:lnTo>
                        <a:pt x="6117" y="5574"/>
                      </a:lnTo>
                      <a:cubicBezTo>
                        <a:pt x="6068" y="5525"/>
                        <a:pt x="6068" y="5475"/>
                        <a:pt x="6044" y="5452"/>
                      </a:cubicBezTo>
                      <a:lnTo>
                        <a:pt x="6019" y="5426"/>
                      </a:lnTo>
                      <a:cubicBezTo>
                        <a:pt x="5821" y="5081"/>
                        <a:pt x="5600" y="4761"/>
                        <a:pt x="5354" y="4515"/>
                      </a:cubicBezTo>
                      <a:cubicBezTo>
                        <a:pt x="5058" y="4219"/>
                        <a:pt x="4712" y="3996"/>
                        <a:pt x="4367" y="3775"/>
                      </a:cubicBezTo>
                      <a:cubicBezTo>
                        <a:pt x="4342" y="3749"/>
                        <a:pt x="4318" y="3749"/>
                        <a:pt x="4292" y="3725"/>
                      </a:cubicBezTo>
                      <a:cubicBezTo>
                        <a:pt x="4071" y="3601"/>
                        <a:pt x="3848" y="3479"/>
                        <a:pt x="3651" y="3380"/>
                      </a:cubicBezTo>
                      <a:lnTo>
                        <a:pt x="2838" y="2936"/>
                      </a:lnTo>
                      <a:cubicBezTo>
                        <a:pt x="2664" y="2812"/>
                        <a:pt x="2467" y="2689"/>
                        <a:pt x="2295" y="2565"/>
                      </a:cubicBezTo>
                      <a:cubicBezTo>
                        <a:pt x="2295" y="2541"/>
                        <a:pt x="2270" y="2541"/>
                        <a:pt x="2270" y="2516"/>
                      </a:cubicBezTo>
                      <a:cubicBezTo>
                        <a:pt x="1358" y="1851"/>
                        <a:pt x="593" y="987"/>
                        <a:pt x="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5" name="Google Shape;4305;g303e823a111_0_116"/>
                <p:cNvSpPr/>
                <p:nvPr/>
              </p:nvSpPr>
              <p:spPr>
                <a:xfrm>
                  <a:off x="-7852500" y="3735925"/>
                  <a:ext cx="8025" cy="75250"/>
                </a:xfrm>
                <a:custGeom>
                  <a:rect b="b" l="l" r="r" t="t"/>
                  <a:pathLst>
                    <a:path extrusionOk="0" h="3010" w="321">
                      <a:moveTo>
                        <a:pt x="1" y="0"/>
                      </a:moveTo>
                      <a:cubicBezTo>
                        <a:pt x="172" y="1160"/>
                        <a:pt x="271" y="2171"/>
                        <a:pt x="222" y="2985"/>
                      </a:cubicBezTo>
                      <a:lnTo>
                        <a:pt x="271" y="3009"/>
                      </a:lnTo>
                      <a:cubicBezTo>
                        <a:pt x="320" y="2171"/>
                        <a:pt x="247" y="1160"/>
                        <a:pt x="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6" name="Google Shape;4306;g303e823a111_0_116"/>
                <p:cNvSpPr/>
                <p:nvPr/>
              </p:nvSpPr>
              <p:spPr>
                <a:xfrm>
                  <a:off x="-7914800" y="3756300"/>
                  <a:ext cx="170200" cy="155400"/>
                </a:xfrm>
                <a:custGeom>
                  <a:rect b="b" l="l" r="r" t="t"/>
                  <a:pathLst>
                    <a:path extrusionOk="0" h="6216" w="6808">
                      <a:moveTo>
                        <a:pt x="50" y="0"/>
                      </a:moveTo>
                      <a:lnTo>
                        <a:pt x="1" y="49"/>
                      </a:lnTo>
                      <a:cubicBezTo>
                        <a:pt x="149" y="369"/>
                        <a:pt x="297" y="665"/>
                        <a:pt x="445" y="987"/>
                      </a:cubicBezTo>
                      <a:cubicBezTo>
                        <a:pt x="865" y="1898"/>
                        <a:pt x="1309" y="2835"/>
                        <a:pt x="2023" y="3552"/>
                      </a:cubicBezTo>
                      <a:cubicBezTo>
                        <a:pt x="2838" y="4315"/>
                        <a:pt x="3898" y="4735"/>
                        <a:pt x="4835" y="5055"/>
                      </a:cubicBezTo>
                      <a:cubicBezTo>
                        <a:pt x="5575" y="5327"/>
                        <a:pt x="6340" y="5598"/>
                        <a:pt x="6759" y="6215"/>
                      </a:cubicBezTo>
                      <a:lnTo>
                        <a:pt x="6808" y="6190"/>
                      </a:lnTo>
                      <a:cubicBezTo>
                        <a:pt x="6390" y="5525"/>
                        <a:pt x="5575" y="5252"/>
                        <a:pt x="4861" y="5006"/>
                      </a:cubicBezTo>
                      <a:cubicBezTo>
                        <a:pt x="3923" y="4686"/>
                        <a:pt x="2887" y="4266"/>
                        <a:pt x="2098" y="3526"/>
                      </a:cubicBezTo>
                      <a:cubicBezTo>
                        <a:pt x="2098" y="3502"/>
                        <a:pt x="2073" y="3502"/>
                        <a:pt x="2073" y="3502"/>
                      </a:cubicBezTo>
                      <a:lnTo>
                        <a:pt x="2049" y="3477"/>
                      </a:lnTo>
                      <a:cubicBezTo>
                        <a:pt x="1333" y="2762"/>
                        <a:pt x="914" y="1849"/>
                        <a:pt x="494" y="961"/>
                      </a:cubicBez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7" name="Google Shape;4307;g303e823a111_0_116"/>
                <p:cNvSpPr/>
                <p:nvPr/>
              </p:nvSpPr>
              <p:spPr>
                <a:xfrm>
                  <a:off x="-7864825" y="3836800"/>
                  <a:ext cx="70325" cy="7650"/>
                </a:xfrm>
                <a:custGeom>
                  <a:rect b="b" l="l" r="r" t="t"/>
                  <a:pathLst>
                    <a:path extrusionOk="0" h="306" w="2813">
                      <a:moveTo>
                        <a:pt x="1599" y="0"/>
                      </a:moveTo>
                      <a:cubicBezTo>
                        <a:pt x="1060" y="0"/>
                        <a:pt x="518" y="89"/>
                        <a:pt x="1" y="257"/>
                      </a:cubicBezTo>
                      <a:lnTo>
                        <a:pt x="24" y="306"/>
                      </a:lnTo>
                      <a:cubicBezTo>
                        <a:pt x="508" y="145"/>
                        <a:pt x="1020" y="64"/>
                        <a:pt x="1531" y="64"/>
                      </a:cubicBezTo>
                      <a:cubicBezTo>
                        <a:pt x="1957" y="64"/>
                        <a:pt x="2382" y="121"/>
                        <a:pt x="2787" y="233"/>
                      </a:cubicBezTo>
                      <a:lnTo>
                        <a:pt x="2812" y="158"/>
                      </a:lnTo>
                      <a:cubicBezTo>
                        <a:pt x="2417" y="51"/>
                        <a:pt x="2009" y="0"/>
                        <a:pt x="15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8" name="Google Shape;4308;g303e823a111_0_116"/>
                <p:cNvSpPr/>
                <p:nvPr/>
              </p:nvSpPr>
              <p:spPr>
                <a:xfrm>
                  <a:off x="-7861125" y="3864800"/>
                  <a:ext cx="115950" cy="50125"/>
                </a:xfrm>
                <a:custGeom>
                  <a:rect b="b" l="l" r="r" t="t"/>
                  <a:pathLst>
                    <a:path extrusionOk="0" h="2005" w="4638">
                      <a:moveTo>
                        <a:pt x="0" y="1"/>
                      </a:moveTo>
                      <a:cubicBezTo>
                        <a:pt x="73" y="74"/>
                        <a:pt x="148" y="123"/>
                        <a:pt x="221" y="198"/>
                      </a:cubicBezTo>
                      <a:cubicBezTo>
                        <a:pt x="296" y="248"/>
                        <a:pt x="395" y="297"/>
                        <a:pt x="468" y="346"/>
                      </a:cubicBezTo>
                      <a:lnTo>
                        <a:pt x="517" y="370"/>
                      </a:lnTo>
                      <a:cubicBezTo>
                        <a:pt x="740" y="494"/>
                        <a:pt x="938" y="616"/>
                        <a:pt x="1159" y="741"/>
                      </a:cubicBezTo>
                      <a:cubicBezTo>
                        <a:pt x="1234" y="790"/>
                        <a:pt x="1307" y="839"/>
                        <a:pt x="1405" y="889"/>
                      </a:cubicBezTo>
                      <a:cubicBezTo>
                        <a:pt x="1628" y="1011"/>
                        <a:pt x="1875" y="1159"/>
                        <a:pt x="2122" y="1283"/>
                      </a:cubicBezTo>
                      <a:cubicBezTo>
                        <a:pt x="2566" y="1530"/>
                        <a:pt x="3033" y="1751"/>
                        <a:pt x="3526" y="1875"/>
                      </a:cubicBezTo>
                      <a:cubicBezTo>
                        <a:pt x="3832" y="1957"/>
                        <a:pt x="4136" y="2004"/>
                        <a:pt x="4441" y="2004"/>
                      </a:cubicBezTo>
                      <a:cubicBezTo>
                        <a:pt x="4506" y="2004"/>
                        <a:pt x="4572" y="2002"/>
                        <a:pt x="4637" y="1998"/>
                      </a:cubicBezTo>
                      <a:lnTo>
                        <a:pt x="4637" y="1925"/>
                      </a:lnTo>
                      <a:cubicBezTo>
                        <a:pt x="4546" y="1935"/>
                        <a:pt x="4455" y="1940"/>
                        <a:pt x="4364" y="1940"/>
                      </a:cubicBezTo>
                      <a:cubicBezTo>
                        <a:pt x="3597" y="1940"/>
                        <a:pt x="2851" y="1587"/>
                        <a:pt x="2145" y="1234"/>
                      </a:cubicBezTo>
                      <a:cubicBezTo>
                        <a:pt x="1924" y="1110"/>
                        <a:pt x="1701" y="962"/>
                        <a:pt x="1455" y="839"/>
                      </a:cubicBezTo>
                      <a:cubicBezTo>
                        <a:pt x="1455" y="839"/>
                        <a:pt x="1431" y="839"/>
                        <a:pt x="1431" y="814"/>
                      </a:cubicBezTo>
                      <a:cubicBezTo>
                        <a:pt x="1135" y="666"/>
                        <a:pt x="839" y="494"/>
                        <a:pt x="543" y="321"/>
                      </a:cubicBezTo>
                      <a:lnTo>
                        <a:pt x="517" y="29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09" name="Google Shape;4309;g303e823a111_0_116"/>
                <p:cNvSpPr/>
                <p:nvPr/>
              </p:nvSpPr>
              <p:spPr>
                <a:xfrm>
                  <a:off x="-7922775" y="3882075"/>
                  <a:ext cx="173900" cy="46525"/>
                </a:xfrm>
                <a:custGeom>
                  <a:rect b="b" l="l" r="r" t="t"/>
                  <a:pathLst>
                    <a:path extrusionOk="0" h="1861" w="6956">
                      <a:moveTo>
                        <a:pt x="0" y="0"/>
                      </a:moveTo>
                      <a:lnTo>
                        <a:pt x="0" y="50"/>
                      </a:lnTo>
                      <a:cubicBezTo>
                        <a:pt x="369" y="123"/>
                        <a:pt x="714" y="271"/>
                        <a:pt x="1060" y="419"/>
                      </a:cubicBezTo>
                      <a:lnTo>
                        <a:pt x="1652" y="715"/>
                      </a:lnTo>
                      <a:cubicBezTo>
                        <a:pt x="1727" y="740"/>
                        <a:pt x="1800" y="790"/>
                        <a:pt x="1875" y="813"/>
                      </a:cubicBezTo>
                      <a:cubicBezTo>
                        <a:pt x="2392" y="1086"/>
                        <a:pt x="3108" y="1405"/>
                        <a:pt x="3871" y="1628"/>
                      </a:cubicBezTo>
                      <a:lnTo>
                        <a:pt x="3970" y="1652"/>
                      </a:lnTo>
                      <a:cubicBezTo>
                        <a:pt x="4496" y="1783"/>
                        <a:pt x="5012" y="1861"/>
                        <a:pt x="5502" y="1861"/>
                      </a:cubicBezTo>
                      <a:cubicBezTo>
                        <a:pt x="5747" y="1861"/>
                        <a:pt x="5985" y="1841"/>
                        <a:pt x="6215" y="1800"/>
                      </a:cubicBezTo>
                      <a:cubicBezTo>
                        <a:pt x="6511" y="1751"/>
                        <a:pt x="6732" y="1701"/>
                        <a:pt x="6955" y="1579"/>
                      </a:cubicBezTo>
                      <a:lnTo>
                        <a:pt x="6930" y="1530"/>
                      </a:lnTo>
                      <a:cubicBezTo>
                        <a:pt x="6732" y="1628"/>
                        <a:pt x="6486" y="1701"/>
                        <a:pt x="6190" y="1751"/>
                      </a:cubicBezTo>
                      <a:cubicBezTo>
                        <a:pt x="5974" y="1783"/>
                        <a:pt x="5747" y="1799"/>
                        <a:pt x="5512" y="1799"/>
                      </a:cubicBezTo>
                      <a:cubicBezTo>
                        <a:pt x="5025" y="1799"/>
                        <a:pt x="4503" y="1728"/>
                        <a:pt x="3970" y="1579"/>
                      </a:cubicBezTo>
                      <a:lnTo>
                        <a:pt x="3897" y="1553"/>
                      </a:lnTo>
                      <a:cubicBezTo>
                        <a:pt x="3131" y="1356"/>
                        <a:pt x="2441" y="1011"/>
                        <a:pt x="1898" y="764"/>
                      </a:cubicBezTo>
                      <a:cubicBezTo>
                        <a:pt x="1825" y="715"/>
                        <a:pt x="1750" y="691"/>
                        <a:pt x="1677" y="642"/>
                      </a:cubicBezTo>
                      <a:cubicBezTo>
                        <a:pt x="1504" y="567"/>
                        <a:pt x="1306" y="468"/>
                        <a:pt x="1135" y="395"/>
                      </a:cubicBezTo>
                      <a:cubicBezTo>
                        <a:pt x="1109" y="369"/>
                        <a:pt x="1085" y="369"/>
                        <a:pt x="1060" y="346"/>
                      </a:cubicBezTo>
                      <a:cubicBezTo>
                        <a:pt x="714" y="198"/>
                        <a:pt x="369" y="7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0" name="Google Shape;4310;g303e823a111_0_116"/>
                <p:cNvSpPr/>
                <p:nvPr/>
              </p:nvSpPr>
              <p:spPr>
                <a:xfrm>
                  <a:off x="-7897525" y="3880625"/>
                  <a:ext cx="72775" cy="11925"/>
                </a:xfrm>
                <a:custGeom>
                  <a:rect b="b" l="l" r="r" t="t"/>
                  <a:pathLst>
                    <a:path extrusionOk="0" h="477" w="2911">
                      <a:moveTo>
                        <a:pt x="1712" y="0"/>
                      </a:moveTo>
                      <a:cubicBezTo>
                        <a:pt x="1112" y="0"/>
                        <a:pt x="517" y="148"/>
                        <a:pt x="0" y="427"/>
                      </a:cubicBezTo>
                      <a:lnTo>
                        <a:pt x="50" y="477"/>
                      </a:lnTo>
                      <a:cubicBezTo>
                        <a:pt x="541" y="209"/>
                        <a:pt x="1131" y="67"/>
                        <a:pt x="1733" y="67"/>
                      </a:cubicBezTo>
                      <a:cubicBezTo>
                        <a:pt x="2129" y="67"/>
                        <a:pt x="2530" y="128"/>
                        <a:pt x="2911" y="256"/>
                      </a:cubicBezTo>
                      <a:lnTo>
                        <a:pt x="2911" y="206"/>
                      </a:lnTo>
                      <a:cubicBezTo>
                        <a:pt x="2524" y="67"/>
                        <a:pt x="2117" y="0"/>
                        <a:pt x="17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1" name="Google Shape;4311;g303e823a111_0_116"/>
                <p:cNvSpPr/>
                <p:nvPr/>
              </p:nvSpPr>
              <p:spPr>
                <a:xfrm>
                  <a:off x="-7929600" y="3921525"/>
                  <a:ext cx="106075" cy="13725"/>
                </a:xfrm>
                <a:custGeom>
                  <a:rect b="b" l="l" r="r" t="t"/>
                  <a:pathLst>
                    <a:path extrusionOk="0" h="549" w="4243">
                      <a:moveTo>
                        <a:pt x="4194" y="1"/>
                      </a:moveTo>
                      <a:cubicBezTo>
                        <a:pt x="4194" y="25"/>
                        <a:pt x="4170" y="25"/>
                        <a:pt x="4144" y="50"/>
                      </a:cubicBezTo>
                      <a:cubicBezTo>
                        <a:pt x="3602" y="469"/>
                        <a:pt x="2862" y="494"/>
                        <a:pt x="2345" y="494"/>
                      </a:cubicBezTo>
                      <a:cubicBezTo>
                        <a:pt x="1556" y="469"/>
                        <a:pt x="766" y="346"/>
                        <a:pt x="1" y="123"/>
                      </a:cubicBezTo>
                      <a:lnTo>
                        <a:pt x="1" y="123"/>
                      </a:lnTo>
                      <a:cubicBezTo>
                        <a:pt x="1" y="149"/>
                        <a:pt x="26" y="173"/>
                        <a:pt x="26" y="198"/>
                      </a:cubicBezTo>
                      <a:lnTo>
                        <a:pt x="76" y="198"/>
                      </a:lnTo>
                      <a:cubicBezTo>
                        <a:pt x="816" y="419"/>
                        <a:pt x="1579" y="518"/>
                        <a:pt x="2345" y="544"/>
                      </a:cubicBezTo>
                      <a:cubicBezTo>
                        <a:pt x="2414" y="547"/>
                        <a:pt x="2486" y="548"/>
                        <a:pt x="2562" y="548"/>
                      </a:cubicBezTo>
                      <a:cubicBezTo>
                        <a:pt x="3084" y="548"/>
                        <a:pt x="3749" y="462"/>
                        <a:pt x="4243" y="74"/>
                      </a:cubicBezTo>
                      <a:lnTo>
                        <a:pt x="4243" y="50"/>
                      </a:lnTo>
                      <a:lnTo>
                        <a:pt x="419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2" name="Google Shape;4312;g303e823a111_0_116"/>
                <p:cNvSpPr/>
                <p:nvPr/>
              </p:nvSpPr>
              <p:spPr>
                <a:xfrm>
                  <a:off x="-7872875" y="3933825"/>
                  <a:ext cx="109200" cy="23500"/>
                </a:xfrm>
                <a:custGeom>
                  <a:rect b="b" l="l" r="r" t="t"/>
                  <a:pathLst>
                    <a:path extrusionOk="0" h="940" w="4368">
                      <a:moveTo>
                        <a:pt x="4200" y="1"/>
                      </a:moveTo>
                      <a:cubicBezTo>
                        <a:pt x="2751" y="1"/>
                        <a:pt x="1308" y="321"/>
                        <a:pt x="1" y="914"/>
                      </a:cubicBezTo>
                      <a:cubicBezTo>
                        <a:pt x="27" y="939"/>
                        <a:pt x="76" y="939"/>
                        <a:pt x="125" y="939"/>
                      </a:cubicBezTo>
                      <a:cubicBezTo>
                        <a:pt x="1457" y="348"/>
                        <a:pt x="2911" y="52"/>
                        <a:pt x="4367" y="52"/>
                      </a:cubicBezTo>
                      <a:lnTo>
                        <a:pt x="4367" y="2"/>
                      </a:lnTo>
                      <a:cubicBezTo>
                        <a:pt x="4312" y="1"/>
                        <a:pt x="4256" y="1"/>
                        <a:pt x="42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3" name="Google Shape;4313;g303e823a111_0_116"/>
                <p:cNvSpPr/>
                <p:nvPr/>
              </p:nvSpPr>
              <p:spPr>
                <a:xfrm>
                  <a:off x="-7850675" y="3861375"/>
                  <a:ext cx="152950" cy="150200"/>
                </a:xfrm>
                <a:custGeom>
                  <a:rect b="b" l="l" r="r" t="t"/>
                  <a:pathLst>
                    <a:path extrusionOk="0" h="6008" w="6118">
                      <a:moveTo>
                        <a:pt x="5518" y="1"/>
                      </a:moveTo>
                      <a:cubicBezTo>
                        <a:pt x="5336" y="1"/>
                        <a:pt x="5155" y="99"/>
                        <a:pt x="5058" y="260"/>
                      </a:cubicBezTo>
                      <a:cubicBezTo>
                        <a:pt x="5058" y="286"/>
                        <a:pt x="5032" y="286"/>
                        <a:pt x="5032" y="310"/>
                      </a:cubicBezTo>
                      <a:cubicBezTo>
                        <a:pt x="3996" y="2529"/>
                        <a:pt x="2246" y="4502"/>
                        <a:pt x="76" y="5811"/>
                      </a:cubicBezTo>
                      <a:cubicBezTo>
                        <a:pt x="1" y="5834"/>
                        <a:pt x="1" y="5909"/>
                        <a:pt x="26" y="5959"/>
                      </a:cubicBezTo>
                      <a:cubicBezTo>
                        <a:pt x="50" y="6008"/>
                        <a:pt x="125" y="6008"/>
                        <a:pt x="174" y="6008"/>
                      </a:cubicBezTo>
                      <a:cubicBezTo>
                        <a:pt x="2516" y="4923"/>
                        <a:pt x="4565" y="3098"/>
                        <a:pt x="5969" y="828"/>
                      </a:cubicBezTo>
                      <a:cubicBezTo>
                        <a:pt x="6117" y="556"/>
                        <a:pt x="6044" y="237"/>
                        <a:pt x="5798" y="89"/>
                      </a:cubicBezTo>
                      <a:cubicBezTo>
                        <a:pt x="5712" y="28"/>
                        <a:pt x="5615" y="1"/>
                        <a:pt x="55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4" name="Google Shape;4314;g303e823a111_0_116"/>
                <p:cNvSpPr/>
                <p:nvPr/>
              </p:nvSpPr>
              <p:spPr>
                <a:xfrm>
                  <a:off x="-7718075" y="3804975"/>
                  <a:ext cx="57350" cy="73425"/>
                </a:xfrm>
                <a:custGeom>
                  <a:rect b="b" l="l" r="r" t="t"/>
                  <a:pathLst>
                    <a:path extrusionOk="0" h="2937" w="2294">
                      <a:moveTo>
                        <a:pt x="468" y="0"/>
                      </a:moveTo>
                      <a:cubicBezTo>
                        <a:pt x="444" y="0"/>
                        <a:pt x="419" y="26"/>
                        <a:pt x="419" y="50"/>
                      </a:cubicBezTo>
                      <a:lnTo>
                        <a:pt x="0" y="2887"/>
                      </a:lnTo>
                      <a:cubicBezTo>
                        <a:pt x="0" y="2911"/>
                        <a:pt x="24" y="2936"/>
                        <a:pt x="24" y="2936"/>
                      </a:cubicBezTo>
                      <a:lnTo>
                        <a:pt x="99" y="2936"/>
                      </a:lnTo>
                      <a:cubicBezTo>
                        <a:pt x="863" y="2345"/>
                        <a:pt x="1603" y="1703"/>
                        <a:pt x="2270" y="987"/>
                      </a:cubicBezTo>
                      <a:cubicBezTo>
                        <a:pt x="2293" y="963"/>
                        <a:pt x="2293" y="938"/>
                        <a:pt x="2270" y="914"/>
                      </a:cubicBezTo>
                      <a:cubicBezTo>
                        <a:pt x="2257" y="901"/>
                        <a:pt x="2244" y="895"/>
                        <a:pt x="2232" y="895"/>
                      </a:cubicBezTo>
                      <a:cubicBezTo>
                        <a:pt x="2220" y="895"/>
                        <a:pt x="2207" y="901"/>
                        <a:pt x="2195" y="914"/>
                      </a:cubicBezTo>
                      <a:cubicBezTo>
                        <a:pt x="1553" y="1605"/>
                        <a:pt x="863" y="2220"/>
                        <a:pt x="123" y="2788"/>
                      </a:cubicBezTo>
                      <a:lnTo>
                        <a:pt x="517" y="75"/>
                      </a:lnTo>
                      <a:cubicBezTo>
                        <a:pt x="517" y="50"/>
                        <a:pt x="494" y="26"/>
                        <a:pt x="4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5" name="Google Shape;4315;g303e823a111_0_116"/>
                <p:cNvSpPr/>
                <p:nvPr/>
              </p:nvSpPr>
              <p:spPr>
                <a:xfrm>
                  <a:off x="-5542150" y="271875"/>
                  <a:ext cx="40725" cy="5098675"/>
                </a:xfrm>
                <a:custGeom>
                  <a:rect b="b" l="l" r="r" t="t"/>
                  <a:pathLst>
                    <a:path extrusionOk="0" h="203947" w="1629">
                      <a:moveTo>
                        <a:pt x="1" y="1"/>
                      </a:moveTo>
                      <a:lnTo>
                        <a:pt x="1" y="203947"/>
                      </a:lnTo>
                      <a:lnTo>
                        <a:pt x="1629" y="203947"/>
                      </a:lnTo>
                      <a:lnTo>
                        <a:pt x="162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6" name="Google Shape;4316;g303e823a111_0_116"/>
                <p:cNvSpPr/>
                <p:nvPr/>
              </p:nvSpPr>
              <p:spPr>
                <a:xfrm>
                  <a:off x="-8070775" y="2800575"/>
                  <a:ext cx="5098625" cy="41300"/>
                </a:xfrm>
                <a:custGeom>
                  <a:rect b="b" l="l" r="r" t="t"/>
                  <a:pathLst>
                    <a:path extrusionOk="0" h="1652" w="203945">
                      <a:moveTo>
                        <a:pt x="1" y="0"/>
                      </a:moveTo>
                      <a:lnTo>
                        <a:pt x="1" y="1652"/>
                      </a:lnTo>
                      <a:lnTo>
                        <a:pt x="203944" y="1652"/>
                      </a:lnTo>
                      <a:lnTo>
                        <a:pt x="203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7" name="Google Shape;4317;g303e823a111_0_116"/>
                <p:cNvSpPr/>
                <p:nvPr/>
              </p:nvSpPr>
              <p:spPr>
                <a:xfrm>
                  <a:off x="-7835225" y="3160000"/>
                  <a:ext cx="805875" cy="122775"/>
                </a:xfrm>
                <a:custGeom>
                  <a:rect b="b" l="l" r="r" t="t"/>
                  <a:pathLst>
                    <a:path extrusionOk="0" h="4911" w="32235">
                      <a:moveTo>
                        <a:pt x="8663" y="0"/>
                      </a:moveTo>
                      <a:cubicBezTo>
                        <a:pt x="7363" y="0"/>
                        <a:pt x="6090" y="485"/>
                        <a:pt x="4933" y="1086"/>
                      </a:cubicBezTo>
                      <a:cubicBezTo>
                        <a:pt x="3082" y="2049"/>
                        <a:pt x="1405" y="3355"/>
                        <a:pt x="0" y="4910"/>
                      </a:cubicBezTo>
                      <a:lnTo>
                        <a:pt x="32235" y="4910"/>
                      </a:lnTo>
                      <a:cubicBezTo>
                        <a:pt x="32063" y="4835"/>
                        <a:pt x="31915" y="4786"/>
                        <a:pt x="31742" y="4713"/>
                      </a:cubicBezTo>
                      <a:cubicBezTo>
                        <a:pt x="30990" y="3726"/>
                        <a:pt x="29701" y="3253"/>
                        <a:pt x="28472" y="3253"/>
                      </a:cubicBezTo>
                      <a:cubicBezTo>
                        <a:pt x="28411" y="3253"/>
                        <a:pt x="28350" y="3254"/>
                        <a:pt x="28289" y="3257"/>
                      </a:cubicBezTo>
                      <a:cubicBezTo>
                        <a:pt x="26983" y="3306"/>
                        <a:pt x="25749" y="3825"/>
                        <a:pt x="24589" y="4441"/>
                      </a:cubicBezTo>
                      <a:cubicBezTo>
                        <a:pt x="23960" y="2574"/>
                        <a:pt x="21828" y="1546"/>
                        <a:pt x="19825" y="1546"/>
                      </a:cubicBezTo>
                      <a:cubicBezTo>
                        <a:pt x="19711" y="1546"/>
                        <a:pt x="19598" y="1549"/>
                        <a:pt x="19485" y="1556"/>
                      </a:cubicBezTo>
                      <a:cubicBezTo>
                        <a:pt x="17387" y="1704"/>
                        <a:pt x="15464" y="2714"/>
                        <a:pt x="13615" y="3726"/>
                      </a:cubicBezTo>
                      <a:cubicBezTo>
                        <a:pt x="12997" y="1629"/>
                        <a:pt x="10951" y="50"/>
                        <a:pt x="8755" y="1"/>
                      </a:cubicBezTo>
                      <a:cubicBezTo>
                        <a:pt x="8724" y="1"/>
                        <a:pt x="8693" y="0"/>
                        <a:pt x="86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8" name="Google Shape;4318;g303e823a111_0_116"/>
                <p:cNvSpPr/>
                <p:nvPr/>
              </p:nvSpPr>
              <p:spPr>
                <a:xfrm>
                  <a:off x="-6272200" y="3647750"/>
                  <a:ext cx="805950" cy="169575"/>
                </a:xfrm>
                <a:custGeom>
                  <a:rect b="b" l="l" r="r" t="t"/>
                  <a:pathLst>
                    <a:path extrusionOk="0" h="6783" w="32238">
                      <a:moveTo>
                        <a:pt x="8683" y="0"/>
                      </a:moveTo>
                      <a:cubicBezTo>
                        <a:pt x="7378" y="0"/>
                        <a:pt x="6121" y="659"/>
                        <a:pt x="4959" y="1505"/>
                      </a:cubicBezTo>
                      <a:cubicBezTo>
                        <a:pt x="3109" y="2837"/>
                        <a:pt x="1408" y="4638"/>
                        <a:pt x="1" y="6783"/>
                      </a:cubicBezTo>
                      <a:lnTo>
                        <a:pt x="32237" y="6783"/>
                      </a:lnTo>
                      <a:cubicBezTo>
                        <a:pt x="32089" y="6684"/>
                        <a:pt x="31942" y="6611"/>
                        <a:pt x="31768" y="6512"/>
                      </a:cubicBezTo>
                      <a:cubicBezTo>
                        <a:pt x="31019" y="5155"/>
                        <a:pt x="29737" y="4508"/>
                        <a:pt x="28491" y="4508"/>
                      </a:cubicBezTo>
                      <a:cubicBezTo>
                        <a:pt x="28425" y="4508"/>
                        <a:pt x="28358" y="4510"/>
                        <a:pt x="28291" y="4514"/>
                      </a:cubicBezTo>
                      <a:cubicBezTo>
                        <a:pt x="27009" y="4589"/>
                        <a:pt x="25750" y="5279"/>
                        <a:pt x="24615" y="6142"/>
                      </a:cubicBezTo>
                      <a:cubicBezTo>
                        <a:pt x="23967" y="3572"/>
                        <a:pt x="21883" y="2154"/>
                        <a:pt x="19896" y="2154"/>
                      </a:cubicBezTo>
                      <a:cubicBezTo>
                        <a:pt x="19767" y="2154"/>
                        <a:pt x="19639" y="2160"/>
                        <a:pt x="19511" y="2172"/>
                      </a:cubicBezTo>
                      <a:cubicBezTo>
                        <a:pt x="17414" y="2343"/>
                        <a:pt x="15490" y="3774"/>
                        <a:pt x="13641" y="5155"/>
                      </a:cubicBezTo>
                      <a:cubicBezTo>
                        <a:pt x="13023" y="2245"/>
                        <a:pt x="10952" y="51"/>
                        <a:pt x="8758" y="1"/>
                      </a:cubicBezTo>
                      <a:cubicBezTo>
                        <a:pt x="8733" y="1"/>
                        <a:pt x="8708" y="0"/>
                        <a:pt x="86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9" name="Google Shape;4319;g303e823a111_0_116"/>
                <p:cNvSpPr/>
                <p:nvPr/>
              </p:nvSpPr>
              <p:spPr>
                <a:xfrm>
                  <a:off x="-6316575" y="2961375"/>
                  <a:ext cx="863900" cy="138875"/>
                </a:xfrm>
                <a:custGeom>
                  <a:rect b="b" l="l" r="r" t="t"/>
                  <a:pathLst>
                    <a:path extrusionOk="0" h="5555" w="34556">
                      <a:moveTo>
                        <a:pt x="13161" y="0"/>
                      </a:moveTo>
                      <a:cubicBezTo>
                        <a:pt x="13065" y="0"/>
                        <a:pt x="12970" y="2"/>
                        <a:pt x="12875" y="4"/>
                      </a:cubicBezTo>
                      <a:cubicBezTo>
                        <a:pt x="11125" y="30"/>
                        <a:pt x="9422" y="474"/>
                        <a:pt x="7794" y="1090"/>
                      </a:cubicBezTo>
                      <a:cubicBezTo>
                        <a:pt x="4933" y="2125"/>
                        <a:pt x="2295" y="3655"/>
                        <a:pt x="0" y="5555"/>
                      </a:cubicBezTo>
                      <a:lnTo>
                        <a:pt x="34555" y="5555"/>
                      </a:lnTo>
                      <a:cubicBezTo>
                        <a:pt x="34111" y="4789"/>
                        <a:pt x="33569" y="4099"/>
                        <a:pt x="32803" y="3605"/>
                      </a:cubicBezTo>
                      <a:cubicBezTo>
                        <a:pt x="31748" y="2910"/>
                        <a:pt x="30403" y="2701"/>
                        <a:pt x="29095" y="2701"/>
                      </a:cubicBezTo>
                      <a:cubicBezTo>
                        <a:pt x="28875" y="2701"/>
                        <a:pt x="28655" y="2707"/>
                        <a:pt x="28438" y="2717"/>
                      </a:cubicBezTo>
                      <a:cubicBezTo>
                        <a:pt x="26094" y="2816"/>
                        <a:pt x="23802" y="3359"/>
                        <a:pt x="21681" y="4322"/>
                      </a:cubicBezTo>
                      <a:cubicBezTo>
                        <a:pt x="21410" y="4432"/>
                        <a:pt x="21088" y="4553"/>
                        <a:pt x="20795" y="4553"/>
                      </a:cubicBezTo>
                      <a:cubicBezTo>
                        <a:pt x="20633" y="4553"/>
                        <a:pt x="20480" y="4516"/>
                        <a:pt x="20349" y="4420"/>
                      </a:cubicBezTo>
                      <a:cubicBezTo>
                        <a:pt x="20175" y="4296"/>
                        <a:pt x="20102" y="4124"/>
                        <a:pt x="20027" y="3951"/>
                      </a:cubicBezTo>
                      <a:cubicBezTo>
                        <a:pt x="19510" y="2940"/>
                        <a:pt x="18770" y="2003"/>
                        <a:pt x="17784" y="1313"/>
                      </a:cubicBezTo>
                      <a:cubicBezTo>
                        <a:pt x="16479" y="403"/>
                        <a:pt x="14798" y="0"/>
                        <a:pt x="131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0" name="Google Shape;4320;g303e823a111_0_116"/>
                <p:cNvSpPr/>
                <p:nvPr/>
              </p:nvSpPr>
              <p:spPr>
                <a:xfrm>
                  <a:off x="-6418925" y="3360950"/>
                  <a:ext cx="551250" cy="111725"/>
                </a:xfrm>
                <a:custGeom>
                  <a:rect b="b" l="l" r="r" t="t"/>
                  <a:pathLst>
                    <a:path extrusionOk="0" h="4469" w="22050">
                      <a:moveTo>
                        <a:pt x="13594" y="0"/>
                      </a:moveTo>
                      <a:cubicBezTo>
                        <a:pt x="13055" y="0"/>
                        <a:pt x="12504" y="133"/>
                        <a:pt x="11987" y="299"/>
                      </a:cubicBezTo>
                      <a:cubicBezTo>
                        <a:pt x="10532" y="769"/>
                        <a:pt x="9175" y="1533"/>
                        <a:pt x="7967" y="2496"/>
                      </a:cubicBezTo>
                      <a:cubicBezTo>
                        <a:pt x="7757" y="2648"/>
                        <a:pt x="7504" y="2814"/>
                        <a:pt x="7263" y="2814"/>
                      </a:cubicBezTo>
                      <a:cubicBezTo>
                        <a:pt x="7192" y="2814"/>
                        <a:pt x="7121" y="2800"/>
                        <a:pt x="7054" y="2766"/>
                      </a:cubicBezTo>
                      <a:cubicBezTo>
                        <a:pt x="6857" y="2693"/>
                        <a:pt x="6758" y="2470"/>
                        <a:pt x="6636" y="2298"/>
                      </a:cubicBezTo>
                      <a:cubicBezTo>
                        <a:pt x="6246" y="1707"/>
                        <a:pt x="5546" y="1463"/>
                        <a:pt x="4826" y="1463"/>
                      </a:cubicBezTo>
                      <a:cubicBezTo>
                        <a:pt x="4494" y="1463"/>
                        <a:pt x="4159" y="1514"/>
                        <a:pt x="3848" y="1608"/>
                      </a:cubicBezTo>
                      <a:cubicBezTo>
                        <a:pt x="2295" y="2075"/>
                        <a:pt x="1085" y="3259"/>
                        <a:pt x="0" y="4469"/>
                      </a:cubicBezTo>
                      <a:lnTo>
                        <a:pt x="22049" y="4469"/>
                      </a:lnTo>
                      <a:cubicBezTo>
                        <a:pt x="21680" y="3950"/>
                        <a:pt x="20990" y="3654"/>
                        <a:pt x="20349" y="3630"/>
                      </a:cubicBezTo>
                      <a:cubicBezTo>
                        <a:pt x="20288" y="3626"/>
                        <a:pt x="20227" y="3625"/>
                        <a:pt x="20166" y="3625"/>
                      </a:cubicBezTo>
                      <a:cubicBezTo>
                        <a:pt x="19416" y="3625"/>
                        <a:pt x="18685" y="3893"/>
                        <a:pt x="17955" y="4098"/>
                      </a:cubicBezTo>
                      <a:cubicBezTo>
                        <a:pt x="17866" y="4113"/>
                        <a:pt x="17767" y="4138"/>
                        <a:pt x="17676" y="4138"/>
                      </a:cubicBezTo>
                      <a:cubicBezTo>
                        <a:pt x="17617" y="4138"/>
                        <a:pt x="17560" y="4127"/>
                        <a:pt x="17511" y="4098"/>
                      </a:cubicBezTo>
                      <a:cubicBezTo>
                        <a:pt x="17340" y="4025"/>
                        <a:pt x="17265" y="3851"/>
                        <a:pt x="17215" y="3679"/>
                      </a:cubicBezTo>
                      <a:cubicBezTo>
                        <a:pt x="16945" y="2914"/>
                        <a:pt x="16673" y="2174"/>
                        <a:pt x="16229" y="1509"/>
                      </a:cubicBezTo>
                      <a:cubicBezTo>
                        <a:pt x="15761" y="868"/>
                        <a:pt x="15120" y="299"/>
                        <a:pt x="14354" y="102"/>
                      </a:cubicBezTo>
                      <a:cubicBezTo>
                        <a:pt x="14107" y="31"/>
                        <a:pt x="13852" y="0"/>
                        <a:pt x="135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1" name="Google Shape;4321;g303e823a111_0_116"/>
                <p:cNvSpPr/>
                <p:nvPr/>
              </p:nvSpPr>
              <p:spPr>
                <a:xfrm>
                  <a:off x="-8070775" y="3490800"/>
                  <a:ext cx="518575" cy="169925"/>
                </a:xfrm>
                <a:custGeom>
                  <a:rect b="b" l="l" r="r" t="t"/>
                  <a:pathLst>
                    <a:path extrusionOk="0" h="6797" w="20743">
                      <a:moveTo>
                        <a:pt x="7895" y="1"/>
                      </a:moveTo>
                      <a:cubicBezTo>
                        <a:pt x="7061" y="1"/>
                        <a:pt x="6215" y="190"/>
                        <a:pt x="5427" y="459"/>
                      </a:cubicBezTo>
                      <a:cubicBezTo>
                        <a:pt x="3477" y="1074"/>
                        <a:pt x="1652" y="2037"/>
                        <a:pt x="1" y="3245"/>
                      </a:cubicBezTo>
                      <a:lnTo>
                        <a:pt x="1" y="6796"/>
                      </a:lnTo>
                      <a:lnTo>
                        <a:pt x="20742" y="6796"/>
                      </a:lnTo>
                      <a:cubicBezTo>
                        <a:pt x="20176" y="6007"/>
                        <a:pt x="19140" y="5563"/>
                        <a:pt x="18153" y="5514"/>
                      </a:cubicBezTo>
                      <a:cubicBezTo>
                        <a:pt x="18090" y="5511"/>
                        <a:pt x="18026" y="5510"/>
                        <a:pt x="17962" y="5510"/>
                      </a:cubicBezTo>
                      <a:cubicBezTo>
                        <a:pt x="16795" y="5510"/>
                        <a:pt x="15648" y="5925"/>
                        <a:pt x="14503" y="6230"/>
                      </a:cubicBezTo>
                      <a:cubicBezTo>
                        <a:pt x="14370" y="6274"/>
                        <a:pt x="14227" y="6309"/>
                        <a:pt x="14087" y="6309"/>
                      </a:cubicBezTo>
                      <a:cubicBezTo>
                        <a:pt x="13994" y="6309"/>
                        <a:pt x="13901" y="6293"/>
                        <a:pt x="13813" y="6254"/>
                      </a:cubicBezTo>
                      <a:cubicBezTo>
                        <a:pt x="13566" y="6131"/>
                        <a:pt x="13467" y="5859"/>
                        <a:pt x="13369" y="5589"/>
                      </a:cubicBezTo>
                      <a:cubicBezTo>
                        <a:pt x="12998" y="4454"/>
                        <a:pt x="12554" y="3294"/>
                        <a:pt x="11863" y="2307"/>
                      </a:cubicBezTo>
                      <a:cubicBezTo>
                        <a:pt x="11222" y="1370"/>
                        <a:pt x="10334" y="557"/>
                        <a:pt x="9249" y="212"/>
                      </a:cubicBezTo>
                      <a:cubicBezTo>
                        <a:pt x="9176" y="186"/>
                        <a:pt x="9101" y="163"/>
                        <a:pt x="9051" y="137"/>
                      </a:cubicBezTo>
                      <a:cubicBezTo>
                        <a:pt x="8673" y="42"/>
                        <a:pt x="8285" y="1"/>
                        <a:pt x="789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2" name="Google Shape;4322;g303e823a111_0_116"/>
                <p:cNvSpPr/>
                <p:nvPr/>
              </p:nvSpPr>
              <p:spPr>
                <a:xfrm>
                  <a:off x="-5501450" y="2841850"/>
                  <a:ext cx="2529300" cy="1322650"/>
                </a:xfrm>
                <a:custGeom>
                  <a:rect b="b" l="l" r="r" t="t"/>
                  <a:pathLst>
                    <a:path extrusionOk="0" h="52906" w="101172">
                      <a:moveTo>
                        <a:pt x="65811" y="3452"/>
                      </a:moveTo>
                      <a:cubicBezTo>
                        <a:pt x="67126" y="3452"/>
                        <a:pt x="68478" y="3801"/>
                        <a:pt x="69529" y="4588"/>
                      </a:cubicBezTo>
                      <a:cubicBezTo>
                        <a:pt x="70292" y="5180"/>
                        <a:pt x="70861" y="5969"/>
                        <a:pt x="71255" y="6833"/>
                      </a:cubicBezTo>
                      <a:cubicBezTo>
                        <a:pt x="71328" y="6981"/>
                        <a:pt x="71378" y="7129"/>
                        <a:pt x="71502" y="7228"/>
                      </a:cubicBezTo>
                      <a:cubicBezTo>
                        <a:pt x="71608" y="7316"/>
                        <a:pt x="71729" y="7351"/>
                        <a:pt x="71857" y="7351"/>
                      </a:cubicBezTo>
                      <a:cubicBezTo>
                        <a:pt x="72088" y="7351"/>
                        <a:pt x="72340" y="7240"/>
                        <a:pt x="72561" y="7129"/>
                      </a:cubicBezTo>
                      <a:cubicBezTo>
                        <a:pt x="74215" y="6340"/>
                        <a:pt x="76014" y="5871"/>
                        <a:pt x="77839" y="5772"/>
                      </a:cubicBezTo>
                      <a:cubicBezTo>
                        <a:pt x="77987" y="5766"/>
                        <a:pt x="78135" y="5762"/>
                        <a:pt x="78284" y="5762"/>
                      </a:cubicBezTo>
                      <a:cubicBezTo>
                        <a:pt x="79332" y="5762"/>
                        <a:pt x="80402" y="5933"/>
                        <a:pt x="81243" y="6537"/>
                      </a:cubicBezTo>
                      <a:cubicBezTo>
                        <a:pt x="81835" y="6956"/>
                        <a:pt x="82279" y="7548"/>
                        <a:pt x="82624" y="8215"/>
                      </a:cubicBezTo>
                      <a:lnTo>
                        <a:pt x="55642" y="8215"/>
                      </a:lnTo>
                      <a:cubicBezTo>
                        <a:pt x="57418" y="6587"/>
                        <a:pt x="59490" y="5279"/>
                        <a:pt x="61709" y="4391"/>
                      </a:cubicBezTo>
                      <a:cubicBezTo>
                        <a:pt x="62968" y="3874"/>
                        <a:pt x="64300" y="3503"/>
                        <a:pt x="65681" y="3453"/>
                      </a:cubicBezTo>
                      <a:cubicBezTo>
                        <a:pt x="65724" y="3453"/>
                        <a:pt x="65768" y="3452"/>
                        <a:pt x="65811" y="3452"/>
                      </a:cubicBezTo>
                      <a:close/>
                      <a:moveTo>
                        <a:pt x="10506" y="3380"/>
                      </a:moveTo>
                      <a:cubicBezTo>
                        <a:pt x="10540" y="3380"/>
                        <a:pt x="10573" y="3380"/>
                        <a:pt x="10606" y="3380"/>
                      </a:cubicBezTo>
                      <a:cubicBezTo>
                        <a:pt x="12802" y="3430"/>
                        <a:pt x="14874" y="5008"/>
                        <a:pt x="15489" y="7104"/>
                      </a:cubicBezTo>
                      <a:cubicBezTo>
                        <a:pt x="17340" y="6117"/>
                        <a:pt x="19264" y="5081"/>
                        <a:pt x="21359" y="4959"/>
                      </a:cubicBezTo>
                      <a:cubicBezTo>
                        <a:pt x="21491" y="4950"/>
                        <a:pt x="21624" y="4945"/>
                        <a:pt x="21757" y="4945"/>
                      </a:cubicBezTo>
                      <a:cubicBezTo>
                        <a:pt x="23742" y="4945"/>
                        <a:pt x="25819" y="5971"/>
                        <a:pt x="26466" y="7820"/>
                      </a:cubicBezTo>
                      <a:cubicBezTo>
                        <a:pt x="27600" y="7202"/>
                        <a:pt x="28857" y="6709"/>
                        <a:pt x="30140" y="6660"/>
                      </a:cubicBezTo>
                      <a:cubicBezTo>
                        <a:pt x="30228" y="6655"/>
                        <a:pt x="30316" y="6652"/>
                        <a:pt x="30405" y="6652"/>
                      </a:cubicBezTo>
                      <a:cubicBezTo>
                        <a:pt x="31631" y="6652"/>
                        <a:pt x="32882" y="7124"/>
                        <a:pt x="33618" y="8090"/>
                      </a:cubicBezTo>
                      <a:cubicBezTo>
                        <a:pt x="33790" y="8165"/>
                        <a:pt x="33938" y="8215"/>
                        <a:pt x="34086" y="8288"/>
                      </a:cubicBezTo>
                      <a:lnTo>
                        <a:pt x="1851" y="8288"/>
                      </a:lnTo>
                      <a:cubicBezTo>
                        <a:pt x="3256" y="6735"/>
                        <a:pt x="4933" y="5427"/>
                        <a:pt x="6808" y="4466"/>
                      </a:cubicBezTo>
                      <a:cubicBezTo>
                        <a:pt x="7962" y="3864"/>
                        <a:pt x="9210" y="3380"/>
                        <a:pt x="10506" y="3380"/>
                      </a:cubicBezTo>
                      <a:close/>
                      <a:moveTo>
                        <a:pt x="13838" y="14874"/>
                      </a:moveTo>
                      <a:cubicBezTo>
                        <a:pt x="14331" y="14874"/>
                        <a:pt x="14726" y="15268"/>
                        <a:pt x="14726" y="15762"/>
                      </a:cubicBezTo>
                      <a:cubicBezTo>
                        <a:pt x="14726" y="16229"/>
                        <a:pt x="14331" y="16624"/>
                        <a:pt x="13838" y="16624"/>
                      </a:cubicBezTo>
                      <a:cubicBezTo>
                        <a:pt x="13368" y="16624"/>
                        <a:pt x="12974" y="16229"/>
                        <a:pt x="12974" y="15762"/>
                      </a:cubicBezTo>
                      <a:cubicBezTo>
                        <a:pt x="12974" y="15268"/>
                        <a:pt x="13368" y="14874"/>
                        <a:pt x="13838" y="14874"/>
                      </a:cubicBezTo>
                      <a:close/>
                      <a:moveTo>
                        <a:pt x="79517" y="14973"/>
                      </a:moveTo>
                      <a:cubicBezTo>
                        <a:pt x="80233" y="14973"/>
                        <a:pt x="80825" y="15539"/>
                        <a:pt x="80825" y="16279"/>
                      </a:cubicBezTo>
                      <a:cubicBezTo>
                        <a:pt x="80825" y="16995"/>
                        <a:pt x="80233" y="17561"/>
                        <a:pt x="79517" y="17561"/>
                      </a:cubicBezTo>
                      <a:cubicBezTo>
                        <a:pt x="78802" y="17561"/>
                        <a:pt x="78210" y="16995"/>
                        <a:pt x="78210" y="16279"/>
                      </a:cubicBezTo>
                      <a:cubicBezTo>
                        <a:pt x="78210" y="15539"/>
                        <a:pt x="78802" y="14973"/>
                        <a:pt x="79517" y="14973"/>
                      </a:cubicBezTo>
                      <a:close/>
                      <a:moveTo>
                        <a:pt x="31274" y="18080"/>
                      </a:moveTo>
                      <a:cubicBezTo>
                        <a:pt x="31324" y="18080"/>
                        <a:pt x="31373" y="18129"/>
                        <a:pt x="31373" y="18179"/>
                      </a:cubicBezTo>
                      <a:lnTo>
                        <a:pt x="31373" y="18745"/>
                      </a:lnTo>
                      <a:lnTo>
                        <a:pt x="31669" y="18475"/>
                      </a:lnTo>
                      <a:cubicBezTo>
                        <a:pt x="31682" y="18450"/>
                        <a:pt x="31706" y="18438"/>
                        <a:pt x="31734" y="18438"/>
                      </a:cubicBezTo>
                      <a:cubicBezTo>
                        <a:pt x="31762" y="18438"/>
                        <a:pt x="31792" y="18450"/>
                        <a:pt x="31817" y="18475"/>
                      </a:cubicBezTo>
                      <a:cubicBezTo>
                        <a:pt x="31843" y="18498"/>
                        <a:pt x="31843" y="18573"/>
                        <a:pt x="31793" y="18623"/>
                      </a:cubicBezTo>
                      <a:lnTo>
                        <a:pt x="31373" y="19017"/>
                      </a:lnTo>
                      <a:lnTo>
                        <a:pt x="31373" y="19534"/>
                      </a:lnTo>
                      <a:lnTo>
                        <a:pt x="32188" y="18771"/>
                      </a:lnTo>
                      <a:cubicBezTo>
                        <a:pt x="32212" y="18746"/>
                        <a:pt x="32237" y="18734"/>
                        <a:pt x="32262" y="18734"/>
                      </a:cubicBezTo>
                      <a:cubicBezTo>
                        <a:pt x="32286" y="18734"/>
                        <a:pt x="32311" y="18746"/>
                        <a:pt x="32336" y="18771"/>
                      </a:cubicBezTo>
                      <a:cubicBezTo>
                        <a:pt x="32336" y="18771"/>
                        <a:pt x="32359" y="18794"/>
                        <a:pt x="32359" y="18820"/>
                      </a:cubicBezTo>
                      <a:lnTo>
                        <a:pt x="32359" y="18869"/>
                      </a:lnTo>
                      <a:lnTo>
                        <a:pt x="32089" y="19955"/>
                      </a:lnTo>
                      <a:lnTo>
                        <a:pt x="32089" y="19955"/>
                      </a:lnTo>
                      <a:lnTo>
                        <a:pt x="32533" y="19708"/>
                      </a:lnTo>
                      <a:lnTo>
                        <a:pt x="32681" y="19116"/>
                      </a:lnTo>
                      <a:cubicBezTo>
                        <a:pt x="32681" y="19067"/>
                        <a:pt x="32754" y="19041"/>
                        <a:pt x="32803" y="19041"/>
                      </a:cubicBezTo>
                      <a:cubicBezTo>
                        <a:pt x="32853" y="19067"/>
                        <a:pt x="32878" y="19116"/>
                        <a:pt x="32878" y="19165"/>
                      </a:cubicBezTo>
                      <a:lnTo>
                        <a:pt x="32780" y="19560"/>
                      </a:lnTo>
                      <a:lnTo>
                        <a:pt x="32780" y="19560"/>
                      </a:lnTo>
                      <a:lnTo>
                        <a:pt x="33273" y="19288"/>
                      </a:lnTo>
                      <a:cubicBezTo>
                        <a:pt x="33292" y="19269"/>
                        <a:pt x="33310" y="19261"/>
                        <a:pt x="33328" y="19261"/>
                      </a:cubicBezTo>
                      <a:cubicBezTo>
                        <a:pt x="33356" y="19261"/>
                        <a:pt x="33381" y="19283"/>
                        <a:pt x="33395" y="19313"/>
                      </a:cubicBezTo>
                      <a:cubicBezTo>
                        <a:pt x="33421" y="19363"/>
                        <a:pt x="33421" y="19436"/>
                        <a:pt x="33372" y="19461"/>
                      </a:cubicBezTo>
                      <a:lnTo>
                        <a:pt x="32878" y="19732"/>
                      </a:lnTo>
                      <a:lnTo>
                        <a:pt x="33247" y="19830"/>
                      </a:lnTo>
                      <a:cubicBezTo>
                        <a:pt x="33322" y="19856"/>
                        <a:pt x="33346" y="19905"/>
                        <a:pt x="33322" y="19955"/>
                      </a:cubicBezTo>
                      <a:cubicBezTo>
                        <a:pt x="33322" y="20004"/>
                        <a:pt x="33273" y="20028"/>
                        <a:pt x="33224" y="20028"/>
                      </a:cubicBezTo>
                      <a:lnTo>
                        <a:pt x="33198" y="20028"/>
                      </a:lnTo>
                      <a:lnTo>
                        <a:pt x="32632" y="19880"/>
                      </a:lnTo>
                      <a:lnTo>
                        <a:pt x="32188" y="20126"/>
                      </a:lnTo>
                      <a:lnTo>
                        <a:pt x="33273" y="20448"/>
                      </a:lnTo>
                      <a:cubicBezTo>
                        <a:pt x="33322" y="20448"/>
                        <a:pt x="33346" y="20521"/>
                        <a:pt x="33346" y="20570"/>
                      </a:cubicBezTo>
                      <a:cubicBezTo>
                        <a:pt x="33322" y="20596"/>
                        <a:pt x="33322" y="20620"/>
                        <a:pt x="33297" y="20620"/>
                      </a:cubicBezTo>
                      <a:cubicBezTo>
                        <a:pt x="33297" y="20645"/>
                        <a:pt x="33273" y="20645"/>
                        <a:pt x="33247" y="20645"/>
                      </a:cubicBezTo>
                      <a:lnTo>
                        <a:pt x="32188" y="20965"/>
                      </a:lnTo>
                      <a:lnTo>
                        <a:pt x="32632" y="21211"/>
                      </a:lnTo>
                      <a:lnTo>
                        <a:pt x="33198" y="21063"/>
                      </a:lnTo>
                      <a:cubicBezTo>
                        <a:pt x="33211" y="21057"/>
                        <a:pt x="33224" y="21054"/>
                        <a:pt x="33237" y="21054"/>
                      </a:cubicBezTo>
                      <a:cubicBezTo>
                        <a:pt x="33272" y="21054"/>
                        <a:pt x="33304" y="21077"/>
                        <a:pt x="33322" y="21113"/>
                      </a:cubicBezTo>
                      <a:cubicBezTo>
                        <a:pt x="33346" y="21188"/>
                        <a:pt x="33297" y="21237"/>
                        <a:pt x="33247" y="21237"/>
                      </a:cubicBezTo>
                      <a:lnTo>
                        <a:pt x="32878" y="21359"/>
                      </a:lnTo>
                      <a:lnTo>
                        <a:pt x="33346" y="21632"/>
                      </a:lnTo>
                      <a:cubicBezTo>
                        <a:pt x="33395" y="21655"/>
                        <a:pt x="33421" y="21730"/>
                        <a:pt x="33395" y="21780"/>
                      </a:cubicBezTo>
                      <a:cubicBezTo>
                        <a:pt x="33372" y="21803"/>
                        <a:pt x="33346" y="21829"/>
                        <a:pt x="33297" y="21829"/>
                      </a:cubicBezTo>
                      <a:cubicBezTo>
                        <a:pt x="33297" y="21829"/>
                        <a:pt x="33273" y="21829"/>
                        <a:pt x="33247" y="21803"/>
                      </a:cubicBezTo>
                      <a:lnTo>
                        <a:pt x="32780" y="21533"/>
                      </a:lnTo>
                      <a:lnTo>
                        <a:pt x="32878" y="21902"/>
                      </a:lnTo>
                      <a:cubicBezTo>
                        <a:pt x="32878" y="21977"/>
                        <a:pt x="32853" y="22026"/>
                        <a:pt x="32803" y="22026"/>
                      </a:cubicBezTo>
                      <a:lnTo>
                        <a:pt x="32780" y="22026"/>
                      </a:lnTo>
                      <a:cubicBezTo>
                        <a:pt x="32730" y="22026"/>
                        <a:pt x="32681" y="22001"/>
                        <a:pt x="32681" y="21951"/>
                      </a:cubicBezTo>
                      <a:lnTo>
                        <a:pt x="32533" y="21385"/>
                      </a:lnTo>
                      <a:lnTo>
                        <a:pt x="32089" y="21138"/>
                      </a:lnTo>
                      <a:lnTo>
                        <a:pt x="32359" y="22224"/>
                      </a:lnTo>
                      <a:cubicBezTo>
                        <a:pt x="32359" y="22273"/>
                        <a:pt x="32336" y="22322"/>
                        <a:pt x="32286" y="22346"/>
                      </a:cubicBezTo>
                      <a:lnTo>
                        <a:pt x="32211" y="22346"/>
                      </a:lnTo>
                      <a:cubicBezTo>
                        <a:pt x="32188" y="22322"/>
                        <a:pt x="32188" y="22322"/>
                        <a:pt x="32162" y="22322"/>
                      </a:cubicBezTo>
                      <a:lnTo>
                        <a:pt x="31373" y="21533"/>
                      </a:lnTo>
                      <a:lnTo>
                        <a:pt x="31373" y="22050"/>
                      </a:lnTo>
                      <a:lnTo>
                        <a:pt x="31793" y="22470"/>
                      </a:lnTo>
                      <a:cubicBezTo>
                        <a:pt x="31817" y="22494"/>
                        <a:pt x="31817" y="22569"/>
                        <a:pt x="31793" y="22593"/>
                      </a:cubicBezTo>
                      <a:cubicBezTo>
                        <a:pt x="31764" y="22622"/>
                        <a:pt x="31735" y="22634"/>
                        <a:pt x="31706" y="22634"/>
                      </a:cubicBezTo>
                      <a:cubicBezTo>
                        <a:pt x="31686" y="22634"/>
                        <a:pt x="31665" y="22628"/>
                        <a:pt x="31645" y="22618"/>
                      </a:cubicBezTo>
                      <a:lnTo>
                        <a:pt x="31373" y="22346"/>
                      </a:lnTo>
                      <a:lnTo>
                        <a:pt x="31373" y="22889"/>
                      </a:lnTo>
                      <a:cubicBezTo>
                        <a:pt x="31373" y="22938"/>
                        <a:pt x="31324" y="22987"/>
                        <a:pt x="31251" y="22987"/>
                      </a:cubicBezTo>
                      <a:cubicBezTo>
                        <a:pt x="31201" y="22987"/>
                        <a:pt x="31152" y="22938"/>
                        <a:pt x="31152" y="22889"/>
                      </a:cubicBezTo>
                      <a:lnTo>
                        <a:pt x="31152" y="22346"/>
                      </a:lnTo>
                      <a:lnTo>
                        <a:pt x="30880" y="22618"/>
                      </a:lnTo>
                      <a:cubicBezTo>
                        <a:pt x="30856" y="22618"/>
                        <a:pt x="30830" y="22642"/>
                        <a:pt x="30807" y="22642"/>
                      </a:cubicBezTo>
                      <a:cubicBezTo>
                        <a:pt x="30781" y="22642"/>
                        <a:pt x="30757" y="22618"/>
                        <a:pt x="30732" y="22593"/>
                      </a:cubicBezTo>
                      <a:cubicBezTo>
                        <a:pt x="30682" y="22569"/>
                        <a:pt x="30708" y="22494"/>
                        <a:pt x="30732" y="22470"/>
                      </a:cubicBezTo>
                      <a:lnTo>
                        <a:pt x="31152" y="22050"/>
                      </a:lnTo>
                      <a:lnTo>
                        <a:pt x="31152" y="21533"/>
                      </a:lnTo>
                      <a:lnTo>
                        <a:pt x="30363" y="22322"/>
                      </a:lnTo>
                      <a:cubicBezTo>
                        <a:pt x="30337" y="22322"/>
                        <a:pt x="30313" y="22346"/>
                        <a:pt x="30288" y="22346"/>
                      </a:cubicBezTo>
                      <a:cubicBezTo>
                        <a:pt x="30264" y="22346"/>
                        <a:pt x="30238" y="22322"/>
                        <a:pt x="30215" y="22322"/>
                      </a:cubicBezTo>
                      <a:cubicBezTo>
                        <a:pt x="30189" y="22297"/>
                        <a:pt x="30189" y="22273"/>
                        <a:pt x="30189" y="22247"/>
                      </a:cubicBezTo>
                      <a:cubicBezTo>
                        <a:pt x="30165" y="22224"/>
                        <a:pt x="30165" y="22224"/>
                        <a:pt x="30189" y="22198"/>
                      </a:cubicBezTo>
                      <a:lnTo>
                        <a:pt x="30461" y="21113"/>
                      </a:lnTo>
                      <a:lnTo>
                        <a:pt x="29992" y="21385"/>
                      </a:lnTo>
                      <a:lnTo>
                        <a:pt x="29869" y="21951"/>
                      </a:lnTo>
                      <a:cubicBezTo>
                        <a:pt x="29844" y="22001"/>
                        <a:pt x="29794" y="22026"/>
                        <a:pt x="29771" y="22026"/>
                      </a:cubicBezTo>
                      <a:lnTo>
                        <a:pt x="29745" y="22026"/>
                      </a:lnTo>
                      <a:cubicBezTo>
                        <a:pt x="29672" y="22001"/>
                        <a:pt x="29646" y="21951"/>
                        <a:pt x="29672" y="21902"/>
                      </a:cubicBezTo>
                      <a:lnTo>
                        <a:pt x="29745" y="21507"/>
                      </a:lnTo>
                      <a:lnTo>
                        <a:pt x="29277" y="21803"/>
                      </a:lnTo>
                      <a:lnTo>
                        <a:pt x="29228" y="21803"/>
                      </a:lnTo>
                      <a:cubicBezTo>
                        <a:pt x="29179" y="21803"/>
                        <a:pt x="29153" y="21780"/>
                        <a:pt x="29130" y="21754"/>
                      </a:cubicBezTo>
                      <a:cubicBezTo>
                        <a:pt x="29104" y="21705"/>
                        <a:pt x="29130" y="21655"/>
                        <a:pt x="29179" y="21606"/>
                      </a:cubicBezTo>
                      <a:lnTo>
                        <a:pt x="29646" y="21336"/>
                      </a:lnTo>
                      <a:lnTo>
                        <a:pt x="29277" y="21237"/>
                      </a:lnTo>
                      <a:cubicBezTo>
                        <a:pt x="29228" y="21211"/>
                        <a:pt x="29203" y="21162"/>
                        <a:pt x="29203" y="21113"/>
                      </a:cubicBezTo>
                      <a:cubicBezTo>
                        <a:pt x="29223" y="21073"/>
                        <a:pt x="29260" y="21033"/>
                        <a:pt x="29299" y="21033"/>
                      </a:cubicBezTo>
                      <a:cubicBezTo>
                        <a:pt x="29308" y="21033"/>
                        <a:pt x="29318" y="21035"/>
                        <a:pt x="29327" y="21040"/>
                      </a:cubicBezTo>
                      <a:lnTo>
                        <a:pt x="29893" y="21188"/>
                      </a:lnTo>
                      <a:lnTo>
                        <a:pt x="30337" y="20941"/>
                      </a:lnTo>
                      <a:lnTo>
                        <a:pt x="29277" y="20620"/>
                      </a:lnTo>
                      <a:cubicBezTo>
                        <a:pt x="29228" y="20620"/>
                        <a:pt x="29179" y="20547"/>
                        <a:pt x="29203" y="20497"/>
                      </a:cubicBezTo>
                      <a:cubicBezTo>
                        <a:pt x="29203" y="20472"/>
                        <a:pt x="29228" y="20472"/>
                        <a:pt x="29252" y="20448"/>
                      </a:cubicBezTo>
                      <a:lnTo>
                        <a:pt x="29277" y="20422"/>
                      </a:lnTo>
                      <a:lnTo>
                        <a:pt x="30363" y="20126"/>
                      </a:lnTo>
                      <a:lnTo>
                        <a:pt x="29919" y="19856"/>
                      </a:lnTo>
                      <a:lnTo>
                        <a:pt x="29351" y="20028"/>
                      </a:lnTo>
                      <a:lnTo>
                        <a:pt x="29327" y="20028"/>
                      </a:lnTo>
                      <a:cubicBezTo>
                        <a:pt x="29277" y="20028"/>
                        <a:pt x="29228" y="20004"/>
                        <a:pt x="29228" y="19955"/>
                      </a:cubicBezTo>
                      <a:cubicBezTo>
                        <a:pt x="29203" y="19905"/>
                        <a:pt x="29228" y="19830"/>
                        <a:pt x="29277" y="19830"/>
                      </a:cubicBezTo>
                      <a:lnTo>
                        <a:pt x="29672" y="19708"/>
                      </a:lnTo>
                      <a:lnTo>
                        <a:pt x="29179" y="19436"/>
                      </a:lnTo>
                      <a:cubicBezTo>
                        <a:pt x="29130" y="19412"/>
                        <a:pt x="29104" y="19337"/>
                        <a:pt x="29153" y="19288"/>
                      </a:cubicBezTo>
                      <a:cubicBezTo>
                        <a:pt x="29168" y="19259"/>
                        <a:pt x="29191" y="19247"/>
                        <a:pt x="29217" y="19247"/>
                      </a:cubicBezTo>
                      <a:cubicBezTo>
                        <a:pt x="29236" y="19247"/>
                        <a:pt x="29257" y="19253"/>
                        <a:pt x="29277" y="19264"/>
                      </a:cubicBezTo>
                      <a:lnTo>
                        <a:pt x="29771" y="19534"/>
                      </a:lnTo>
                      <a:lnTo>
                        <a:pt x="29672" y="19165"/>
                      </a:lnTo>
                      <a:cubicBezTo>
                        <a:pt x="29646" y="19116"/>
                        <a:pt x="29696" y="19041"/>
                        <a:pt x="29745" y="19041"/>
                      </a:cubicBezTo>
                      <a:cubicBezTo>
                        <a:pt x="29754" y="19037"/>
                        <a:pt x="29763" y="19035"/>
                        <a:pt x="29771" y="19035"/>
                      </a:cubicBezTo>
                      <a:cubicBezTo>
                        <a:pt x="29811" y="19035"/>
                        <a:pt x="29848" y="19075"/>
                        <a:pt x="29869" y="19116"/>
                      </a:cubicBezTo>
                      <a:lnTo>
                        <a:pt x="30017" y="19682"/>
                      </a:lnTo>
                      <a:lnTo>
                        <a:pt x="30461" y="19929"/>
                      </a:lnTo>
                      <a:lnTo>
                        <a:pt x="30189" y="18844"/>
                      </a:lnTo>
                      <a:cubicBezTo>
                        <a:pt x="30165" y="18794"/>
                        <a:pt x="30215" y="18745"/>
                        <a:pt x="30264" y="18721"/>
                      </a:cubicBezTo>
                      <a:cubicBezTo>
                        <a:pt x="30288" y="18721"/>
                        <a:pt x="30313" y="18721"/>
                        <a:pt x="30337" y="18745"/>
                      </a:cubicBezTo>
                      <a:cubicBezTo>
                        <a:pt x="30337" y="18745"/>
                        <a:pt x="30363" y="18745"/>
                        <a:pt x="30363" y="18771"/>
                      </a:cubicBezTo>
                      <a:lnTo>
                        <a:pt x="31176" y="19534"/>
                      </a:lnTo>
                      <a:lnTo>
                        <a:pt x="31176" y="19017"/>
                      </a:lnTo>
                      <a:lnTo>
                        <a:pt x="30757" y="18623"/>
                      </a:lnTo>
                      <a:cubicBezTo>
                        <a:pt x="30708" y="18573"/>
                        <a:pt x="30708" y="18498"/>
                        <a:pt x="30757" y="18475"/>
                      </a:cubicBezTo>
                      <a:cubicBezTo>
                        <a:pt x="30769" y="18450"/>
                        <a:pt x="30794" y="18438"/>
                        <a:pt x="30822" y="18438"/>
                      </a:cubicBezTo>
                      <a:cubicBezTo>
                        <a:pt x="30850" y="18438"/>
                        <a:pt x="30881" y="18450"/>
                        <a:pt x="30905" y="18475"/>
                      </a:cubicBezTo>
                      <a:lnTo>
                        <a:pt x="31176" y="18745"/>
                      </a:lnTo>
                      <a:lnTo>
                        <a:pt x="31176" y="18179"/>
                      </a:lnTo>
                      <a:cubicBezTo>
                        <a:pt x="31176" y="18129"/>
                        <a:pt x="31225" y="18080"/>
                        <a:pt x="31274" y="18080"/>
                      </a:cubicBezTo>
                      <a:close/>
                      <a:moveTo>
                        <a:pt x="59558" y="21984"/>
                      </a:moveTo>
                      <a:cubicBezTo>
                        <a:pt x="59816" y="21984"/>
                        <a:pt x="60073" y="22012"/>
                        <a:pt x="60328" y="22076"/>
                      </a:cubicBezTo>
                      <a:cubicBezTo>
                        <a:pt x="61094" y="22297"/>
                        <a:pt x="61735" y="22839"/>
                        <a:pt x="62179" y="23506"/>
                      </a:cubicBezTo>
                      <a:cubicBezTo>
                        <a:pt x="62623" y="24147"/>
                        <a:pt x="62919" y="24911"/>
                        <a:pt x="63165" y="25651"/>
                      </a:cubicBezTo>
                      <a:cubicBezTo>
                        <a:pt x="63238" y="25825"/>
                        <a:pt x="63288" y="26022"/>
                        <a:pt x="63461" y="26095"/>
                      </a:cubicBezTo>
                      <a:cubicBezTo>
                        <a:pt x="63519" y="26114"/>
                        <a:pt x="63576" y="26122"/>
                        <a:pt x="63633" y="26122"/>
                      </a:cubicBezTo>
                      <a:cubicBezTo>
                        <a:pt x="63724" y="26122"/>
                        <a:pt x="63815" y="26102"/>
                        <a:pt x="63905" y="26071"/>
                      </a:cubicBezTo>
                      <a:cubicBezTo>
                        <a:pt x="64662" y="25857"/>
                        <a:pt x="65419" y="25600"/>
                        <a:pt x="66196" y="25600"/>
                      </a:cubicBezTo>
                      <a:cubicBezTo>
                        <a:pt x="66230" y="25600"/>
                        <a:pt x="66263" y="25601"/>
                        <a:pt x="66297" y="25602"/>
                      </a:cubicBezTo>
                      <a:cubicBezTo>
                        <a:pt x="66964" y="25627"/>
                        <a:pt x="67629" y="25923"/>
                        <a:pt x="68000" y="26440"/>
                      </a:cubicBezTo>
                      <a:lnTo>
                        <a:pt x="45950" y="26440"/>
                      </a:lnTo>
                      <a:cubicBezTo>
                        <a:pt x="47059" y="25233"/>
                        <a:pt x="48269" y="24049"/>
                        <a:pt x="49821" y="23605"/>
                      </a:cubicBezTo>
                      <a:cubicBezTo>
                        <a:pt x="50127" y="23511"/>
                        <a:pt x="50461" y="23459"/>
                        <a:pt x="50792" y="23459"/>
                      </a:cubicBezTo>
                      <a:cubicBezTo>
                        <a:pt x="51503" y="23459"/>
                        <a:pt x="52206" y="23698"/>
                        <a:pt x="52609" y="24270"/>
                      </a:cubicBezTo>
                      <a:cubicBezTo>
                        <a:pt x="52708" y="24443"/>
                        <a:pt x="52807" y="24664"/>
                        <a:pt x="53004" y="24763"/>
                      </a:cubicBezTo>
                      <a:cubicBezTo>
                        <a:pt x="53072" y="24795"/>
                        <a:pt x="53140" y="24808"/>
                        <a:pt x="53208" y="24808"/>
                      </a:cubicBezTo>
                      <a:cubicBezTo>
                        <a:pt x="53458" y="24808"/>
                        <a:pt x="53703" y="24622"/>
                        <a:pt x="53916" y="24467"/>
                      </a:cubicBezTo>
                      <a:cubicBezTo>
                        <a:pt x="55125" y="23506"/>
                        <a:pt x="56481" y="22741"/>
                        <a:pt x="57960" y="22273"/>
                      </a:cubicBezTo>
                      <a:cubicBezTo>
                        <a:pt x="58479" y="22106"/>
                        <a:pt x="59019" y="21984"/>
                        <a:pt x="59558" y="21984"/>
                      </a:cubicBezTo>
                      <a:close/>
                      <a:moveTo>
                        <a:pt x="40672" y="25898"/>
                      </a:moveTo>
                      <a:cubicBezTo>
                        <a:pt x="41313" y="25898"/>
                        <a:pt x="41830" y="26417"/>
                        <a:pt x="41830" y="27058"/>
                      </a:cubicBezTo>
                      <a:cubicBezTo>
                        <a:pt x="41830" y="27673"/>
                        <a:pt x="41313" y="28192"/>
                        <a:pt x="40672" y="28192"/>
                      </a:cubicBezTo>
                      <a:cubicBezTo>
                        <a:pt x="40031" y="28192"/>
                        <a:pt x="39512" y="27673"/>
                        <a:pt x="39512" y="27058"/>
                      </a:cubicBezTo>
                      <a:cubicBezTo>
                        <a:pt x="39512" y="26417"/>
                        <a:pt x="40031" y="25898"/>
                        <a:pt x="40672" y="25898"/>
                      </a:cubicBezTo>
                      <a:close/>
                      <a:moveTo>
                        <a:pt x="20669" y="28390"/>
                      </a:moveTo>
                      <a:cubicBezTo>
                        <a:pt x="21310" y="28390"/>
                        <a:pt x="21829" y="28907"/>
                        <a:pt x="21829" y="29548"/>
                      </a:cubicBezTo>
                      <a:cubicBezTo>
                        <a:pt x="21829" y="30189"/>
                        <a:pt x="21310" y="30708"/>
                        <a:pt x="20669" y="30708"/>
                      </a:cubicBezTo>
                      <a:cubicBezTo>
                        <a:pt x="20028" y="30708"/>
                        <a:pt x="19511" y="30189"/>
                        <a:pt x="19511" y="29548"/>
                      </a:cubicBezTo>
                      <a:cubicBezTo>
                        <a:pt x="19511" y="28907"/>
                        <a:pt x="20028" y="28390"/>
                        <a:pt x="20669" y="28390"/>
                      </a:cubicBezTo>
                      <a:close/>
                      <a:moveTo>
                        <a:pt x="8461" y="26736"/>
                      </a:moveTo>
                      <a:cubicBezTo>
                        <a:pt x="8560" y="26736"/>
                        <a:pt x="8633" y="26811"/>
                        <a:pt x="8633" y="26910"/>
                      </a:cubicBezTo>
                      <a:lnTo>
                        <a:pt x="8633" y="27847"/>
                      </a:lnTo>
                      <a:lnTo>
                        <a:pt x="9103" y="27377"/>
                      </a:lnTo>
                      <a:cubicBezTo>
                        <a:pt x="9139" y="27353"/>
                        <a:pt x="9188" y="27340"/>
                        <a:pt x="9235" y="27340"/>
                      </a:cubicBezTo>
                      <a:cubicBezTo>
                        <a:pt x="9281" y="27340"/>
                        <a:pt x="9325" y="27353"/>
                        <a:pt x="9349" y="27377"/>
                      </a:cubicBezTo>
                      <a:cubicBezTo>
                        <a:pt x="9422" y="27452"/>
                        <a:pt x="9422" y="27575"/>
                        <a:pt x="9349" y="27624"/>
                      </a:cubicBezTo>
                      <a:lnTo>
                        <a:pt x="8633" y="28315"/>
                      </a:lnTo>
                      <a:lnTo>
                        <a:pt x="8633" y="29203"/>
                      </a:lnTo>
                      <a:lnTo>
                        <a:pt x="9990" y="27871"/>
                      </a:lnTo>
                      <a:cubicBezTo>
                        <a:pt x="10023" y="27849"/>
                        <a:pt x="10066" y="27836"/>
                        <a:pt x="10108" y="27836"/>
                      </a:cubicBezTo>
                      <a:cubicBezTo>
                        <a:pt x="10160" y="27836"/>
                        <a:pt x="10210" y="27855"/>
                        <a:pt x="10237" y="27896"/>
                      </a:cubicBezTo>
                      <a:cubicBezTo>
                        <a:pt x="10261" y="27920"/>
                        <a:pt x="10286" y="27946"/>
                        <a:pt x="10286" y="27995"/>
                      </a:cubicBezTo>
                      <a:lnTo>
                        <a:pt x="10286" y="28068"/>
                      </a:lnTo>
                      <a:lnTo>
                        <a:pt x="9842" y="29893"/>
                      </a:lnTo>
                      <a:lnTo>
                        <a:pt x="10582" y="29475"/>
                      </a:lnTo>
                      <a:lnTo>
                        <a:pt x="10829" y="28512"/>
                      </a:lnTo>
                      <a:cubicBezTo>
                        <a:pt x="10849" y="28431"/>
                        <a:pt x="10919" y="28383"/>
                        <a:pt x="10998" y="28383"/>
                      </a:cubicBezTo>
                      <a:cubicBezTo>
                        <a:pt x="11015" y="28383"/>
                        <a:pt x="11033" y="28385"/>
                        <a:pt x="11050" y="28390"/>
                      </a:cubicBezTo>
                      <a:cubicBezTo>
                        <a:pt x="11125" y="28413"/>
                        <a:pt x="11198" y="28488"/>
                        <a:pt x="11174" y="28587"/>
                      </a:cubicBezTo>
                      <a:lnTo>
                        <a:pt x="11001" y="29228"/>
                      </a:lnTo>
                      <a:lnTo>
                        <a:pt x="11816" y="28759"/>
                      </a:lnTo>
                      <a:cubicBezTo>
                        <a:pt x="11850" y="28741"/>
                        <a:pt x="11885" y="28733"/>
                        <a:pt x="11918" y="28733"/>
                      </a:cubicBezTo>
                      <a:cubicBezTo>
                        <a:pt x="11978" y="28733"/>
                        <a:pt x="12030" y="28761"/>
                        <a:pt x="12062" y="28808"/>
                      </a:cubicBezTo>
                      <a:cubicBezTo>
                        <a:pt x="12112" y="28907"/>
                        <a:pt x="12062" y="29005"/>
                        <a:pt x="11987" y="29055"/>
                      </a:cubicBezTo>
                      <a:lnTo>
                        <a:pt x="11174" y="29524"/>
                      </a:lnTo>
                      <a:lnTo>
                        <a:pt x="11816" y="29696"/>
                      </a:lnTo>
                      <a:cubicBezTo>
                        <a:pt x="11914" y="29721"/>
                        <a:pt x="11964" y="29820"/>
                        <a:pt x="11938" y="29919"/>
                      </a:cubicBezTo>
                      <a:cubicBezTo>
                        <a:pt x="11914" y="29992"/>
                        <a:pt x="11839" y="30041"/>
                        <a:pt x="11766" y="30041"/>
                      </a:cubicBezTo>
                      <a:lnTo>
                        <a:pt x="11717" y="30041"/>
                      </a:lnTo>
                      <a:lnTo>
                        <a:pt x="10754" y="29771"/>
                      </a:lnTo>
                      <a:lnTo>
                        <a:pt x="10014" y="30189"/>
                      </a:lnTo>
                      <a:lnTo>
                        <a:pt x="11816" y="30732"/>
                      </a:lnTo>
                      <a:cubicBezTo>
                        <a:pt x="11914" y="30757"/>
                        <a:pt x="11964" y="30856"/>
                        <a:pt x="11938" y="30929"/>
                      </a:cubicBezTo>
                      <a:cubicBezTo>
                        <a:pt x="11938" y="30978"/>
                        <a:pt x="11914" y="31004"/>
                        <a:pt x="11865" y="31028"/>
                      </a:cubicBezTo>
                      <a:cubicBezTo>
                        <a:pt x="11865" y="31053"/>
                        <a:pt x="11839" y="31053"/>
                        <a:pt x="11816" y="31077"/>
                      </a:cubicBezTo>
                      <a:lnTo>
                        <a:pt x="9990" y="31596"/>
                      </a:lnTo>
                      <a:lnTo>
                        <a:pt x="10754" y="32040"/>
                      </a:lnTo>
                      <a:lnTo>
                        <a:pt x="11691" y="31744"/>
                      </a:lnTo>
                      <a:cubicBezTo>
                        <a:pt x="11705" y="31740"/>
                        <a:pt x="11718" y="31739"/>
                        <a:pt x="11732" y="31739"/>
                      </a:cubicBezTo>
                      <a:cubicBezTo>
                        <a:pt x="11816" y="31739"/>
                        <a:pt x="11892" y="31803"/>
                        <a:pt x="11914" y="31866"/>
                      </a:cubicBezTo>
                      <a:cubicBezTo>
                        <a:pt x="11938" y="31965"/>
                        <a:pt x="11889" y="32064"/>
                        <a:pt x="11790" y="32089"/>
                      </a:cubicBezTo>
                      <a:lnTo>
                        <a:pt x="11174" y="32261"/>
                      </a:lnTo>
                      <a:lnTo>
                        <a:pt x="11987" y="32730"/>
                      </a:lnTo>
                      <a:cubicBezTo>
                        <a:pt x="12062" y="32780"/>
                        <a:pt x="12086" y="32878"/>
                        <a:pt x="12037" y="32977"/>
                      </a:cubicBezTo>
                      <a:cubicBezTo>
                        <a:pt x="12013" y="33026"/>
                        <a:pt x="11938" y="33050"/>
                        <a:pt x="11889" y="33050"/>
                      </a:cubicBezTo>
                      <a:cubicBezTo>
                        <a:pt x="11865" y="33050"/>
                        <a:pt x="11839" y="33050"/>
                        <a:pt x="11816" y="33026"/>
                      </a:cubicBezTo>
                      <a:lnTo>
                        <a:pt x="11001" y="32557"/>
                      </a:lnTo>
                      <a:lnTo>
                        <a:pt x="11149" y="33198"/>
                      </a:lnTo>
                      <a:cubicBezTo>
                        <a:pt x="11174" y="33297"/>
                        <a:pt x="11125" y="33395"/>
                        <a:pt x="11026" y="33421"/>
                      </a:cubicBezTo>
                      <a:lnTo>
                        <a:pt x="10977" y="33421"/>
                      </a:lnTo>
                      <a:cubicBezTo>
                        <a:pt x="10902" y="33421"/>
                        <a:pt x="10829" y="33372"/>
                        <a:pt x="10803" y="33297"/>
                      </a:cubicBezTo>
                      <a:lnTo>
                        <a:pt x="10582" y="32336"/>
                      </a:lnTo>
                      <a:lnTo>
                        <a:pt x="9817" y="31892"/>
                      </a:lnTo>
                      <a:lnTo>
                        <a:pt x="9817" y="31892"/>
                      </a:lnTo>
                      <a:lnTo>
                        <a:pt x="10286" y="33717"/>
                      </a:lnTo>
                      <a:cubicBezTo>
                        <a:pt x="10286" y="33816"/>
                        <a:pt x="10237" y="33914"/>
                        <a:pt x="10138" y="33938"/>
                      </a:cubicBezTo>
                      <a:lnTo>
                        <a:pt x="10113" y="33938"/>
                      </a:lnTo>
                      <a:cubicBezTo>
                        <a:pt x="10089" y="33938"/>
                        <a:pt x="10063" y="33938"/>
                        <a:pt x="10040" y="33914"/>
                      </a:cubicBezTo>
                      <a:cubicBezTo>
                        <a:pt x="10014" y="33914"/>
                        <a:pt x="9990" y="33889"/>
                        <a:pt x="9965" y="33889"/>
                      </a:cubicBezTo>
                      <a:lnTo>
                        <a:pt x="8609" y="32557"/>
                      </a:lnTo>
                      <a:lnTo>
                        <a:pt x="8609" y="33445"/>
                      </a:lnTo>
                      <a:lnTo>
                        <a:pt x="9324" y="34135"/>
                      </a:lnTo>
                      <a:cubicBezTo>
                        <a:pt x="9399" y="34185"/>
                        <a:pt x="9399" y="34309"/>
                        <a:pt x="9324" y="34382"/>
                      </a:cubicBezTo>
                      <a:cubicBezTo>
                        <a:pt x="9283" y="34409"/>
                        <a:pt x="9235" y="34429"/>
                        <a:pt x="9188" y="34429"/>
                      </a:cubicBezTo>
                      <a:cubicBezTo>
                        <a:pt x="9149" y="34429"/>
                        <a:pt x="9111" y="34416"/>
                        <a:pt x="9077" y="34382"/>
                      </a:cubicBezTo>
                      <a:lnTo>
                        <a:pt x="8609" y="33914"/>
                      </a:lnTo>
                      <a:lnTo>
                        <a:pt x="8609" y="34852"/>
                      </a:lnTo>
                      <a:cubicBezTo>
                        <a:pt x="8609" y="34950"/>
                        <a:pt x="8534" y="35023"/>
                        <a:pt x="8436" y="35023"/>
                      </a:cubicBezTo>
                      <a:cubicBezTo>
                        <a:pt x="8337" y="35023"/>
                        <a:pt x="8264" y="34950"/>
                        <a:pt x="8264" y="34852"/>
                      </a:cubicBezTo>
                      <a:lnTo>
                        <a:pt x="8264" y="33914"/>
                      </a:lnTo>
                      <a:lnTo>
                        <a:pt x="7794" y="34382"/>
                      </a:lnTo>
                      <a:cubicBezTo>
                        <a:pt x="7745" y="34408"/>
                        <a:pt x="7721" y="34431"/>
                        <a:pt x="7672" y="34431"/>
                      </a:cubicBezTo>
                      <a:cubicBezTo>
                        <a:pt x="7623" y="34431"/>
                        <a:pt x="7573" y="34408"/>
                        <a:pt x="7548" y="34382"/>
                      </a:cubicBezTo>
                      <a:cubicBezTo>
                        <a:pt x="7475" y="34309"/>
                        <a:pt x="7475" y="34185"/>
                        <a:pt x="7548" y="34135"/>
                      </a:cubicBezTo>
                      <a:lnTo>
                        <a:pt x="8264" y="33445"/>
                      </a:lnTo>
                      <a:lnTo>
                        <a:pt x="8264" y="32557"/>
                      </a:lnTo>
                      <a:lnTo>
                        <a:pt x="6906" y="33889"/>
                      </a:lnTo>
                      <a:cubicBezTo>
                        <a:pt x="6857" y="33914"/>
                        <a:pt x="6833" y="33938"/>
                        <a:pt x="6784" y="33938"/>
                      </a:cubicBezTo>
                      <a:cubicBezTo>
                        <a:pt x="6735" y="33938"/>
                        <a:pt x="6686" y="33914"/>
                        <a:pt x="6660" y="33865"/>
                      </a:cubicBezTo>
                      <a:cubicBezTo>
                        <a:pt x="6636" y="33839"/>
                        <a:pt x="6611" y="33816"/>
                        <a:pt x="6611" y="33766"/>
                      </a:cubicBezTo>
                      <a:lnTo>
                        <a:pt x="6611" y="33691"/>
                      </a:lnTo>
                      <a:lnTo>
                        <a:pt x="7080" y="31866"/>
                      </a:lnTo>
                      <a:lnTo>
                        <a:pt x="7080" y="31866"/>
                      </a:lnTo>
                      <a:lnTo>
                        <a:pt x="6315" y="32287"/>
                      </a:lnTo>
                      <a:lnTo>
                        <a:pt x="6068" y="33247"/>
                      </a:lnTo>
                      <a:cubicBezTo>
                        <a:pt x="6044" y="33346"/>
                        <a:pt x="5995" y="33395"/>
                        <a:pt x="5896" y="33395"/>
                      </a:cubicBezTo>
                      <a:lnTo>
                        <a:pt x="5871" y="33395"/>
                      </a:lnTo>
                      <a:cubicBezTo>
                        <a:pt x="5772" y="33372"/>
                        <a:pt x="5723" y="33273"/>
                        <a:pt x="5748" y="33174"/>
                      </a:cubicBezTo>
                      <a:lnTo>
                        <a:pt x="5896" y="32533"/>
                      </a:lnTo>
                      <a:lnTo>
                        <a:pt x="5081" y="33001"/>
                      </a:lnTo>
                      <a:cubicBezTo>
                        <a:pt x="5058" y="33026"/>
                        <a:pt x="5032" y="33026"/>
                        <a:pt x="5008" y="33026"/>
                      </a:cubicBezTo>
                      <a:cubicBezTo>
                        <a:pt x="4933" y="33026"/>
                        <a:pt x="4884" y="33001"/>
                        <a:pt x="4860" y="32951"/>
                      </a:cubicBezTo>
                      <a:cubicBezTo>
                        <a:pt x="4811" y="32853"/>
                        <a:pt x="4835" y="32754"/>
                        <a:pt x="4910" y="32705"/>
                      </a:cubicBezTo>
                      <a:lnTo>
                        <a:pt x="5723" y="32237"/>
                      </a:lnTo>
                      <a:lnTo>
                        <a:pt x="5081" y="32064"/>
                      </a:lnTo>
                      <a:cubicBezTo>
                        <a:pt x="5008" y="32040"/>
                        <a:pt x="4959" y="31941"/>
                        <a:pt x="4983" y="31843"/>
                      </a:cubicBezTo>
                      <a:cubicBezTo>
                        <a:pt x="5004" y="31760"/>
                        <a:pt x="5076" y="31712"/>
                        <a:pt x="5142" y="31712"/>
                      </a:cubicBezTo>
                      <a:cubicBezTo>
                        <a:pt x="5155" y="31712"/>
                        <a:pt x="5168" y="31714"/>
                        <a:pt x="5180" y="31718"/>
                      </a:cubicBezTo>
                      <a:lnTo>
                        <a:pt x="6143" y="31991"/>
                      </a:lnTo>
                      <a:lnTo>
                        <a:pt x="6906" y="31570"/>
                      </a:lnTo>
                      <a:lnTo>
                        <a:pt x="5081" y="31028"/>
                      </a:lnTo>
                      <a:cubicBezTo>
                        <a:pt x="4983" y="31004"/>
                        <a:pt x="4933" y="30929"/>
                        <a:pt x="4959" y="30830"/>
                      </a:cubicBezTo>
                      <a:cubicBezTo>
                        <a:pt x="4983" y="30781"/>
                        <a:pt x="5008" y="30757"/>
                        <a:pt x="5032" y="30732"/>
                      </a:cubicBezTo>
                      <a:cubicBezTo>
                        <a:pt x="5058" y="30708"/>
                        <a:pt x="5081" y="30708"/>
                        <a:pt x="5107" y="30708"/>
                      </a:cubicBezTo>
                      <a:lnTo>
                        <a:pt x="6906" y="30165"/>
                      </a:lnTo>
                      <a:lnTo>
                        <a:pt x="6167" y="29745"/>
                      </a:lnTo>
                      <a:lnTo>
                        <a:pt x="5206" y="30017"/>
                      </a:lnTo>
                      <a:lnTo>
                        <a:pt x="5156" y="30017"/>
                      </a:lnTo>
                      <a:cubicBezTo>
                        <a:pt x="5081" y="30017"/>
                        <a:pt x="5008" y="29968"/>
                        <a:pt x="4983" y="29893"/>
                      </a:cubicBezTo>
                      <a:cubicBezTo>
                        <a:pt x="4959" y="29794"/>
                        <a:pt x="5008" y="29696"/>
                        <a:pt x="5107" y="29672"/>
                      </a:cubicBezTo>
                      <a:lnTo>
                        <a:pt x="5748" y="29499"/>
                      </a:lnTo>
                      <a:lnTo>
                        <a:pt x="4933" y="29031"/>
                      </a:lnTo>
                      <a:cubicBezTo>
                        <a:pt x="4835" y="28982"/>
                        <a:pt x="4811" y="28883"/>
                        <a:pt x="4860" y="28784"/>
                      </a:cubicBezTo>
                      <a:cubicBezTo>
                        <a:pt x="4892" y="28736"/>
                        <a:pt x="4944" y="28709"/>
                        <a:pt x="5004" y="28709"/>
                      </a:cubicBezTo>
                      <a:cubicBezTo>
                        <a:pt x="5037" y="28709"/>
                        <a:pt x="5072" y="28717"/>
                        <a:pt x="5107" y="28735"/>
                      </a:cubicBezTo>
                      <a:lnTo>
                        <a:pt x="5920" y="29203"/>
                      </a:lnTo>
                      <a:lnTo>
                        <a:pt x="5748" y="28561"/>
                      </a:lnTo>
                      <a:cubicBezTo>
                        <a:pt x="5723" y="28463"/>
                        <a:pt x="5798" y="28364"/>
                        <a:pt x="5871" y="28364"/>
                      </a:cubicBezTo>
                      <a:cubicBezTo>
                        <a:pt x="5887" y="28360"/>
                        <a:pt x="5904" y="28358"/>
                        <a:pt x="5920" y="28358"/>
                      </a:cubicBezTo>
                      <a:cubicBezTo>
                        <a:pt x="6000" y="28358"/>
                        <a:pt x="6072" y="28406"/>
                        <a:pt x="6094" y="28488"/>
                      </a:cubicBezTo>
                      <a:lnTo>
                        <a:pt x="6315" y="29449"/>
                      </a:lnTo>
                      <a:lnTo>
                        <a:pt x="7080" y="29869"/>
                      </a:lnTo>
                      <a:lnTo>
                        <a:pt x="7080" y="29869"/>
                      </a:lnTo>
                      <a:lnTo>
                        <a:pt x="6636" y="28044"/>
                      </a:lnTo>
                      <a:cubicBezTo>
                        <a:pt x="6611" y="27946"/>
                        <a:pt x="6660" y="27847"/>
                        <a:pt x="6759" y="27821"/>
                      </a:cubicBezTo>
                      <a:cubicBezTo>
                        <a:pt x="6784" y="27821"/>
                        <a:pt x="6833" y="27821"/>
                        <a:pt x="6857" y="27847"/>
                      </a:cubicBezTo>
                      <a:cubicBezTo>
                        <a:pt x="6883" y="27847"/>
                        <a:pt x="6906" y="27871"/>
                        <a:pt x="6932" y="27871"/>
                      </a:cubicBezTo>
                      <a:lnTo>
                        <a:pt x="8288" y="29203"/>
                      </a:lnTo>
                      <a:lnTo>
                        <a:pt x="8288" y="28315"/>
                      </a:lnTo>
                      <a:lnTo>
                        <a:pt x="7573" y="27624"/>
                      </a:lnTo>
                      <a:cubicBezTo>
                        <a:pt x="7524" y="27575"/>
                        <a:pt x="7524" y="27452"/>
                        <a:pt x="7573" y="27377"/>
                      </a:cubicBezTo>
                      <a:cubicBezTo>
                        <a:pt x="7610" y="27353"/>
                        <a:pt x="7653" y="27340"/>
                        <a:pt x="7696" y="27340"/>
                      </a:cubicBezTo>
                      <a:cubicBezTo>
                        <a:pt x="7739" y="27340"/>
                        <a:pt x="7783" y="27353"/>
                        <a:pt x="7820" y="27377"/>
                      </a:cubicBezTo>
                      <a:lnTo>
                        <a:pt x="8288" y="27847"/>
                      </a:lnTo>
                      <a:lnTo>
                        <a:pt x="8288" y="26910"/>
                      </a:lnTo>
                      <a:cubicBezTo>
                        <a:pt x="8288" y="26811"/>
                        <a:pt x="8363" y="26736"/>
                        <a:pt x="8461" y="26736"/>
                      </a:cubicBezTo>
                      <a:close/>
                      <a:moveTo>
                        <a:pt x="1" y="1"/>
                      </a:moveTo>
                      <a:lnTo>
                        <a:pt x="1" y="32113"/>
                      </a:lnTo>
                      <a:cubicBezTo>
                        <a:pt x="2714" y="34629"/>
                        <a:pt x="5081" y="37417"/>
                        <a:pt x="7104" y="40080"/>
                      </a:cubicBezTo>
                      <a:cubicBezTo>
                        <a:pt x="7893" y="39340"/>
                        <a:pt x="8781" y="38699"/>
                        <a:pt x="9817" y="38403"/>
                      </a:cubicBezTo>
                      <a:cubicBezTo>
                        <a:pt x="10130" y="38309"/>
                        <a:pt x="10469" y="38257"/>
                        <a:pt x="10803" y="38257"/>
                      </a:cubicBezTo>
                      <a:cubicBezTo>
                        <a:pt x="11520" y="38257"/>
                        <a:pt x="12217" y="38496"/>
                        <a:pt x="12605" y="39068"/>
                      </a:cubicBezTo>
                      <a:cubicBezTo>
                        <a:pt x="12727" y="39242"/>
                        <a:pt x="12826" y="39463"/>
                        <a:pt x="13023" y="39561"/>
                      </a:cubicBezTo>
                      <a:cubicBezTo>
                        <a:pt x="13092" y="39593"/>
                        <a:pt x="13160" y="39607"/>
                        <a:pt x="13228" y="39607"/>
                      </a:cubicBezTo>
                      <a:cubicBezTo>
                        <a:pt x="13479" y="39607"/>
                        <a:pt x="13722" y="39421"/>
                        <a:pt x="13937" y="39265"/>
                      </a:cubicBezTo>
                      <a:cubicBezTo>
                        <a:pt x="15144" y="38328"/>
                        <a:pt x="16502" y="37539"/>
                        <a:pt x="17956" y="37071"/>
                      </a:cubicBezTo>
                      <a:cubicBezTo>
                        <a:pt x="18474" y="36904"/>
                        <a:pt x="19026" y="36783"/>
                        <a:pt x="19573" y="36783"/>
                      </a:cubicBezTo>
                      <a:cubicBezTo>
                        <a:pt x="19834" y="36783"/>
                        <a:pt x="20094" y="36810"/>
                        <a:pt x="20349" y="36874"/>
                      </a:cubicBezTo>
                      <a:cubicBezTo>
                        <a:pt x="21113" y="37095"/>
                        <a:pt x="21754" y="37638"/>
                        <a:pt x="22198" y="38305"/>
                      </a:cubicBezTo>
                      <a:cubicBezTo>
                        <a:pt x="22642" y="38946"/>
                        <a:pt x="22938" y="39709"/>
                        <a:pt x="23185" y="40449"/>
                      </a:cubicBezTo>
                      <a:cubicBezTo>
                        <a:pt x="23234" y="40623"/>
                        <a:pt x="23309" y="40820"/>
                        <a:pt x="23481" y="40893"/>
                      </a:cubicBezTo>
                      <a:cubicBezTo>
                        <a:pt x="23527" y="40921"/>
                        <a:pt x="23579" y="40932"/>
                        <a:pt x="23634" y="40932"/>
                      </a:cubicBezTo>
                      <a:cubicBezTo>
                        <a:pt x="23729" y="40932"/>
                        <a:pt x="23831" y="40901"/>
                        <a:pt x="23924" y="40870"/>
                      </a:cubicBezTo>
                      <a:cubicBezTo>
                        <a:pt x="24684" y="40680"/>
                        <a:pt x="25443" y="40399"/>
                        <a:pt x="26225" y="40399"/>
                      </a:cubicBezTo>
                      <a:cubicBezTo>
                        <a:pt x="26256" y="40399"/>
                        <a:pt x="26287" y="40399"/>
                        <a:pt x="26318" y="40400"/>
                      </a:cubicBezTo>
                      <a:cubicBezTo>
                        <a:pt x="26983" y="40426"/>
                        <a:pt x="27650" y="40722"/>
                        <a:pt x="28019" y="41239"/>
                      </a:cubicBezTo>
                      <a:lnTo>
                        <a:pt x="7942" y="41239"/>
                      </a:lnTo>
                      <a:cubicBezTo>
                        <a:pt x="12457" y="47479"/>
                        <a:pt x="14947" y="52906"/>
                        <a:pt x="14947" y="52906"/>
                      </a:cubicBezTo>
                      <a:lnTo>
                        <a:pt x="21261" y="49699"/>
                      </a:lnTo>
                      <a:lnTo>
                        <a:pt x="28857" y="45802"/>
                      </a:lnTo>
                      <a:lnTo>
                        <a:pt x="34283" y="43040"/>
                      </a:lnTo>
                      <a:lnTo>
                        <a:pt x="34654" y="42843"/>
                      </a:lnTo>
                      <a:lnTo>
                        <a:pt x="36010" y="42152"/>
                      </a:lnTo>
                      <a:lnTo>
                        <a:pt x="41067" y="39561"/>
                      </a:lnTo>
                      <a:lnTo>
                        <a:pt x="55125" y="43656"/>
                      </a:lnTo>
                      <a:lnTo>
                        <a:pt x="59292" y="40104"/>
                      </a:lnTo>
                      <a:lnTo>
                        <a:pt x="62351" y="37466"/>
                      </a:lnTo>
                      <a:lnTo>
                        <a:pt x="63091" y="36848"/>
                      </a:lnTo>
                      <a:lnTo>
                        <a:pt x="65113" y="35122"/>
                      </a:lnTo>
                      <a:lnTo>
                        <a:pt x="79714" y="22668"/>
                      </a:lnTo>
                      <a:cubicBezTo>
                        <a:pt x="82476" y="23431"/>
                        <a:pt x="85239" y="24664"/>
                        <a:pt x="87928" y="26194"/>
                      </a:cubicBezTo>
                      <a:lnTo>
                        <a:pt x="88198" y="26046"/>
                      </a:lnTo>
                      <a:lnTo>
                        <a:pt x="87583" y="25874"/>
                      </a:lnTo>
                      <a:cubicBezTo>
                        <a:pt x="87484" y="25825"/>
                        <a:pt x="87435" y="25750"/>
                        <a:pt x="87458" y="25651"/>
                      </a:cubicBezTo>
                      <a:cubicBezTo>
                        <a:pt x="87479" y="25570"/>
                        <a:pt x="87550" y="25522"/>
                        <a:pt x="87629" y="25522"/>
                      </a:cubicBezTo>
                      <a:cubicBezTo>
                        <a:pt x="87646" y="25522"/>
                        <a:pt x="87664" y="25524"/>
                        <a:pt x="87681" y="25529"/>
                      </a:cubicBezTo>
                      <a:lnTo>
                        <a:pt x="88618" y="25799"/>
                      </a:lnTo>
                      <a:lnTo>
                        <a:pt x="89382" y="25355"/>
                      </a:lnTo>
                      <a:lnTo>
                        <a:pt x="87557" y="24838"/>
                      </a:lnTo>
                      <a:cubicBezTo>
                        <a:pt x="87484" y="24812"/>
                        <a:pt x="87409" y="24714"/>
                        <a:pt x="87435" y="24641"/>
                      </a:cubicBezTo>
                      <a:cubicBezTo>
                        <a:pt x="87458" y="24591"/>
                        <a:pt x="87484" y="24566"/>
                        <a:pt x="87508" y="24542"/>
                      </a:cubicBezTo>
                      <a:cubicBezTo>
                        <a:pt x="87533" y="24516"/>
                        <a:pt x="87557" y="24516"/>
                        <a:pt x="87583" y="24493"/>
                      </a:cubicBezTo>
                      <a:lnTo>
                        <a:pt x="89408" y="23974"/>
                      </a:lnTo>
                      <a:lnTo>
                        <a:pt x="88642" y="23530"/>
                      </a:lnTo>
                      <a:lnTo>
                        <a:pt x="87681" y="23802"/>
                      </a:lnTo>
                      <a:cubicBezTo>
                        <a:pt x="87681" y="23826"/>
                        <a:pt x="87656" y="23826"/>
                        <a:pt x="87632" y="23826"/>
                      </a:cubicBezTo>
                      <a:cubicBezTo>
                        <a:pt x="87557" y="23826"/>
                        <a:pt x="87484" y="23777"/>
                        <a:pt x="87484" y="23704"/>
                      </a:cubicBezTo>
                      <a:cubicBezTo>
                        <a:pt x="87458" y="23605"/>
                        <a:pt x="87508" y="23506"/>
                        <a:pt x="87583" y="23481"/>
                      </a:cubicBezTo>
                      <a:lnTo>
                        <a:pt x="88224" y="23309"/>
                      </a:lnTo>
                      <a:lnTo>
                        <a:pt x="87409" y="22839"/>
                      </a:lnTo>
                      <a:cubicBezTo>
                        <a:pt x="87336" y="22790"/>
                        <a:pt x="87310" y="22668"/>
                        <a:pt x="87336" y="22593"/>
                      </a:cubicBezTo>
                      <a:cubicBezTo>
                        <a:pt x="87368" y="22545"/>
                        <a:pt x="87431" y="22518"/>
                        <a:pt x="87491" y="22518"/>
                      </a:cubicBezTo>
                      <a:cubicBezTo>
                        <a:pt x="87524" y="22518"/>
                        <a:pt x="87556" y="22526"/>
                        <a:pt x="87583" y="22543"/>
                      </a:cubicBezTo>
                      <a:lnTo>
                        <a:pt x="88396" y="23013"/>
                      </a:lnTo>
                      <a:lnTo>
                        <a:pt x="88248" y="22372"/>
                      </a:lnTo>
                      <a:cubicBezTo>
                        <a:pt x="88224" y="22273"/>
                        <a:pt x="88273" y="22174"/>
                        <a:pt x="88372" y="22149"/>
                      </a:cubicBezTo>
                      <a:cubicBezTo>
                        <a:pt x="88381" y="22146"/>
                        <a:pt x="88391" y="22144"/>
                        <a:pt x="88402" y="22144"/>
                      </a:cubicBezTo>
                      <a:cubicBezTo>
                        <a:pt x="88469" y="22144"/>
                        <a:pt x="88547" y="22208"/>
                        <a:pt x="88569" y="22273"/>
                      </a:cubicBezTo>
                      <a:lnTo>
                        <a:pt x="88816" y="23234"/>
                      </a:lnTo>
                      <a:lnTo>
                        <a:pt x="89556" y="23678"/>
                      </a:lnTo>
                      <a:lnTo>
                        <a:pt x="89112" y="21853"/>
                      </a:lnTo>
                      <a:cubicBezTo>
                        <a:pt x="89086" y="21754"/>
                        <a:pt x="89135" y="21655"/>
                        <a:pt x="89234" y="21632"/>
                      </a:cubicBezTo>
                      <a:cubicBezTo>
                        <a:pt x="89283" y="21632"/>
                        <a:pt x="89309" y="21632"/>
                        <a:pt x="89358" y="21655"/>
                      </a:cubicBezTo>
                      <a:cubicBezTo>
                        <a:pt x="89382" y="21655"/>
                        <a:pt x="89408" y="21655"/>
                        <a:pt x="89408" y="21681"/>
                      </a:cubicBezTo>
                      <a:lnTo>
                        <a:pt x="90789" y="23013"/>
                      </a:lnTo>
                      <a:lnTo>
                        <a:pt x="90789" y="22125"/>
                      </a:lnTo>
                      <a:lnTo>
                        <a:pt x="90073" y="21434"/>
                      </a:lnTo>
                      <a:cubicBezTo>
                        <a:pt x="90000" y="21359"/>
                        <a:pt x="90000" y="21261"/>
                        <a:pt x="90073" y="21188"/>
                      </a:cubicBezTo>
                      <a:cubicBezTo>
                        <a:pt x="90097" y="21150"/>
                        <a:pt x="90141" y="21132"/>
                        <a:pt x="90184" y="21132"/>
                      </a:cubicBezTo>
                      <a:cubicBezTo>
                        <a:pt x="90228" y="21132"/>
                        <a:pt x="90271" y="21150"/>
                        <a:pt x="90296" y="21188"/>
                      </a:cubicBezTo>
                      <a:lnTo>
                        <a:pt x="90789" y="21655"/>
                      </a:lnTo>
                      <a:lnTo>
                        <a:pt x="90789" y="20718"/>
                      </a:lnTo>
                      <a:cubicBezTo>
                        <a:pt x="90789" y="20620"/>
                        <a:pt x="90862" y="20547"/>
                        <a:pt x="90961" y="20547"/>
                      </a:cubicBezTo>
                      <a:cubicBezTo>
                        <a:pt x="91036" y="20547"/>
                        <a:pt x="91134" y="20620"/>
                        <a:pt x="91134" y="20718"/>
                      </a:cubicBezTo>
                      <a:lnTo>
                        <a:pt x="91134" y="21655"/>
                      </a:lnTo>
                      <a:lnTo>
                        <a:pt x="91602" y="21188"/>
                      </a:lnTo>
                      <a:cubicBezTo>
                        <a:pt x="91626" y="21150"/>
                        <a:pt x="91670" y="21132"/>
                        <a:pt x="91716" y="21132"/>
                      </a:cubicBezTo>
                      <a:cubicBezTo>
                        <a:pt x="91763" y="21132"/>
                        <a:pt x="91812" y="21150"/>
                        <a:pt x="91848" y="21188"/>
                      </a:cubicBezTo>
                      <a:cubicBezTo>
                        <a:pt x="91898" y="21261"/>
                        <a:pt x="91898" y="21359"/>
                        <a:pt x="91825" y="21434"/>
                      </a:cubicBezTo>
                      <a:lnTo>
                        <a:pt x="91134" y="22125"/>
                      </a:lnTo>
                      <a:lnTo>
                        <a:pt x="91134" y="22987"/>
                      </a:lnTo>
                      <a:lnTo>
                        <a:pt x="92490" y="21681"/>
                      </a:lnTo>
                      <a:cubicBezTo>
                        <a:pt x="92514" y="21656"/>
                        <a:pt x="92558" y="21644"/>
                        <a:pt x="92604" y="21644"/>
                      </a:cubicBezTo>
                      <a:cubicBezTo>
                        <a:pt x="92650" y="21644"/>
                        <a:pt x="92700" y="21656"/>
                        <a:pt x="92736" y="21681"/>
                      </a:cubicBezTo>
                      <a:cubicBezTo>
                        <a:pt x="92762" y="21730"/>
                        <a:pt x="92762" y="21754"/>
                        <a:pt x="92762" y="21803"/>
                      </a:cubicBezTo>
                      <a:cubicBezTo>
                        <a:pt x="92786" y="21829"/>
                        <a:pt x="92786" y="21853"/>
                        <a:pt x="92762" y="21878"/>
                      </a:cubicBezTo>
                      <a:lnTo>
                        <a:pt x="92318" y="23704"/>
                      </a:lnTo>
                      <a:lnTo>
                        <a:pt x="93082" y="23260"/>
                      </a:lnTo>
                      <a:lnTo>
                        <a:pt x="93305" y="22322"/>
                      </a:lnTo>
                      <a:cubicBezTo>
                        <a:pt x="93325" y="22237"/>
                        <a:pt x="93402" y="22169"/>
                        <a:pt x="93486" y="22169"/>
                      </a:cubicBezTo>
                      <a:cubicBezTo>
                        <a:pt x="93499" y="22169"/>
                        <a:pt x="93512" y="22171"/>
                        <a:pt x="93526" y="22174"/>
                      </a:cubicBezTo>
                      <a:cubicBezTo>
                        <a:pt x="93624" y="22198"/>
                        <a:pt x="93674" y="22297"/>
                        <a:pt x="93650" y="22395"/>
                      </a:cubicBezTo>
                      <a:lnTo>
                        <a:pt x="93476" y="23037"/>
                      </a:lnTo>
                      <a:lnTo>
                        <a:pt x="94291" y="22569"/>
                      </a:lnTo>
                      <a:cubicBezTo>
                        <a:pt x="94326" y="22551"/>
                        <a:pt x="94362" y="22543"/>
                        <a:pt x="94394" y="22543"/>
                      </a:cubicBezTo>
                      <a:cubicBezTo>
                        <a:pt x="94454" y="22543"/>
                        <a:pt x="94506" y="22570"/>
                        <a:pt x="94538" y="22618"/>
                      </a:cubicBezTo>
                      <a:cubicBezTo>
                        <a:pt x="94587" y="22717"/>
                        <a:pt x="94561" y="22816"/>
                        <a:pt x="94463" y="22865"/>
                      </a:cubicBezTo>
                      <a:lnTo>
                        <a:pt x="93650" y="23333"/>
                      </a:lnTo>
                      <a:lnTo>
                        <a:pt x="94291" y="23506"/>
                      </a:lnTo>
                      <a:cubicBezTo>
                        <a:pt x="94390" y="23530"/>
                        <a:pt x="94439" y="23629"/>
                        <a:pt x="94413" y="23727"/>
                      </a:cubicBezTo>
                      <a:cubicBezTo>
                        <a:pt x="94390" y="23802"/>
                        <a:pt x="94315" y="23851"/>
                        <a:pt x="94242" y="23851"/>
                      </a:cubicBezTo>
                      <a:lnTo>
                        <a:pt x="94192" y="23851"/>
                      </a:lnTo>
                      <a:lnTo>
                        <a:pt x="93255" y="23579"/>
                      </a:lnTo>
                      <a:lnTo>
                        <a:pt x="92490" y="23999"/>
                      </a:lnTo>
                      <a:lnTo>
                        <a:pt x="94315" y="24516"/>
                      </a:lnTo>
                      <a:cubicBezTo>
                        <a:pt x="94390" y="24566"/>
                        <a:pt x="94439" y="24641"/>
                        <a:pt x="94413" y="24739"/>
                      </a:cubicBezTo>
                      <a:cubicBezTo>
                        <a:pt x="94413" y="24789"/>
                        <a:pt x="94390" y="24812"/>
                        <a:pt x="94364" y="24838"/>
                      </a:cubicBezTo>
                      <a:cubicBezTo>
                        <a:pt x="94340" y="24862"/>
                        <a:pt x="94315" y="24862"/>
                        <a:pt x="94291" y="24862"/>
                      </a:cubicBezTo>
                      <a:lnTo>
                        <a:pt x="92466" y="25404"/>
                      </a:lnTo>
                      <a:lnTo>
                        <a:pt x="93230" y="25825"/>
                      </a:lnTo>
                      <a:lnTo>
                        <a:pt x="94192" y="25552"/>
                      </a:lnTo>
                      <a:cubicBezTo>
                        <a:pt x="94205" y="25548"/>
                        <a:pt x="94218" y="25546"/>
                        <a:pt x="94231" y="25546"/>
                      </a:cubicBezTo>
                      <a:cubicBezTo>
                        <a:pt x="94296" y="25546"/>
                        <a:pt x="94368" y="25594"/>
                        <a:pt x="94390" y="25677"/>
                      </a:cubicBezTo>
                      <a:cubicBezTo>
                        <a:pt x="94413" y="25775"/>
                        <a:pt x="94364" y="25874"/>
                        <a:pt x="94265" y="25898"/>
                      </a:cubicBezTo>
                      <a:lnTo>
                        <a:pt x="93650" y="26071"/>
                      </a:lnTo>
                      <a:lnTo>
                        <a:pt x="94463" y="26539"/>
                      </a:lnTo>
                      <a:cubicBezTo>
                        <a:pt x="94538" y="26588"/>
                        <a:pt x="94561" y="26687"/>
                        <a:pt x="94512" y="26786"/>
                      </a:cubicBezTo>
                      <a:cubicBezTo>
                        <a:pt x="94488" y="26835"/>
                        <a:pt x="94439" y="26860"/>
                        <a:pt x="94364" y="26860"/>
                      </a:cubicBezTo>
                      <a:cubicBezTo>
                        <a:pt x="94340" y="26860"/>
                        <a:pt x="94315" y="26860"/>
                        <a:pt x="94291" y="26835"/>
                      </a:cubicBezTo>
                      <a:lnTo>
                        <a:pt x="93476" y="26367"/>
                      </a:lnTo>
                      <a:lnTo>
                        <a:pt x="93624" y="27008"/>
                      </a:lnTo>
                      <a:cubicBezTo>
                        <a:pt x="93650" y="27107"/>
                        <a:pt x="93601" y="27206"/>
                        <a:pt x="93502" y="27206"/>
                      </a:cubicBezTo>
                      <a:cubicBezTo>
                        <a:pt x="93502" y="27229"/>
                        <a:pt x="93476" y="27229"/>
                        <a:pt x="93453" y="27229"/>
                      </a:cubicBezTo>
                      <a:cubicBezTo>
                        <a:pt x="93378" y="27229"/>
                        <a:pt x="93328" y="27180"/>
                        <a:pt x="93305" y="27081"/>
                      </a:cubicBezTo>
                      <a:lnTo>
                        <a:pt x="93058" y="26121"/>
                      </a:lnTo>
                      <a:lnTo>
                        <a:pt x="92292" y="25700"/>
                      </a:lnTo>
                      <a:lnTo>
                        <a:pt x="92762" y="27525"/>
                      </a:lnTo>
                      <a:cubicBezTo>
                        <a:pt x="92786" y="27624"/>
                        <a:pt x="92713" y="27723"/>
                        <a:pt x="92638" y="27723"/>
                      </a:cubicBezTo>
                      <a:cubicBezTo>
                        <a:pt x="92614" y="27748"/>
                        <a:pt x="92614" y="27748"/>
                        <a:pt x="92588" y="27748"/>
                      </a:cubicBezTo>
                      <a:cubicBezTo>
                        <a:pt x="92565" y="27748"/>
                        <a:pt x="92539" y="27723"/>
                        <a:pt x="92515" y="27723"/>
                      </a:cubicBezTo>
                      <a:cubicBezTo>
                        <a:pt x="92490" y="27723"/>
                        <a:pt x="92466" y="27699"/>
                        <a:pt x="92440" y="27673"/>
                      </a:cubicBezTo>
                      <a:lnTo>
                        <a:pt x="91085" y="26367"/>
                      </a:lnTo>
                      <a:lnTo>
                        <a:pt x="91085" y="27255"/>
                      </a:lnTo>
                      <a:lnTo>
                        <a:pt x="91799" y="27946"/>
                      </a:lnTo>
                      <a:cubicBezTo>
                        <a:pt x="91874" y="27995"/>
                        <a:pt x="91874" y="28117"/>
                        <a:pt x="91799" y="28167"/>
                      </a:cubicBezTo>
                      <a:cubicBezTo>
                        <a:pt x="91772" y="28208"/>
                        <a:pt x="91722" y="28227"/>
                        <a:pt x="91671" y="28227"/>
                      </a:cubicBezTo>
                      <a:cubicBezTo>
                        <a:pt x="91629" y="28227"/>
                        <a:pt x="91586" y="28214"/>
                        <a:pt x="91552" y="28192"/>
                      </a:cubicBezTo>
                      <a:lnTo>
                        <a:pt x="91085" y="27723"/>
                      </a:lnTo>
                      <a:lnTo>
                        <a:pt x="91085" y="28167"/>
                      </a:lnTo>
                      <a:cubicBezTo>
                        <a:pt x="94660" y="30534"/>
                        <a:pt x="98064" y="33372"/>
                        <a:pt x="101171" y="36256"/>
                      </a:cubicBezTo>
                      <a:lnTo>
                        <a:pt x="101171" y="1"/>
                      </a:lnTo>
                      <a:lnTo>
                        <a:pt x="94068" y="1"/>
                      </a:lnTo>
                      <a:lnTo>
                        <a:pt x="95475" y="3256"/>
                      </a:lnTo>
                      <a:lnTo>
                        <a:pt x="95301" y="3331"/>
                      </a:lnTo>
                      <a:cubicBezTo>
                        <a:pt x="94808" y="2220"/>
                        <a:pt x="94340" y="1111"/>
                        <a:pt x="93847" y="1"/>
                      </a:cubicBezTo>
                      <a:lnTo>
                        <a:pt x="93822" y="1"/>
                      </a:lnTo>
                      <a:cubicBezTo>
                        <a:pt x="91886" y="63"/>
                        <a:pt x="89944" y="94"/>
                        <a:pt x="87995" y="94"/>
                      </a:cubicBezTo>
                      <a:cubicBezTo>
                        <a:pt x="86047" y="94"/>
                        <a:pt x="84092" y="63"/>
                        <a:pt x="82131" y="1"/>
                      </a:cubicBezTo>
                      <a:lnTo>
                        <a:pt x="76780" y="1"/>
                      </a:lnTo>
                      <a:cubicBezTo>
                        <a:pt x="76829" y="76"/>
                        <a:pt x="76879" y="174"/>
                        <a:pt x="76928" y="273"/>
                      </a:cubicBezTo>
                      <a:cubicBezTo>
                        <a:pt x="76583" y="149"/>
                        <a:pt x="76237" y="50"/>
                        <a:pt x="75892" y="1"/>
                      </a:cubicBezTo>
                      <a:lnTo>
                        <a:pt x="70713" y="1"/>
                      </a:lnTo>
                      <a:cubicBezTo>
                        <a:pt x="69901" y="71"/>
                        <a:pt x="69098" y="133"/>
                        <a:pt x="68329" y="133"/>
                      </a:cubicBezTo>
                      <a:cubicBezTo>
                        <a:pt x="67742" y="133"/>
                        <a:pt x="67176" y="97"/>
                        <a:pt x="66642" y="1"/>
                      </a:cubicBezTo>
                      <a:lnTo>
                        <a:pt x="24960" y="1"/>
                      </a:lnTo>
                      <a:lnTo>
                        <a:pt x="24887" y="50"/>
                      </a:lnTo>
                      <a:cubicBezTo>
                        <a:pt x="24664" y="26"/>
                        <a:pt x="24418" y="26"/>
                        <a:pt x="24197" y="1"/>
                      </a:cubicBezTo>
                      <a:lnTo>
                        <a:pt x="17463" y="1"/>
                      </a:lnTo>
                      <a:cubicBezTo>
                        <a:pt x="17291" y="519"/>
                        <a:pt x="17117" y="1062"/>
                        <a:pt x="16946" y="1579"/>
                      </a:cubicBezTo>
                      <a:lnTo>
                        <a:pt x="16575" y="1457"/>
                      </a:lnTo>
                      <a:cubicBezTo>
                        <a:pt x="16723" y="963"/>
                        <a:pt x="16871" y="494"/>
                        <a:pt x="1701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3" name="Google Shape;4323;g303e823a111_0_116"/>
                <p:cNvSpPr/>
                <p:nvPr/>
              </p:nvSpPr>
              <p:spPr>
                <a:xfrm>
                  <a:off x="-5381175" y="3510250"/>
                  <a:ext cx="182525" cy="207200"/>
                </a:xfrm>
                <a:custGeom>
                  <a:rect b="b" l="l" r="r" t="t"/>
                  <a:pathLst>
                    <a:path extrusionOk="0" h="8288" w="7301">
                      <a:moveTo>
                        <a:pt x="3650" y="0"/>
                      </a:moveTo>
                      <a:cubicBezTo>
                        <a:pt x="3552" y="0"/>
                        <a:pt x="3477" y="75"/>
                        <a:pt x="3477" y="174"/>
                      </a:cubicBezTo>
                      <a:lnTo>
                        <a:pt x="3477" y="1111"/>
                      </a:lnTo>
                      <a:lnTo>
                        <a:pt x="3009" y="641"/>
                      </a:lnTo>
                      <a:cubicBezTo>
                        <a:pt x="2972" y="617"/>
                        <a:pt x="2928" y="604"/>
                        <a:pt x="2885" y="604"/>
                      </a:cubicBezTo>
                      <a:cubicBezTo>
                        <a:pt x="2842" y="604"/>
                        <a:pt x="2799" y="617"/>
                        <a:pt x="2762" y="641"/>
                      </a:cubicBezTo>
                      <a:cubicBezTo>
                        <a:pt x="2713" y="716"/>
                        <a:pt x="2713" y="839"/>
                        <a:pt x="2762" y="888"/>
                      </a:cubicBezTo>
                      <a:lnTo>
                        <a:pt x="3477" y="1579"/>
                      </a:lnTo>
                      <a:lnTo>
                        <a:pt x="3477" y="2467"/>
                      </a:lnTo>
                      <a:lnTo>
                        <a:pt x="2121" y="1135"/>
                      </a:lnTo>
                      <a:cubicBezTo>
                        <a:pt x="2095" y="1135"/>
                        <a:pt x="2072" y="1111"/>
                        <a:pt x="2046" y="1111"/>
                      </a:cubicBezTo>
                      <a:cubicBezTo>
                        <a:pt x="2022" y="1085"/>
                        <a:pt x="1973" y="1085"/>
                        <a:pt x="1948" y="1085"/>
                      </a:cubicBezTo>
                      <a:cubicBezTo>
                        <a:pt x="1849" y="1111"/>
                        <a:pt x="1800" y="1210"/>
                        <a:pt x="1825" y="1308"/>
                      </a:cubicBezTo>
                      <a:lnTo>
                        <a:pt x="2269" y="3133"/>
                      </a:lnTo>
                      <a:lnTo>
                        <a:pt x="2269" y="3133"/>
                      </a:lnTo>
                      <a:lnTo>
                        <a:pt x="1504" y="2713"/>
                      </a:lnTo>
                      <a:lnTo>
                        <a:pt x="1283" y="1752"/>
                      </a:lnTo>
                      <a:cubicBezTo>
                        <a:pt x="1261" y="1670"/>
                        <a:pt x="1189" y="1622"/>
                        <a:pt x="1109" y="1622"/>
                      </a:cubicBezTo>
                      <a:cubicBezTo>
                        <a:pt x="1093" y="1622"/>
                        <a:pt x="1076" y="1624"/>
                        <a:pt x="1060" y="1628"/>
                      </a:cubicBezTo>
                      <a:cubicBezTo>
                        <a:pt x="987" y="1628"/>
                        <a:pt x="912" y="1727"/>
                        <a:pt x="937" y="1825"/>
                      </a:cubicBezTo>
                      <a:lnTo>
                        <a:pt x="1109" y="2467"/>
                      </a:lnTo>
                      <a:lnTo>
                        <a:pt x="296" y="1999"/>
                      </a:lnTo>
                      <a:cubicBezTo>
                        <a:pt x="261" y="1981"/>
                        <a:pt x="226" y="1973"/>
                        <a:pt x="193" y="1973"/>
                      </a:cubicBezTo>
                      <a:cubicBezTo>
                        <a:pt x="133" y="1973"/>
                        <a:pt x="81" y="2000"/>
                        <a:pt x="49" y="2048"/>
                      </a:cubicBezTo>
                      <a:cubicBezTo>
                        <a:pt x="0" y="2147"/>
                        <a:pt x="24" y="2246"/>
                        <a:pt x="122" y="2295"/>
                      </a:cubicBezTo>
                      <a:lnTo>
                        <a:pt x="937" y="2763"/>
                      </a:lnTo>
                      <a:lnTo>
                        <a:pt x="296" y="2936"/>
                      </a:lnTo>
                      <a:cubicBezTo>
                        <a:pt x="197" y="2960"/>
                        <a:pt x="148" y="3058"/>
                        <a:pt x="172" y="3157"/>
                      </a:cubicBezTo>
                      <a:cubicBezTo>
                        <a:pt x="197" y="3232"/>
                        <a:pt x="270" y="3281"/>
                        <a:pt x="345" y="3281"/>
                      </a:cubicBezTo>
                      <a:lnTo>
                        <a:pt x="395" y="3281"/>
                      </a:lnTo>
                      <a:lnTo>
                        <a:pt x="1356" y="3009"/>
                      </a:lnTo>
                      <a:lnTo>
                        <a:pt x="2095" y="3429"/>
                      </a:lnTo>
                      <a:lnTo>
                        <a:pt x="296" y="3972"/>
                      </a:lnTo>
                      <a:cubicBezTo>
                        <a:pt x="270" y="3972"/>
                        <a:pt x="247" y="3972"/>
                        <a:pt x="221" y="3996"/>
                      </a:cubicBezTo>
                      <a:cubicBezTo>
                        <a:pt x="197" y="4021"/>
                        <a:pt x="172" y="4045"/>
                        <a:pt x="148" y="4094"/>
                      </a:cubicBezTo>
                      <a:cubicBezTo>
                        <a:pt x="122" y="4193"/>
                        <a:pt x="172" y="4268"/>
                        <a:pt x="270" y="4292"/>
                      </a:cubicBezTo>
                      <a:lnTo>
                        <a:pt x="2095" y="4834"/>
                      </a:lnTo>
                      <a:lnTo>
                        <a:pt x="1332" y="5255"/>
                      </a:lnTo>
                      <a:lnTo>
                        <a:pt x="369" y="4982"/>
                      </a:lnTo>
                      <a:cubicBezTo>
                        <a:pt x="357" y="4978"/>
                        <a:pt x="344" y="4976"/>
                        <a:pt x="331" y="4976"/>
                      </a:cubicBezTo>
                      <a:cubicBezTo>
                        <a:pt x="265" y="4976"/>
                        <a:pt x="193" y="5024"/>
                        <a:pt x="172" y="5107"/>
                      </a:cubicBezTo>
                      <a:cubicBezTo>
                        <a:pt x="148" y="5205"/>
                        <a:pt x="197" y="5304"/>
                        <a:pt x="270" y="5328"/>
                      </a:cubicBezTo>
                      <a:lnTo>
                        <a:pt x="912" y="5501"/>
                      </a:lnTo>
                      <a:lnTo>
                        <a:pt x="99" y="5969"/>
                      </a:lnTo>
                      <a:cubicBezTo>
                        <a:pt x="24" y="6018"/>
                        <a:pt x="0" y="6117"/>
                        <a:pt x="49" y="6215"/>
                      </a:cubicBezTo>
                      <a:cubicBezTo>
                        <a:pt x="73" y="6265"/>
                        <a:pt x="122" y="6290"/>
                        <a:pt x="197" y="6290"/>
                      </a:cubicBezTo>
                      <a:cubicBezTo>
                        <a:pt x="221" y="6290"/>
                        <a:pt x="247" y="6290"/>
                        <a:pt x="270" y="6265"/>
                      </a:cubicBezTo>
                      <a:lnTo>
                        <a:pt x="1085" y="5797"/>
                      </a:lnTo>
                      <a:lnTo>
                        <a:pt x="937" y="6438"/>
                      </a:lnTo>
                      <a:cubicBezTo>
                        <a:pt x="912" y="6537"/>
                        <a:pt x="961" y="6636"/>
                        <a:pt x="1060" y="6659"/>
                      </a:cubicBezTo>
                      <a:lnTo>
                        <a:pt x="1085" y="6659"/>
                      </a:lnTo>
                      <a:cubicBezTo>
                        <a:pt x="1184" y="6659"/>
                        <a:pt x="1233" y="6610"/>
                        <a:pt x="1257" y="6511"/>
                      </a:cubicBezTo>
                      <a:lnTo>
                        <a:pt x="1504" y="5551"/>
                      </a:lnTo>
                      <a:lnTo>
                        <a:pt x="2269" y="5130"/>
                      </a:lnTo>
                      <a:lnTo>
                        <a:pt x="2269" y="5130"/>
                      </a:lnTo>
                      <a:lnTo>
                        <a:pt x="1800" y="6955"/>
                      </a:lnTo>
                      <a:lnTo>
                        <a:pt x="1800" y="7030"/>
                      </a:lnTo>
                      <a:cubicBezTo>
                        <a:pt x="1800" y="7080"/>
                        <a:pt x="1825" y="7103"/>
                        <a:pt x="1849" y="7129"/>
                      </a:cubicBezTo>
                      <a:cubicBezTo>
                        <a:pt x="1875" y="7178"/>
                        <a:pt x="1924" y="7202"/>
                        <a:pt x="1973" y="7202"/>
                      </a:cubicBezTo>
                      <a:cubicBezTo>
                        <a:pt x="2022" y="7202"/>
                        <a:pt x="2046" y="7178"/>
                        <a:pt x="2095" y="7153"/>
                      </a:cubicBezTo>
                      <a:lnTo>
                        <a:pt x="3453" y="5821"/>
                      </a:lnTo>
                      <a:lnTo>
                        <a:pt x="3453" y="6709"/>
                      </a:lnTo>
                      <a:lnTo>
                        <a:pt x="2737" y="7399"/>
                      </a:lnTo>
                      <a:cubicBezTo>
                        <a:pt x="2664" y="7449"/>
                        <a:pt x="2664" y="7573"/>
                        <a:pt x="2737" y="7646"/>
                      </a:cubicBezTo>
                      <a:cubicBezTo>
                        <a:pt x="2762" y="7672"/>
                        <a:pt x="2812" y="7695"/>
                        <a:pt x="2861" y="7695"/>
                      </a:cubicBezTo>
                      <a:cubicBezTo>
                        <a:pt x="2910" y="7695"/>
                        <a:pt x="2934" y="7672"/>
                        <a:pt x="2983" y="7646"/>
                      </a:cubicBezTo>
                      <a:lnTo>
                        <a:pt x="3453" y="7178"/>
                      </a:lnTo>
                      <a:lnTo>
                        <a:pt x="3453" y="8116"/>
                      </a:lnTo>
                      <a:cubicBezTo>
                        <a:pt x="3453" y="8214"/>
                        <a:pt x="3526" y="8287"/>
                        <a:pt x="3625" y="8287"/>
                      </a:cubicBezTo>
                      <a:cubicBezTo>
                        <a:pt x="3723" y="8287"/>
                        <a:pt x="3798" y="8214"/>
                        <a:pt x="3798" y="8116"/>
                      </a:cubicBezTo>
                      <a:lnTo>
                        <a:pt x="3798" y="7178"/>
                      </a:lnTo>
                      <a:lnTo>
                        <a:pt x="4266" y="7646"/>
                      </a:lnTo>
                      <a:cubicBezTo>
                        <a:pt x="4300" y="7680"/>
                        <a:pt x="4338" y="7693"/>
                        <a:pt x="4377" y="7693"/>
                      </a:cubicBezTo>
                      <a:cubicBezTo>
                        <a:pt x="4424" y="7693"/>
                        <a:pt x="4472" y="7673"/>
                        <a:pt x="4513" y="7646"/>
                      </a:cubicBezTo>
                      <a:cubicBezTo>
                        <a:pt x="4588" y="7573"/>
                        <a:pt x="4588" y="7449"/>
                        <a:pt x="4513" y="7399"/>
                      </a:cubicBezTo>
                      <a:lnTo>
                        <a:pt x="3798" y="6709"/>
                      </a:lnTo>
                      <a:lnTo>
                        <a:pt x="3798" y="5821"/>
                      </a:lnTo>
                      <a:lnTo>
                        <a:pt x="5154" y="7153"/>
                      </a:lnTo>
                      <a:cubicBezTo>
                        <a:pt x="5179" y="7153"/>
                        <a:pt x="5203" y="7178"/>
                        <a:pt x="5229" y="7178"/>
                      </a:cubicBezTo>
                      <a:cubicBezTo>
                        <a:pt x="5252" y="7202"/>
                        <a:pt x="5278" y="7202"/>
                        <a:pt x="5302" y="7202"/>
                      </a:cubicBezTo>
                      <a:lnTo>
                        <a:pt x="5327" y="7202"/>
                      </a:lnTo>
                      <a:cubicBezTo>
                        <a:pt x="5426" y="7178"/>
                        <a:pt x="5475" y="7080"/>
                        <a:pt x="5475" y="6981"/>
                      </a:cubicBezTo>
                      <a:lnTo>
                        <a:pt x="5006" y="5156"/>
                      </a:lnTo>
                      <a:lnTo>
                        <a:pt x="5006" y="5156"/>
                      </a:lnTo>
                      <a:lnTo>
                        <a:pt x="5771" y="5600"/>
                      </a:lnTo>
                      <a:lnTo>
                        <a:pt x="5992" y="6561"/>
                      </a:lnTo>
                      <a:cubicBezTo>
                        <a:pt x="6018" y="6636"/>
                        <a:pt x="6091" y="6685"/>
                        <a:pt x="6166" y="6685"/>
                      </a:cubicBezTo>
                      <a:lnTo>
                        <a:pt x="6215" y="6685"/>
                      </a:lnTo>
                      <a:cubicBezTo>
                        <a:pt x="6314" y="6659"/>
                        <a:pt x="6363" y="6561"/>
                        <a:pt x="6338" y="6462"/>
                      </a:cubicBezTo>
                      <a:lnTo>
                        <a:pt x="6190" y="5821"/>
                      </a:lnTo>
                      <a:lnTo>
                        <a:pt x="7005" y="6290"/>
                      </a:lnTo>
                      <a:cubicBezTo>
                        <a:pt x="7028" y="6314"/>
                        <a:pt x="7054" y="6314"/>
                        <a:pt x="7078" y="6314"/>
                      </a:cubicBezTo>
                      <a:cubicBezTo>
                        <a:pt x="7127" y="6314"/>
                        <a:pt x="7202" y="6290"/>
                        <a:pt x="7226" y="6241"/>
                      </a:cubicBezTo>
                      <a:cubicBezTo>
                        <a:pt x="7275" y="6142"/>
                        <a:pt x="7251" y="6044"/>
                        <a:pt x="7176" y="5994"/>
                      </a:cubicBezTo>
                      <a:lnTo>
                        <a:pt x="6363" y="5525"/>
                      </a:lnTo>
                      <a:lnTo>
                        <a:pt x="6979" y="5353"/>
                      </a:lnTo>
                      <a:cubicBezTo>
                        <a:pt x="7078" y="5328"/>
                        <a:pt x="7127" y="5229"/>
                        <a:pt x="7103" y="5130"/>
                      </a:cubicBezTo>
                      <a:cubicBezTo>
                        <a:pt x="7081" y="5067"/>
                        <a:pt x="7005" y="5003"/>
                        <a:pt x="6921" y="5003"/>
                      </a:cubicBezTo>
                      <a:cubicBezTo>
                        <a:pt x="6907" y="5003"/>
                        <a:pt x="6894" y="5004"/>
                        <a:pt x="6880" y="5008"/>
                      </a:cubicBezTo>
                      <a:lnTo>
                        <a:pt x="5943" y="5304"/>
                      </a:lnTo>
                      <a:lnTo>
                        <a:pt x="5179" y="4860"/>
                      </a:lnTo>
                      <a:lnTo>
                        <a:pt x="7005" y="4341"/>
                      </a:lnTo>
                      <a:cubicBezTo>
                        <a:pt x="7028" y="4317"/>
                        <a:pt x="7054" y="4317"/>
                        <a:pt x="7054" y="4292"/>
                      </a:cubicBezTo>
                      <a:cubicBezTo>
                        <a:pt x="7103" y="4268"/>
                        <a:pt x="7127" y="4242"/>
                        <a:pt x="7127" y="4193"/>
                      </a:cubicBezTo>
                      <a:cubicBezTo>
                        <a:pt x="7153" y="4120"/>
                        <a:pt x="7103" y="4021"/>
                        <a:pt x="7005" y="3996"/>
                      </a:cubicBezTo>
                      <a:lnTo>
                        <a:pt x="5203" y="3453"/>
                      </a:lnTo>
                      <a:lnTo>
                        <a:pt x="5943" y="3035"/>
                      </a:lnTo>
                      <a:lnTo>
                        <a:pt x="6906" y="3305"/>
                      </a:lnTo>
                      <a:lnTo>
                        <a:pt x="6955" y="3305"/>
                      </a:lnTo>
                      <a:cubicBezTo>
                        <a:pt x="7028" y="3305"/>
                        <a:pt x="7103" y="3256"/>
                        <a:pt x="7127" y="3183"/>
                      </a:cubicBezTo>
                      <a:cubicBezTo>
                        <a:pt x="7153" y="3084"/>
                        <a:pt x="7103" y="2985"/>
                        <a:pt x="7005" y="2960"/>
                      </a:cubicBezTo>
                      <a:lnTo>
                        <a:pt x="6363" y="2788"/>
                      </a:lnTo>
                      <a:lnTo>
                        <a:pt x="7176" y="2319"/>
                      </a:lnTo>
                      <a:cubicBezTo>
                        <a:pt x="7251" y="2269"/>
                        <a:pt x="7301" y="2171"/>
                        <a:pt x="7251" y="2072"/>
                      </a:cubicBezTo>
                      <a:cubicBezTo>
                        <a:pt x="7219" y="2025"/>
                        <a:pt x="7167" y="1997"/>
                        <a:pt x="7107" y="1997"/>
                      </a:cubicBezTo>
                      <a:cubicBezTo>
                        <a:pt x="7074" y="1997"/>
                        <a:pt x="7039" y="2005"/>
                        <a:pt x="7005" y="2023"/>
                      </a:cubicBezTo>
                      <a:lnTo>
                        <a:pt x="6190" y="2492"/>
                      </a:lnTo>
                      <a:lnTo>
                        <a:pt x="6363" y="1851"/>
                      </a:lnTo>
                      <a:cubicBezTo>
                        <a:pt x="6387" y="1752"/>
                        <a:pt x="6314" y="1677"/>
                        <a:pt x="6239" y="1654"/>
                      </a:cubicBezTo>
                      <a:cubicBezTo>
                        <a:pt x="6222" y="1649"/>
                        <a:pt x="6204" y="1647"/>
                        <a:pt x="6187" y="1647"/>
                      </a:cubicBezTo>
                      <a:cubicBezTo>
                        <a:pt x="6108" y="1647"/>
                        <a:pt x="6038" y="1695"/>
                        <a:pt x="6018" y="1776"/>
                      </a:cubicBezTo>
                      <a:lnTo>
                        <a:pt x="5771" y="2739"/>
                      </a:lnTo>
                      <a:lnTo>
                        <a:pt x="5031" y="3157"/>
                      </a:lnTo>
                      <a:lnTo>
                        <a:pt x="5475" y="1332"/>
                      </a:lnTo>
                      <a:lnTo>
                        <a:pt x="5475" y="1259"/>
                      </a:lnTo>
                      <a:cubicBezTo>
                        <a:pt x="5475" y="1210"/>
                        <a:pt x="5450" y="1184"/>
                        <a:pt x="5426" y="1160"/>
                      </a:cubicBezTo>
                      <a:cubicBezTo>
                        <a:pt x="5399" y="1119"/>
                        <a:pt x="5349" y="1100"/>
                        <a:pt x="5297" y="1100"/>
                      </a:cubicBezTo>
                      <a:cubicBezTo>
                        <a:pt x="5255" y="1100"/>
                        <a:pt x="5212" y="1113"/>
                        <a:pt x="5179" y="1135"/>
                      </a:cubicBezTo>
                      <a:lnTo>
                        <a:pt x="3822" y="2467"/>
                      </a:lnTo>
                      <a:lnTo>
                        <a:pt x="3822" y="1579"/>
                      </a:lnTo>
                      <a:lnTo>
                        <a:pt x="4538" y="888"/>
                      </a:lnTo>
                      <a:cubicBezTo>
                        <a:pt x="4611" y="839"/>
                        <a:pt x="4611" y="716"/>
                        <a:pt x="4538" y="641"/>
                      </a:cubicBezTo>
                      <a:cubicBezTo>
                        <a:pt x="4514" y="617"/>
                        <a:pt x="4470" y="604"/>
                        <a:pt x="4424" y="604"/>
                      </a:cubicBezTo>
                      <a:cubicBezTo>
                        <a:pt x="4377" y="604"/>
                        <a:pt x="4328" y="617"/>
                        <a:pt x="4292" y="641"/>
                      </a:cubicBezTo>
                      <a:lnTo>
                        <a:pt x="3822" y="1111"/>
                      </a:lnTo>
                      <a:lnTo>
                        <a:pt x="3822" y="174"/>
                      </a:lnTo>
                      <a:cubicBezTo>
                        <a:pt x="3822" y="75"/>
                        <a:pt x="3749" y="0"/>
                        <a:pt x="365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4" name="Google Shape;4324;g303e823a111_0_116"/>
                <p:cNvSpPr/>
                <p:nvPr/>
              </p:nvSpPr>
              <p:spPr>
                <a:xfrm>
                  <a:off x="-5177125" y="3213675"/>
                  <a:ext cx="43825" cy="43775"/>
                </a:xfrm>
                <a:custGeom>
                  <a:rect b="b" l="l" r="r" t="t"/>
                  <a:pathLst>
                    <a:path extrusionOk="0" h="1751" w="1753">
                      <a:moveTo>
                        <a:pt x="865" y="1"/>
                      </a:moveTo>
                      <a:cubicBezTo>
                        <a:pt x="395" y="1"/>
                        <a:pt x="1" y="395"/>
                        <a:pt x="1" y="889"/>
                      </a:cubicBezTo>
                      <a:cubicBezTo>
                        <a:pt x="1" y="1356"/>
                        <a:pt x="395" y="1751"/>
                        <a:pt x="865" y="1751"/>
                      </a:cubicBezTo>
                      <a:cubicBezTo>
                        <a:pt x="1358" y="1751"/>
                        <a:pt x="1753" y="1356"/>
                        <a:pt x="1753" y="889"/>
                      </a:cubicBezTo>
                      <a:cubicBezTo>
                        <a:pt x="1753" y="395"/>
                        <a:pt x="1358" y="1"/>
                        <a:pt x="865" y="1"/>
                      </a:cubicBezTo>
                      <a:close/>
                    </a:path>
                  </a:pathLst>
                </a:custGeom>
                <a:solidFill>
                  <a:srgbClr val="D3E8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5" name="Google Shape;4325;g303e823a111_0_116"/>
                <p:cNvSpPr/>
                <p:nvPr/>
              </p:nvSpPr>
              <p:spPr>
                <a:xfrm>
                  <a:off x="-5013700" y="3551575"/>
                  <a:ext cx="58000" cy="58000"/>
                </a:xfrm>
                <a:custGeom>
                  <a:rect b="b" l="l" r="r" t="t"/>
                  <a:pathLst>
                    <a:path extrusionOk="0" h="2320" w="2320">
                      <a:moveTo>
                        <a:pt x="1159" y="1"/>
                      </a:moveTo>
                      <a:cubicBezTo>
                        <a:pt x="518" y="1"/>
                        <a:pt x="1" y="518"/>
                        <a:pt x="1" y="1159"/>
                      </a:cubicBezTo>
                      <a:cubicBezTo>
                        <a:pt x="1" y="1800"/>
                        <a:pt x="518" y="2319"/>
                        <a:pt x="1159" y="2319"/>
                      </a:cubicBezTo>
                      <a:cubicBezTo>
                        <a:pt x="1800" y="2319"/>
                        <a:pt x="2319" y="1800"/>
                        <a:pt x="2319" y="1159"/>
                      </a:cubicBezTo>
                      <a:cubicBezTo>
                        <a:pt x="2319" y="518"/>
                        <a:pt x="1800" y="1"/>
                        <a:pt x="1159" y="1"/>
                      </a:cubicBezTo>
                      <a:close/>
                    </a:path>
                  </a:pathLst>
                </a:custGeom>
                <a:solidFill>
                  <a:srgbClr val="D3E8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6" name="Google Shape;4326;g303e823a111_0_116"/>
                <p:cNvSpPr/>
                <p:nvPr/>
              </p:nvSpPr>
              <p:spPr>
                <a:xfrm>
                  <a:off x="-4773875" y="3293850"/>
                  <a:ext cx="107950" cy="122700"/>
                </a:xfrm>
                <a:custGeom>
                  <a:rect b="b" l="l" r="r" t="t"/>
                  <a:pathLst>
                    <a:path extrusionOk="0" h="4908" w="4318">
                      <a:moveTo>
                        <a:pt x="2171" y="0"/>
                      </a:moveTo>
                      <a:cubicBezTo>
                        <a:pt x="2122" y="0"/>
                        <a:pt x="2073" y="49"/>
                        <a:pt x="2073" y="99"/>
                      </a:cubicBezTo>
                      <a:lnTo>
                        <a:pt x="2073" y="665"/>
                      </a:lnTo>
                      <a:lnTo>
                        <a:pt x="1802" y="395"/>
                      </a:lnTo>
                      <a:cubicBezTo>
                        <a:pt x="1778" y="370"/>
                        <a:pt x="1747" y="358"/>
                        <a:pt x="1719" y="358"/>
                      </a:cubicBezTo>
                      <a:cubicBezTo>
                        <a:pt x="1691" y="358"/>
                        <a:pt x="1666" y="370"/>
                        <a:pt x="1654" y="395"/>
                      </a:cubicBezTo>
                      <a:cubicBezTo>
                        <a:pt x="1605" y="418"/>
                        <a:pt x="1605" y="493"/>
                        <a:pt x="1654" y="543"/>
                      </a:cubicBezTo>
                      <a:lnTo>
                        <a:pt x="2073" y="937"/>
                      </a:lnTo>
                      <a:lnTo>
                        <a:pt x="2073" y="1454"/>
                      </a:lnTo>
                      <a:lnTo>
                        <a:pt x="1260" y="691"/>
                      </a:lnTo>
                      <a:cubicBezTo>
                        <a:pt x="1260" y="665"/>
                        <a:pt x="1234" y="665"/>
                        <a:pt x="1234" y="665"/>
                      </a:cubicBezTo>
                      <a:cubicBezTo>
                        <a:pt x="1210" y="641"/>
                        <a:pt x="1185" y="641"/>
                        <a:pt x="1161" y="641"/>
                      </a:cubicBezTo>
                      <a:cubicBezTo>
                        <a:pt x="1112" y="665"/>
                        <a:pt x="1062" y="714"/>
                        <a:pt x="1086" y="764"/>
                      </a:cubicBezTo>
                      <a:lnTo>
                        <a:pt x="1358" y="1849"/>
                      </a:lnTo>
                      <a:lnTo>
                        <a:pt x="914" y="1602"/>
                      </a:lnTo>
                      <a:lnTo>
                        <a:pt x="766" y="1036"/>
                      </a:lnTo>
                      <a:cubicBezTo>
                        <a:pt x="745" y="995"/>
                        <a:pt x="708" y="955"/>
                        <a:pt x="668" y="955"/>
                      </a:cubicBezTo>
                      <a:cubicBezTo>
                        <a:pt x="660" y="955"/>
                        <a:pt x="651" y="957"/>
                        <a:pt x="642" y="961"/>
                      </a:cubicBezTo>
                      <a:cubicBezTo>
                        <a:pt x="593" y="961"/>
                        <a:pt x="543" y="1036"/>
                        <a:pt x="569" y="1085"/>
                      </a:cubicBezTo>
                      <a:lnTo>
                        <a:pt x="668" y="1454"/>
                      </a:lnTo>
                      <a:lnTo>
                        <a:pt x="174" y="1184"/>
                      </a:lnTo>
                      <a:cubicBezTo>
                        <a:pt x="154" y="1173"/>
                        <a:pt x="133" y="1167"/>
                        <a:pt x="114" y="1167"/>
                      </a:cubicBezTo>
                      <a:cubicBezTo>
                        <a:pt x="88" y="1167"/>
                        <a:pt x="65" y="1179"/>
                        <a:pt x="50" y="1208"/>
                      </a:cubicBezTo>
                      <a:cubicBezTo>
                        <a:pt x="1" y="1257"/>
                        <a:pt x="27" y="1332"/>
                        <a:pt x="76" y="1356"/>
                      </a:cubicBezTo>
                      <a:lnTo>
                        <a:pt x="569" y="1628"/>
                      </a:lnTo>
                      <a:lnTo>
                        <a:pt x="174" y="1750"/>
                      </a:lnTo>
                      <a:cubicBezTo>
                        <a:pt x="125" y="1750"/>
                        <a:pt x="100" y="1825"/>
                        <a:pt x="125" y="1875"/>
                      </a:cubicBezTo>
                      <a:cubicBezTo>
                        <a:pt x="125" y="1924"/>
                        <a:pt x="174" y="1948"/>
                        <a:pt x="224" y="1948"/>
                      </a:cubicBezTo>
                      <a:lnTo>
                        <a:pt x="248" y="1948"/>
                      </a:lnTo>
                      <a:lnTo>
                        <a:pt x="816" y="1776"/>
                      </a:lnTo>
                      <a:lnTo>
                        <a:pt x="1260" y="2046"/>
                      </a:lnTo>
                      <a:lnTo>
                        <a:pt x="174" y="2342"/>
                      </a:lnTo>
                      <a:lnTo>
                        <a:pt x="149" y="2368"/>
                      </a:lnTo>
                      <a:cubicBezTo>
                        <a:pt x="125" y="2392"/>
                        <a:pt x="100" y="2392"/>
                        <a:pt x="100" y="2417"/>
                      </a:cubicBezTo>
                      <a:cubicBezTo>
                        <a:pt x="76" y="2467"/>
                        <a:pt x="125" y="2540"/>
                        <a:pt x="174" y="2540"/>
                      </a:cubicBezTo>
                      <a:lnTo>
                        <a:pt x="1234" y="2861"/>
                      </a:lnTo>
                      <a:lnTo>
                        <a:pt x="790" y="3108"/>
                      </a:lnTo>
                      <a:lnTo>
                        <a:pt x="224" y="2960"/>
                      </a:lnTo>
                      <a:cubicBezTo>
                        <a:pt x="215" y="2955"/>
                        <a:pt x="205" y="2953"/>
                        <a:pt x="196" y="2953"/>
                      </a:cubicBezTo>
                      <a:cubicBezTo>
                        <a:pt x="157" y="2953"/>
                        <a:pt x="120" y="2993"/>
                        <a:pt x="100" y="3033"/>
                      </a:cubicBezTo>
                      <a:cubicBezTo>
                        <a:pt x="100" y="3082"/>
                        <a:pt x="125" y="3131"/>
                        <a:pt x="174" y="3157"/>
                      </a:cubicBezTo>
                      <a:lnTo>
                        <a:pt x="543" y="3256"/>
                      </a:lnTo>
                      <a:lnTo>
                        <a:pt x="76" y="3526"/>
                      </a:lnTo>
                      <a:cubicBezTo>
                        <a:pt x="27" y="3575"/>
                        <a:pt x="1" y="3625"/>
                        <a:pt x="27" y="3674"/>
                      </a:cubicBezTo>
                      <a:cubicBezTo>
                        <a:pt x="50" y="3700"/>
                        <a:pt x="76" y="3723"/>
                        <a:pt x="125" y="3723"/>
                      </a:cubicBezTo>
                      <a:lnTo>
                        <a:pt x="174" y="3723"/>
                      </a:lnTo>
                      <a:lnTo>
                        <a:pt x="642" y="3427"/>
                      </a:lnTo>
                      <a:lnTo>
                        <a:pt x="569" y="3822"/>
                      </a:lnTo>
                      <a:cubicBezTo>
                        <a:pt x="543" y="3871"/>
                        <a:pt x="569" y="3921"/>
                        <a:pt x="642" y="3946"/>
                      </a:cubicBezTo>
                      <a:lnTo>
                        <a:pt x="668" y="3946"/>
                      </a:lnTo>
                      <a:cubicBezTo>
                        <a:pt x="691" y="3946"/>
                        <a:pt x="741" y="3921"/>
                        <a:pt x="766" y="3871"/>
                      </a:cubicBezTo>
                      <a:lnTo>
                        <a:pt x="889" y="3305"/>
                      </a:lnTo>
                      <a:lnTo>
                        <a:pt x="1358" y="3033"/>
                      </a:lnTo>
                      <a:lnTo>
                        <a:pt x="1086" y="4118"/>
                      </a:lnTo>
                      <a:cubicBezTo>
                        <a:pt x="1062" y="4144"/>
                        <a:pt x="1062" y="4144"/>
                        <a:pt x="1086" y="4167"/>
                      </a:cubicBezTo>
                      <a:cubicBezTo>
                        <a:pt x="1086" y="4193"/>
                        <a:pt x="1086" y="4217"/>
                        <a:pt x="1112" y="4242"/>
                      </a:cubicBezTo>
                      <a:cubicBezTo>
                        <a:pt x="1135" y="4242"/>
                        <a:pt x="1161" y="4266"/>
                        <a:pt x="1185" y="4266"/>
                      </a:cubicBezTo>
                      <a:cubicBezTo>
                        <a:pt x="1210" y="4266"/>
                        <a:pt x="1234" y="4242"/>
                        <a:pt x="1260" y="4242"/>
                      </a:cubicBezTo>
                      <a:lnTo>
                        <a:pt x="2049" y="3453"/>
                      </a:lnTo>
                      <a:lnTo>
                        <a:pt x="2049" y="3970"/>
                      </a:lnTo>
                      <a:lnTo>
                        <a:pt x="1629" y="4390"/>
                      </a:lnTo>
                      <a:cubicBezTo>
                        <a:pt x="1605" y="4414"/>
                        <a:pt x="1579" y="4489"/>
                        <a:pt x="1629" y="4513"/>
                      </a:cubicBezTo>
                      <a:cubicBezTo>
                        <a:pt x="1654" y="4538"/>
                        <a:pt x="1678" y="4562"/>
                        <a:pt x="1704" y="4562"/>
                      </a:cubicBezTo>
                      <a:cubicBezTo>
                        <a:pt x="1727" y="4562"/>
                        <a:pt x="1753" y="4538"/>
                        <a:pt x="1777" y="4538"/>
                      </a:cubicBezTo>
                      <a:lnTo>
                        <a:pt x="2049" y="4266"/>
                      </a:lnTo>
                      <a:lnTo>
                        <a:pt x="2049" y="4809"/>
                      </a:lnTo>
                      <a:cubicBezTo>
                        <a:pt x="2049" y="4858"/>
                        <a:pt x="2098" y="4907"/>
                        <a:pt x="2148" y="4907"/>
                      </a:cubicBezTo>
                      <a:cubicBezTo>
                        <a:pt x="2221" y="4907"/>
                        <a:pt x="2270" y="4858"/>
                        <a:pt x="2270" y="4809"/>
                      </a:cubicBezTo>
                      <a:lnTo>
                        <a:pt x="2270" y="4266"/>
                      </a:lnTo>
                      <a:lnTo>
                        <a:pt x="2542" y="4538"/>
                      </a:lnTo>
                      <a:cubicBezTo>
                        <a:pt x="2562" y="4548"/>
                        <a:pt x="2583" y="4554"/>
                        <a:pt x="2603" y="4554"/>
                      </a:cubicBezTo>
                      <a:cubicBezTo>
                        <a:pt x="2632" y="4554"/>
                        <a:pt x="2661" y="4542"/>
                        <a:pt x="2690" y="4513"/>
                      </a:cubicBezTo>
                      <a:cubicBezTo>
                        <a:pt x="2714" y="4489"/>
                        <a:pt x="2714" y="4414"/>
                        <a:pt x="2690" y="4390"/>
                      </a:cubicBezTo>
                      <a:lnTo>
                        <a:pt x="2270" y="3970"/>
                      </a:lnTo>
                      <a:lnTo>
                        <a:pt x="2270" y="3453"/>
                      </a:lnTo>
                      <a:lnTo>
                        <a:pt x="3059" y="4242"/>
                      </a:lnTo>
                      <a:cubicBezTo>
                        <a:pt x="3085" y="4242"/>
                        <a:pt x="3085" y="4242"/>
                        <a:pt x="3108" y="4266"/>
                      </a:cubicBezTo>
                      <a:lnTo>
                        <a:pt x="3183" y="4266"/>
                      </a:lnTo>
                      <a:cubicBezTo>
                        <a:pt x="3233" y="4242"/>
                        <a:pt x="3256" y="4193"/>
                        <a:pt x="3256" y="4144"/>
                      </a:cubicBezTo>
                      <a:lnTo>
                        <a:pt x="2986" y="3058"/>
                      </a:lnTo>
                      <a:lnTo>
                        <a:pt x="3430" y="3305"/>
                      </a:lnTo>
                      <a:lnTo>
                        <a:pt x="3578" y="3871"/>
                      </a:lnTo>
                      <a:cubicBezTo>
                        <a:pt x="3578" y="3921"/>
                        <a:pt x="3627" y="3946"/>
                        <a:pt x="3677" y="3946"/>
                      </a:cubicBezTo>
                      <a:lnTo>
                        <a:pt x="3700" y="3946"/>
                      </a:lnTo>
                      <a:cubicBezTo>
                        <a:pt x="3750" y="3946"/>
                        <a:pt x="3775" y="3897"/>
                        <a:pt x="3775" y="3822"/>
                      </a:cubicBezTo>
                      <a:lnTo>
                        <a:pt x="3677" y="3453"/>
                      </a:lnTo>
                      <a:lnTo>
                        <a:pt x="4144" y="3723"/>
                      </a:lnTo>
                      <a:cubicBezTo>
                        <a:pt x="4170" y="3749"/>
                        <a:pt x="4194" y="3749"/>
                        <a:pt x="4194" y="3749"/>
                      </a:cubicBezTo>
                      <a:cubicBezTo>
                        <a:pt x="4243" y="3749"/>
                        <a:pt x="4269" y="3723"/>
                        <a:pt x="4292" y="3700"/>
                      </a:cubicBezTo>
                      <a:cubicBezTo>
                        <a:pt x="4318" y="3650"/>
                        <a:pt x="4292" y="3575"/>
                        <a:pt x="4243" y="3552"/>
                      </a:cubicBezTo>
                      <a:lnTo>
                        <a:pt x="3775" y="3279"/>
                      </a:lnTo>
                      <a:lnTo>
                        <a:pt x="4144" y="3157"/>
                      </a:lnTo>
                      <a:cubicBezTo>
                        <a:pt x="4194" y="3157"/>
                        <a:pt x="4243" y="3108"/>
                        <a:pt x="4219" y="3033"/>
                      </a:cubicBezTo>
                      <a:cubicBezTo>
                        <a:pt x="4201" y="2997"/>
                        <a:pt x="4169" y="2974"/>
                        <a:pt x="4134" y="2974"/>
                      </a:cubicBezTo>
                      <a:cubicBezTo>
                        <a:pt x="4121" y="2974"/>
                        <a:pt x="4108" y="2977"/>
                        <a:pt x="4095" y="2983"/>
                      </a:cubicBezTo>
                      <a:lnTo>
                        <a:pt x="3529" y="3131"/>
                      </a:lnTo>
                      <a:lnTo>
                        <a:pt x="3085" y="2885"/>
                      </a:lnTo>
                      <a:lnTo>
                        <a:pt x="4144" y="2565"/>
                      </a:lnTo>
                      <a:cubicBezTo>
                        <a:pt x="4170" y="2565"/>
                        <a:pt x="4194" y="2565"/>
                        <a:pt x="4194" y="2540"/>
                      </a:cubicBezTo>
                      <a:cubicBezTo>
                        <a:pt x="4219" y="2540"/>
                        <a:pt x="4219" y="2516"/>
                        <a:pt x="4243" y="2490"/>
                      </a:cubicBezTo>
                      <a:cubicBezTo>
                        <a:pt x="4243" y="2441"/>
                        <a:pt x="4219" y="2368"/>
                        <a:pt x="4170" y="2368"/>
                      </a:cubicBezTo>
                      <a:lnTo>
                        <a:pt x="3085" y="2046"/>
                      </a:lnTo>
                      <a:lnTo>
                        <a:pt x="3529" y="1800"/>
                      </a:lnTo>
                      <a:lnTo>
                        <a:pt x="4095" y="1948"/>
                      </a:lnTo>
                      <a:lnTo>
                        <a:pt x="4121" y="1948"/>
                      </a:lnTo>
                      <a:cubicBezTo>
                        <a:pt x="4170" y="1948"/>
                        <a:pt x="4219" y="1924"/>
                        <a:pt x="4219" y="1875"/>
                      </a:cubicBezTo>
                      <a:cubicBezTo>
                        <a:pt x="4243" y="1825"/>
                        <a:pt x="4219" y="1776"/>
                        <a:pt x="4144" y="1750"/>
                      </a:cubicBezTo>
                      <a:lnTo>
                        <a:pt x="3775" y="1652"/>
                      </a:lnTo>
                      <a:lnTo>
                        <a:pt x="4269" y="1381"/>
                      </a:lnTo>
                      <a:cubicBezTo>
                        <a:pt x="4318" y="1356"/>
                        <a:pt x="4318" y="1283"/>
                        <a:pt x="4292" y="1233"/>
                      </a:cubicBezTo>
                      <a:cubicBezTo>
                        <a:pt x="4278" y="1203"/>
                        <a:pt x="4253" y="1181"/>
                        <a:pt x="4225" y="1181"/>
                      </a:cubicBezTo>
                      <a:cubicBezTo>
                        <a:pt x="4207" y="1181"/>
                        <a:pt x="4189" y="1189"/>
                        <a:pt x="4170" y="1208"/>
                      </a:cubicBezTo>
                      <a:lnTo>
                        <a:pt x="3677" y="1480"/>
                      </a:lnTo>
                      <a:lnTo>
                        <a:pt x="3677" y="1480"/>
                      </a:lnTo>
                      <a:lnTo>
                        <a:pt x="3775" y="1085"/>
                      </a:lnTo>
                      <a:cubicBezTo>
                        <a:pt x="3775" y="1036"/>
                        <a:pt x="3750" y="987"/>
                        <a:pt x="3700" y="961"/>
                      </a:cubicBezTo>
                      <a:cubicBezTo>
                        <a:pt x="3651" y="961"/>
                        <a:pt x="3578" y="987"/>
                        <a:pt x="3578" y="1036"/>
                      </a:cubicBezTo>
                      <a:lnTo>
                        <a:pt x="3430" y="1628"/>
                      </a:lnTo>
                      <a:lnTo>
                        <a:pt x="2986" y="1875"/>
                      </a:lnTo>
                      <a:lnTo>
                        <a:pt x="2986" y="1875"/>
                      </a:lnTo>
                      <a:lnTo>
                        <a:pt x="3256" y="789"/>
                      </a:lnTo>
                      <a:lnTo>
                        <a:pt x="3256" y="740"/>
                      </a:lnTo>
                      <a:cubicBezTo>
                        <a:pt x="3256" y="714"/>
                        <a:pt x="3233" y="691"/>
                        <a:pt x="3233" y="691"/>
                      </a:cubicBezTo>
                      <a:cubicBezTo>
                        <a:pt x="3208" y="666"/>
                        <a:pt x="3183" y="654"/>
                        <a:pt x="3159" y="654"/>
                      </a:cubicBezTo>
                      <a:cubicBezTo>
                        <a:pt x="3134" y="654"/>
                        <a:pt x="3109" y="666"/>
                        <a:pt x="3085" y="691"/>
                      </a:cubicBezTo>
                      <a:lnTo>
                        <a:pt x="2270" y="1454"/>
                      </a:lnTo>
                      <a:lnTo>
                        <a:pt x="2270" y="937"/>
                      </a:lnTo>
                      <a:lnTo>
                        <a:pt x="2690" y="543"/>
                      </a:lnTo>
                      <a:cubicBezTo>
                        <a:pt x="2740" y="493"/>
                        <a:pt x="2740" y="418"/>
                        <a:pt x="2714" y="395"/>
                      </a:cubicBezTo>
                      <a:cubicBezTo>
                        <a:pt x="2689" y="370"/>
                        <a:pt x="2659" y="358"/>
                        <a:pt x="2631" y="358"/>
                      </a:cubicBezTo>
                      <a:cubicBezTo>
                        <a:pt x="2603" y="358"/>
                        <a:pt x="2579" y="370"/>
                        <a:pt x="2566" y="395"/>
                      </a:cubicBezTo>
                      <a:lnTo>
                        <a:pt x="2270" y="665"/>
                      </a:lnTo>
                      <a:lnTo>
                        <a:pt x="2270" y="99"/>
                      </a:lnTo>
                      <a:cubicBezTo>
                        <a:pt x="2270" y="49"/>
                        <a:pt x="2221" y="0"/>
                        <a:pt x="217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7" name="Google Shape;4327;g303e823a111_0_116"/>
                <p:cNvSpPr/>
                <p:nvPr/>
              </p:nvSpPr>
              <p:spPr>
                <a:xfrm>
                  <a:off x="-5455175" y="2926325"/>
                  <a:ext cx="805875" cy="122725"/>
                </a:xfrm>
                <a:custGeom>
                  <a:rect b="b" l="l" r="r" t="t"/>
                  <a:pathLst>
                    <a:path extrusionOk="0" h="4909" w="32235">
                      <a:moveTo>
                        <a:pt x="8655" y="1"/>
                      </a:moveTo>
                      <a:cubicBezTo>
                        <a:pt x="7359" y="1"/>
                        <a:pt x="6111" y="485"/>
                        <a:pt x="4957" y="1087"/>
                      </a:cubicBezTo>
                      <a:cubicBezTo>
                        <a:pt x="3082" y="2048"/>
                        <a:pt x="1405" y="3356"/>
                        <a:pt x="0" y="4909"/>
                      </a:cubicBezTo>
                      <a:lnTo>
                        <a:pt x="32235" y="4909"/>
                      </a:lnTo>
                      <a:cubicBezTo>
                        <a:pt x="32087" y="4836"/>
                        <a:pt x="31939" y="4786"/>
                        <a:pt x="31767" y="4711"/>
                      </a:cubicBezTo>
                      <a:cubicBezTo>
                        <a:pt x="31031" y="3745"/>
                        <a:pt x="29780" y="3273"/>
                        <a:pt x="28554" y="3273"/>
                      </a:cubicBezTo>
                      <a:cubicBezTo>
                        <a:pt x="28465" y="3273"/>
                        <a:pt x="28377" y="3276"/>
                        <a:pt x="28289" y="3281"/>
                      </a:cubicBezTo>
                      <a:cubicBezTo>
                        <a:pt x="27006" y="3330"/>
                        <a:pt x="25749" y="3823"/>
                        <a:pt x="24615" y="4441"/>
                      </a:cubicBezTo>
                      <a:cubicBezTo>
                        <a:pt x="23968" y="2592"/>
                        <a:pt x="21891" y="1566"/>
                        <a:pt x="19906" y="1566"/>
                      </a:cubicBezTo>
                      <a:cubicBezTo>
                        <a:pt x="19773" y="1566"/>
                        <a:pt x="19640" y="1571"/>
                        <a:pt x="19508" y="1580"/>
                      </a:cubicBezTo>
                      <a:cubicBezTo>
                        <a:pt x="17413" y="1702"/>
                        <a:pt x="15489" y="2738"/>
                        <a:pt x="13638" y="3725"/>
                      </a:cubicBezTo>
                      <a:cubicBezTo>
                        <a:pt x="13023" y="1629"/>
                        <a:pt x="10951" y="51"/>
                        <a:pt x="8755" y="1"/>
                      </a:cubicBezTo>
                      <a:cubicBezTo>
                        <a:pt x="8722" y="1"/>
                        <a:pt x="8689" y="1"/>
                        <a:pt x="8655" y="1"/>
                      </a:cubicBezTo>
                      <a:close/>
                    </a:path>
                  </a:pathLst>
                </a:custGeom>
                <a:solidFill>
                  <a:srgbClr val="D3E8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8" name="Google Shape;4328;g303e823a111_0_116"/>
                <p:cNvSpPr/>
                <p:nvPr/>
              </p:nvSpPr>
              <p:spPr>
                <a:xfrm>
                  <a:off x="-4513675" y="3489275"/>
                  <a:ext cx="58000" cy="57400"/>
                </a:xfrm>
                <a:custGeom>
                  <a:rect b="b" l="l" r="r" t="t"/>
                  <a:pathLst>
                    <a:path extrusionOk="0" h="2296" w="2320">
                      <a:moveTo>
                        <a:pt x="1161" y="1"/>
                      </a:moveTo>
                      <a:cubicBezTo>
                        <a:pt x="520" y="1"/>
                        <a:pt x="1" y="520"/>
                        <a:pt x="1" y="1161"/>
                      </a:cubicBezTo>
                      <a:cubicBezTo>
                        <a:pt x="1" y="1776"/>
                        <a:pt x="520" y="2295"/>
                        <a:pt x="1161" y="2295"/>
                      </a:cubicBezTo>
                      <a:cubicBezTo>
                        <a:pt x="1802" y="2295"/>
                        <a:pt x="2319" y="1776"/>
                        <a:pt x="2319" y="1161"/>
                      </a:cubicBezTo>
                      <a:cubicBezTo>
                        <a:pt x="2319" y="520"/>
                        <a:pt x="1802" y="1"/>
                        <a:pt x="1161" y="1"/>
                      </a:cubicBezTo>
                      <a:close/>
                    </a:path>
                  </a:pathLst>
                </a:custGeom>
                <a:solidFill>
                  <a:srgbClr val="D3E8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9" name="Google Shape;4329;g303e823a111_0_116"/>
                <p:cNvSpPr/>
                <p:nvPr/>
              </p:nvSpPr>
              <p:spPr>
                <a:xfrm>
                  <a:off x="-4352700" y="3391450"/>
                  <a:ext cx="551250" cy="111425"/>
                </a:xfrm>
                <a:custGeom>
                  <a:rect b="b" l="l" r="r" t="t"/>
                  <a:pathLst>
                    <a:path extrusionOk="0" h="4457" w="22050">
                      <a:moveTo>
                        <a:pt x="13608" y="0"/>
                      </a:moveTo>
                      <a:cubicBezTo>
                        <a:pt x="13069" y="0"/>
                        <a:pt x="12529" y="122"/>
                        <a:pt x="12010" y="289"/>
                      </a:cubicBezTo>
                      <a:cubicBezTo>
                        <a:pt x="10531" y="757"/>
                        <a:pt x="9175" y="1522"/>
                        <a:pt x="7966" y="2483"/>
                      </a:cubicBezTo>
                      <a:cubicBezTo>
                        <a:pt x="7753" y="2638"/>
                        <a:pt x="7508" y="2824"/>
                        <a:pt x="7258" y="2824"/>
                      </a:cubicBezTo>
                      <a:cubicBezTo>
                        <a:pt x="7190" y="2824"/>
                        <a:pt x="7122" y="2811"/>
                        <a:pt x="7054" y="2779"/>
                      </a:cubicBezTo>
                      <a:cubicBezTo>
                        <a:pt x="6857" y="2680"/>
                        <a:pt x="6758" y="2459"/>
                        <a:pt x="6659" y="2286"/>
                      </a:cubicBezTo>
                      <a:cubicBezTo>
                        <a:pt x="6256" y="1714"/>
                        <a:pt x="5553" y="1475"/>
                        <a:pt x="4842" y="1475"/>
                      </a:cubicBezTo>
                      <a:cubicBezTo>
                        <a:pt x="4511" y="1475"/>
                        <a:pt x="4177" y="1527"/>
                        <a:pt x="3871" y="1621"/>
                      </a:cubicBezTo>
                      <a:cubicBezTo>
                        <a:pt x="2319" y="2065"/>
                        <a:pt x="1109" y="3249"/>
                        <a:pt x="0" y="4456"/>
                      </a:cubicBezTo>
                      <a:lnTo>
                        <a:pt x="22050" y="4456"/>
                      </a:lnTo>
                      <a:cubicBezTo>
                        <a:pt x="21679" y="3939"/>
                        <a:pt x="21014" y="3643"/>
                        <a:pt x="20347" y="3618"/>
                      </a:cubicBezTo>
                      <a:cubicBezTo>
                        <a:pt x="20313" y="3617"/>
                        <a:pt x="20280" y="3616"/>
                        <a:pt x="20246" y="3616"/>
                      </a:cubicBezTo>
                      <a:cubicBezTo>
                        <a:pt x="19469" y="3616"/>
                        <a:pt x="18712" y="3873"/>
                        <a:pt x="17955" y="4087"/>
                      </a:cubicBezTo>
                      <a:cubicBezTo>
                        <a:pt x="17865" y="4118"/>
                        <a:pt x="17774" y="4138"/>
                        <a:pt x="17683" y="4138"/>
                      </a:cubicBezTo>
                      <a:cubicBezTo>
                        <a:pt x="17626" y="4138"/>
                        <a:pt x="17569" y="4130"/>
                        <a:pt x="17511" y="4111"/>
                      </a:cubicBezTo>
                      <a:cubicBezTo>
                        <a:pt x="17338" y="4038"/>
                        <a:pt x="17288" y="3841"/>
                        <a:pt x="17215" y="3667"/>
                      </a:cubicBezTo>
                      <a:cubicBezTo>
                        <a:pt x="16969" y="2927"/>
                        <a:pt x="16673" y="2163"/>
                        <a:pt x="16229" y="1522"/>
                      </a:cubicBezTo>
                      <a:cubicBezTo>
                        <a:pt x="15785" y="855"/>
                        <a:pt x="15144" y="313"/>
                        <a:pt x="14378" y="92"/>
                      </a:cubicBezTo>
                      <a:cubicBezTo>
                        <a:pt x="14123" y="28"/>
                        <a:pt x="13866" y="0"/>
                        <a:pt x="13608" y="0"/>
                      </a:cubicBezTo>
                      <a:close/>
                    </a:path>
                  </a:pathLst>
                </a:custGeom>
                <a:solidFill>
                  <a:srgbClr val="D3E8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0" name="Google Shape;4330;g303e823a111_0_116"/>
                <p:cNvSpPr/>
                <p:nvPr/>
              </p:nvSpPr>
              <p:spPr>
                <a:xfrm>
                  <a:off x="-3546200" y="3216150"/>
                  <a:ext cx="65375" cy="64750"/>
                </a:xfrm>
                <a:custGeom>
                  <a:rect b="b" l="l" r="r" t="t"/>
                  <a:pathLst>
                    <a:path extrusionOk="0" h="2590" w="2615">
                      <a:moveTo>
                        <a:pt x="1307" y="1"/>
                      </a:moveTo>
                      <a:cubicBezTo>
                        <a:pt x="592" y="1"/>
                        <a:pt x="0" y="567"/>
                        <a:pt x="0" y="1307"/>
                      </a:cubicBezTo>
                      <a:cubicBezTo>
                        <a:pt x="0" y="2023"/>
                        <a:pt x="592" y="2589"/>
                        <a:pt x="1307" y="2589"/>
                      </a:cubicBezTo>
                      <a:cubicBezTo>
                        <a:pt x="2023" y="2589"/>
                        <a:pt x="2615" y="2023"/>
                        <a:pt x="2615" y="1307"/>
                      </a:cubicBezTo>
                      <a:cubicBezTo>
                        <a:pt x="2615" y="567"/>
                        <a:pt x="2023" y="1"/>
                        <a:pt x="1307" y="1"/>
                      </a:cubicBezTo>
                      <a:close/>
                    </a:path>
                  </a:pathLst>
                </a:custGeom>
                <a:solidFill>
                  <a:srgbClr val="D3E8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1" name="Google Shape;4331;g303e823a111_0_116"/>
                <p:cNvSpPr/>
                <p:nvPr/>
              </p:nvSpPr>
              <p:spPr>
                <a:xfrm>
                  <a:off x="-4110400" y="2928150"/>
                  <a:ext cx="674575" cy="119075"/>
                </a:xfrm>
                <a:custGeom>
                  <a:rect b="b" l="l" r="r" t="t"/>
                  <a:pathLst>
                    <a:path extrusionOk="0" h="4763" w="26983">
                      <a:moveTo>
                        <a:pt x="10169" y="0"/>
                      </a:moveTo>
                      <a:cubicBezTo>
                        <a:pt x="10126" y="0"/>
                        <a:pt x="10082" y="1"/>
                        <a:pt x="10039" y="1"/>
                      </a:cubicBezTo>
                      <a:cubicBezTo>
                        <a:pt x="8658" y="51"/>
                        <a:pt x="7326" y="422"/>
                        <a:pt x="6067" y="939"/>
                      </a:cubicBezTo>
                      <a:cubicBezTo>
                        <a:pt x="3848" y="1827"/>
                        <a:pt x="1776" y="3135"/>
                        <a:pt x="0" y="4763"/>
                      </a:cubicBezTo>
                      <a:lnTo>
                        <a:pt x="26982" y="4763"/>
                      </a:lnTo>
                      <a:cubicBezTo>
                        <a:pt x="26637" y="4096"/>
                        <a:pt x="26193" y="3504"/>
                        <a:pt x="25601" y="3085"/>
                      </a:cubicBezTo>
                      <a:cubicBezTo>
                        <a:pt x="24760" y="2481"/>
                        <a:pt x="23690" y="2310"/>
                        <a:pt x="22642" y="2310"/>
                      </a:cubicBezTo>
                      <a:cubicBezTo>
                        <a:pt x="22493" y="2310"/>
                        <a:pt x="22345" y="2314"/>
                        <a:pt x="22197" y="2320"/>
                      </a:cubicBezTo>
                      <a:cubicBezTo>
                        <a:pt x="20372" y="2419"/>
                        <a:pt x="18573" y="2888"/>
                        <a:pt x="16919" y="3677"/>
                      </a:cubicBezTo>
                      <a:cubicBezTo>
                        <a:pt x="16698" y="3788"/>
                        <a:pt x="16446" y="3899"/>
                        <a:pt x="16215" y="3899"/>
                      </a:cubicBezTo>
                      <a:cubicBezTo>
                        <a:pt x="16087" y="3899"/>
                        <a:pt x="15966" y="3864"/>
                        <a:pt x="15860" y="3776"/>
                      </a:cubicBezTo>
                      <a:cubicBezTo>
                        <a:pt x="15736" y="3677"/>
                        <a:pt x="15686" y="3529"/>
                        <a:pt x="15613" y="3381"/>
                      </a:cubicBezTo>
                      <a:cubicBezTo>
                        <a:pt x="15219" y="2517"/>
                        <a:pt x="14650" y="1728"/>
                        <a:pt x="13887" y="1136"/>
                      </a:cubicBezTo>
                      <a:cubicBezTo>
                        <a:pt x="12836" y="349"/>
                        <a:pt x="11484" y="0"/>
                        <a:pt x="10169" y="0"/>
                      </a:cubicBezTo>
                      <a:close/>
                    </a:path>
                  </a:pathLst>
                </a:custGeom>
                <a:solidFill>
                  <a:srgbClr val="D3E8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2" name="Google Shape;4332;g303e823a111_0_116"/>
                <p:cNvSpPr/>
                <p:nvPr/>
              </p:nvSpPr>
              <p:spPr>
                <a:xfrm>
                  <a:off x="-5521775" y="2820875"/>
                  <a:ext cx="2549625" cy="2549675"/>
                </a:xfrm>
                <a:custGeom>
                  <a:rect b="b" l="l" r="r" t="t"/>
                  <a:pathLst>
                    <a:path extrusionOk="0" h="101987" w="101985">
                      <a:moveTo>
                        <a:pt x="1" y="1"/>
                      </a:moveTo>
                      <a:lnTo>
                        <a:pt x="1" y="101987"/>
                      </a:lnTo>
                      <a:lnTo>
                        <a:pt x="101984" y="101987"/>
                      </a:lnTo>
                      <a:lnTo>
                        <a:pt x="101984" y="37095"/>
                      </a:lnTo>
                      <a:cubicBezTo>
                        <a:pt x="98877" y="34211"/>
                        <a:pt x="95473" y="31373"/>
                        <a:pt x="91898" y="29006"/>
                      </a:cubicBezTo>
                      <a:lnTo>
                        <a:pt x="91898" y="28562"/>
                      </a:lnTo>
                      <a:lnTo>
                        <a:pt x="92365" y="29031"/>
                      </a:lnTo>
                      <a:cubicBezTo>
                        <a:pt x="92399" y="29053"/>
                        <a:pt x="92442" y="29066"/>
                        <a:pt x="92484" y="29066"/>
                      </a:cubicBezTo>
                      <a:cubicBezTo>
                        <a:pt x="92535" y="29066"/>
                        <a:pt x="92585" y="29047"/>
                        <a:pt x="92612" y="29006"/>
                      </a:cubicBezTo>
                      <a:cubicBezTo>
                        <a:pt x="92687" y="28956"/>
                        <a:pt x="92687" y="28834"/>
                        <a:pt x="92612" y="28785"/>
                      </a:cubicBezTo>
                      <a:lnTo>
                        <a:pt x="91898" y="28094"/>
                      </a:lnTo>
                      <a:lnTo>
                        <a:pt x="91898" y="27206"/>
                      </a:lnTo>
                      <a:lnTo>
                        <a:pt x="93253" y="28512"/>
                      </a:lnTo>
                      <a:cubicBezTo>
                        <a:pt x="93279" y="28538"/>
                        <a:pt x="93303" y="28562"/>
                        <a:pt x="93328" y="28562"/>
                      </a:cubicBezTo>
                      <a:cubicBezTo>
                        <a:pt x="93352" y="28562"/>
                        <a:pt x="93378" y="28587"/>
                        <a:pt x="93401" y="28587"/>
                      </a:cubicBezTo>
                      <a:cubicBezTo>
                        <a:pt x="93427" y="28587"/>
                        <a:pt x="93427" y="28587"/>
                        <a:pt x="93451" y="28562"/>
                      </a:cubicBezTo>
                      <a:cubicBezTo>
                        <a:pt x="93526" y="28562"/>
                        <a:pt x="93599" y="28463"/>
                        <a:pt x="93575" y="28364"/>
                      </a:cubicBezTo>
                      <a:lnTo>
                        <a:pt x="93105" y="26539"/>
                      </a:lnTo>
                      <a:lnTo>
                        <a:pt x="93871" y="26960"/>
                      </a:lnTo>
                      <a:lnTo>
                        <a:pt x="94118" y="27920"/>
                      </a:lnTo>
                      <a:cubicBezTo>
                        <a:pt x="94141" y="28019"/>
                        <a:pt x="94191" y="28068"/>
                        <a:pt x="94266" y="28068"/>
                      </a:cubicBezTo>
                      <a:cubicBezTo>
                        <a:pt x="94289" y="28068"/>
                        <a:pt x="94315" y="28068"/>
                        <a:pt x="94315" y="28045"/>
                      </a:cubicBezTo>
                      <a:cubicBezTo>
                        <a:pt x="94414" y="28045"/>
                        <a:pt x="94463" y="27946"/>
                        <a:pt x="94437" y="27847"/>
                      </a:cubicBezTo>
                      <a:lnTo>
                        <a:pt x="94289" y="27206"/>
                      </a:lnTo>
                      <a:lnTo>
                        <a:pt x="95104" y="27674"/>
                      </a:lnTo>
                      <a:cubicBezTo>
                        <a:pt x="95128" y="27699"/>
                        <a:pt x="95153" y="27699"/>
                        <a:pt x="95177" y="27699"/>
                      </a:cubicBezTo>
                      <a:cubicBezTo>
                        <a:pt x="95252" y="27699"/>
                        <a:pt x="95301" y="27674"/>
                        <a:pt x="95325" y="27625"/>
                      </a:cubicBezTo>
                      <a:cubicBezTo>
                        <a:pt x="95374" y="27526"/>
                        <a:pt x="95351" y="27427"/>
                        <a:pt x="95276" y="27378"/>
                      </a:cubicBezTo>
                      <a:lnTo>
                        <a:pt x="94463" y="26910"/>
                      </a:lnTo>
                      <a:lnTo>
                        <a:pt x="95078" y="26737"/>
                      </a:lnTo>
                      <a:cubicBezTo>
                        <a:pt x="95177" y="26713"/>
                        <a:pt x="95226" y="26614"/>
                        <a:pt x="95203" y="26516"/>
                      </a:cubicBezTo>
                      <a:cubicBezTo>
                        <a:pt x="95181" y="26433"/>
                        <a:pt x="95109" y="26385"/>
                        <a:pt x="95044" y="26385"/>
                      </a:cubicBezTo>
                      <a:cubicBezTo>
                        <a:pt x="95031" y="26385"/>
                        <a:pt x="95018" y="26387"/>
                        <a:pt x="95005" y="26391"/>
                      </a:cubicBezTo>
                      <a:lnTo>
                        <a:pt x="94043" y="26664"/>
                      </a:lnTo>
                      <a:lnTo>
                        <a:pt x="93279" y="26243"/>
                      </a:lnTo>
                      <a:lnTo>
                        <a:pt x="95104" y="25701"/>
                      </a:lnTo>
                      <a:cubicBezTo>
                        <a:pt x="95128" y="25701"/>
                        <a:pt x="95153" y="25701"/>
                        <a:pt x="95177" y="25677"/>
                      </a:cubicBezTo>
                      <a:cubicBezTo>
                        <a:pt x="95203" y="25651"/>
                        <a:pt x="95226" y="25628"/>
                        <a:pt x="95226" y="25578"/>
                      </a:cubicBezTo>
                      <a:cubicBezTo>
                        <a:pt x="95252" y="25480"/>
                        <a:pt x="95203" y="25405"/>
                        <a:pt x="95128" y="25355"/>
                      </a:cubicBezTo>
                      <a:lnTo>
                        <a:pt x="93303" y="24838"/>
                      </a:lnTo>
                      <a:lnTo>
                        <a:pt x="94068" y="24418"/>
                      </a:lnTo>
                      <a:lnTo>
                        <a:pt x="95005" y="24690"/>
                      </a:lnTo>
                      <a:lnTo>
                        <a:pt x="95055" y="24690"/>
                      </a:lnTo>
                      <a:cubicBezTo>
                        <a:pt x="95128" y="24690"/>
                        <a:pt x="95203" y="24641"/>
                        <a:pt x="95226" y="24566"/>
                      </a:cubicBezTo>
                      <a:cubicBezTo>
                        <a:pt x="95252" y="24468"/>
                        <a:pt x="95203" y="24369"/>
                        <a:pt x="95104" y="24345"/>
                      </a:cubicBezTo>
                      <a:lnTo>
                        <a:pt x="94463" y="24172"/>
                      </a:lnTo>
                      <a:lnTo>
                        <a:pt x="95276" y="23704"/>
                      </a:lnTo>
                      <a:cubicBezTo>
                        <a:pt x="95374" y="23655"/>
                        <a:pt x="95400" y="23556"/>
                        <a:pt x="95351" y="23457"/>
                      </a:cubicBezTo>
                      <a:cubicBezTo>
                        <a:pt x="95319" y="23409"/>
                        <a:pt x="95267" y="23382"/>
                        <a:pt x="95207" y="23382"/>
                      </a:cubicBezTo>
                      <a:cubicBezTo>
                        <a:pt x="95175" y="23382"/>
                        <a:pt x="95139" y="23390"/>
                        <a:pt x="95104" y="23408"/>
                      </a:cubicBezTo>
                      <a:lnTo>
                        <a:pt x="94289" y="23876"/>
                      </a:lnTo>
                      <a:lnTo>
                        <a:pt x="94463" y="23234"/>
                      </a:lnTo>
                      <a:cubicBezTo>
                        <a:pt x="94487" y="23136"/>
                        <a:pt x="94437" y="23037"/>
                        <a:pt x="94339" y="23013"/>
                      </a:cubicBezTo>
                      <a:cubicBezTo>
                        <a:pt x="94325" y="23010"/>
                        <a:pt x="94312" y="23008"/>
                        <a:pt x="94299" y="23008"/>
                      </a:cubicBezTo>
                      <a:cubicBezTo>
                        <a:pt x="94215" y="23008"/>
                        <a:pt x="94138" y="23076"/>
                        <a:pt x="94118" y="23161"/>
                      </a:cubicBezTo>
                      <a:lnTo>
                        <a:pt x="93895" y="24099"/>
                      </a:lnTo>
                      <a:lnTo>
                        <a:pt x="93131" y="24543"/>
                      </a:lnTo>
                      <a:lnTo>
                        <a:pt x="93575" y="22717"/>
                      </a:lnTo>
                      <a:cubicBezTo>
                        <a:pt x="93599" y="22692"/>
                        <a:pt x="93599" y="22668"/>
                        <a:pt x="93575" y="22642"/>
                      </a:cubicBezTo>
                      <a:cubicBezTo>
                        <a:pt x="93575" y="22593"/>
                        <a:pt x="93575" y="22569"/>
                        <a:pt x="93549" y="22520"/>
                      </a:cubicBezTo>
                      <a:cubicBezTo>
                        <a:pt x="93513" y="22495"/>
                        <a:pt x="93463" y="22483"/>
                        <a:pt x="93417" y="22483"/>
                      </a:cubicBezTo>
                      <a:cubicBezTo>
                        <a:pt x="93371" y="22483"/>
                        <a:pt x="93327" y="22495"/>
                        <a:pt x="93303" y="22520"/>
                      </a:cubicBezTo>
                      <a:lnTo>
                        <a:pt x="91947" y="23826"/>
                      </a:lnTo>
                      <a:lnTo>
                        <a:pt x="91947" y="22964"/>
                      </a:lnTo>
                      <a:lnTo>
                        <a:pt x="92638" y="22273"/>
                      </a:lnTo>
                      <a:cubicBezTo>
                        <a:pt x="92711" y="22198"/>
                        <a:pt x="92711" y="22100"/>
                        <a:pt x="92661" y="22027"/>
                      </a:cubicBezTo>
                      <a:cubicBezTo>
                        <a:pt x="92625" y="21989"/>
                        <a:pt x="92576" y="21971"/>
                        <a:pt x="92529" y="21971"/>
                      </a:cubicBezTo>
                      <a:cubicBezTo>
                        <a:pt x="92483" y="21971"/>
                        <a:pt x="92439" y="21989"/>
                        <a:pt x="92415" y="22027"/>
                      </a:cubicBezTo>
                      <a:lnTo>
                        <a:pt x="91947" y="22494"/>
                      </a:lnTo>
                      <a:lnTo>
                        <a:pt x="91947" y="21557"/>
                      </a:lnTo>
                      <a:cubicBezTo>
                        <a:pt x="91947" y="21459"/>
                        <a:pt x="91849" y="21386"/>
                        <a:pt x="91774" y="21386"/>
                      </a:cubicBezTo>
                      <a:cubicBezTo>
                        <a:pt x="91675" y="21386"/>
                        <a:pt x="91602" y="21459"/>
                        <a:pt x="91602" y="21557"/>
                      </a:cubicBezTo>
                      <a:lnTo>
                        <a:pt x="91602" y="22494"/>
                      </a:lnTo>
                      <a:lnTo>
                        <a:pt x="91109" y="22027"/>
                      </a:lnTo>
                      <a:cubicBezTo>
                        <a:pt x="91084" y="21989"/>
                        <a:pt x="91041" y="21971"/>
                        <a:pt x="90997" y="21971"/>
                      </a:cubicBezTo>
                      <a:cubicBezTo>
                        <a:pt x="90954" y="21971"/>
                        <a:pt x="90910" y="21989"/>
                        <a:pt x="90886" y="22027"/>
                      </a:cubicBezTo>
                      <a:cubicBezTo>
                        <a:pt x="90813" y="22100"/>
                        <a:pt x="90813" y="22198"/>
                        <a:pt x="90886" y="22273"/>
                      </a:cubicBezTo>
                      <a:lnTo>
                        <a:pt x="91602" y="22964"/>
                      </a:lnTo>
                      <a:lnTo>
                        <a:pt x="91602" y="23852"/>
                      </a:lnTo>
                      <a:lnTo>
                        <a:pt x="90221" y="22520"/>
                      </a:lnTo>
                      <a:cubicBezTo>
                        <a:pt x="90221" y="22494"/>
                        <a:pt x="90195" y="22494"/>
                        <a:pt x="90171" y="22494"/>
                      </a:cubicBezTo>
                      <a:cubicBezTo>
                        <a:pt x="90122" y="22471"/>
                        <a:pt x="90096" y="22471"/>
                        <a:pt x="90047" y="22471"/>
                      </a:cubicBezTo>
                      <a:cubicBezTo>
                        <a:pt x="89948" y="22494"/>
                        <a:pt x="89899" y="22593"/>
                        <a:pt x="89925" y="22692"/>
                      </a:cubicBezTo>
                      <a:lnTo>
                        <a:pt x="90369" y="24517"/>
                      </a:lnTo>
                      <a:lnTo>
                        <a:pt x="89629" y="24073"/>
                      </a:lnTo>
                      <a:lnTo>
                        <a:pt x="89382" y="23112"/>
                      </a:lnTo>
                      <a:cubicBezTo>
                        <a:pt x="89360" y="23047"/>
                        <a:pt x="89282" y="22983"/>
                        <a:pt x="89215" y="22983"/>
                      </a:cubicBezTo>
                      <a:cubicBezTo>
                        <a:pt x="89204" y="22983"/>
                        <a:pt x="89194" y="22985"/>
                        <a:pt x="89185" y="22988"/>
                      </a:cubicBezTo>
                      <a:cubicBezTo>
                        <a:pt x="89086" y="23013"/>
                        <a:pt x="89037" y="23112"/>
                        <a:pt x="89061" y="23211"/>
                      </a:cubicBezTo>
                      <a:lnTo>
                        <a:pt x="89209" y="23852"/>
                      </a:lnTo>
                      <a:lnTo>
                        <a:pt x="88396" y="23382"/>
                      </a:lnTo>
                      <a:cubicBezTo>
                        <a:pt x="88369" y="23365"/>
                        <a:pt x="88337" y="23357"/>
                        <a:pt x="88304" y="23357"/>
                      </a:cubicBezTo>
                      <a:cubicBezTo>
                        <a:pt x="88244" y="23357"/>
                        <a:pt x="88181" y="23384"/>
                        <a:pt x="88149" y="23432"/>
                      </a:cubicBezTo>
                      <a:cubicBezTo>
                        <a:pt x="88123" y="23507"/>
                        <a:pt x="88149" y="23629"/>
                        <a:pt x="88222" y="23678"/>
                      </a:cubicBezTo>
                      <a:lnTo>
                        <a:pt x="89037" y="24148"/>
                      </a:lnTo>
                      <a:lnTo>
                        <a:pt x="88396" y="24320"/>
                      </a:lnTo>
                      <a:cubicBezTo>
                        <a:pt x="88321" y="24345"/>
                        <a:pt x="88271" y="24444"/>
                        <a:pt x="88297" y="24543"/>
                      </a:cubicBezTo>
                      <a:cubicBezTo>
                        <a:pt x="88297" y="24616"/>
                        <a:pt x="88370" y="24665"/>
                        <a:pt x="88445" y="24665"/>
                      </a:cubicBezTo>
                      <a:cubicBezTo>
                        <a:pt x="88469" y="24665"/>
                        <a:pt x="88494" y="24665"/>
                        <a:pt x="88494" y="24641"/>
                      </a:cubicBezTo>
                      <a:lnTo>
                        <a:pt x="89455" y="24369"/>
                      </a:lnTo>
                      <a:lnTo>
                        <a:pt x="90221" y="24813"/>
                      </a:lnTo>
                      <a:lnTo>
                        <a:pt x="88396" y="25332"/>
                      </a:lnTo>
                      <a:cubicBezTo>
                        <a:pt x="88370" y="25355"/>
                        <a:pt x="88346" y="25355"/>
                        <a:pt x="88321" y="25381"/>
                      </a:cubicBezTo>
                      <a:cubicBezTo>
                        <a:pt x="88297" y="25405"/>
                        <a:pt x="88271" y="25430"/>
                        <a:pt x="88248" y="25480"/>
                      </a:cubicBezTo>
                      <a:cubicBezTo>
                        <a:pt x="88222" y="25553"/>
                        <a:pt x="88297" y="25651"/>
                        <a:pt x="88370" y="25677"/>
                      </a:cubicBezTo>
                      <a:lnTo>
                        <a:pt x="90195" y="26194"/>
                      </a:lnTo>
                      <a:lnTo>
                        <a:pt x="89431" y="26638"/>
                      </a:lnTo>
                      <a:lnTo>
                        <a:pt x="88494" y="26368"/>
                      </a:lnTo>
                      <a:cubicBezTo>
                        <a:pt x="88477" y="26363"/>
                        <a:pt x="88459" y="26361"/>
                        <a:pt x="88442" y="26361"/>
                      </a:cubicBezTo>
                      <a:cubicBezTo>
                        <a:pt x="88363" y="26361"/>
                        <a:pt x="88292" y="26409"/>
                        <a:pt x="88271" y="26490"/>
                      </a:cubicBezTo>
                      <a:cubicBezTo>
                        <a:pt x="88248" y="26589"/>
                        <a:pt x="88297" y="26664"/>
                        <a:pt x="88396" y="26713"/>
                      </a:cubicBezTo>
                      <a:lnTo>
                        <a:pt x="89011" y="26885"/>
                      </a:lnTo>
                      <a:lnTo>
                        <a:pt x="88741" y="27033"/>
                      </a:lnTo>
                      <a:cubicBezTo>
                        <a:pt x="86052" y="25503"/>
                        <a:pt x="83289" y="24270"/>
                        <a:pt x="80527" y="23507"/>
                      </a:cubicBezTo>
                      <a:lnTo>
                        <a:pt x="65926" y="35961"/>
                      </a:lnTo>
                      <a:lnTo>
                        <a:pt x="63904" y="37687"/>
                      </a:lnTo>
                      <a:lnTo>
                        <a:pt x="63164" y="38305"/>
                      </a:lnTo>
                      <a:lnTo>
                        <a:pt x="60105" y="40943"/>
                      </a:lnTo>
                      <a:lnTo>
                        <a:pt x="55938" y="44495"/>
                      </a:lnTo>
                      <a:lnTo>
                        <a:pt x="41880" y="40400"/>
                      </a:lnTo>
                      <a:lnTo>
                        <a:pt x="36823" y="42991"/>
                      </a:lnTo>
                      <a:lnTo>
                        <a:pt x="35467" y="43682"/>
                      </a:lnTo>
                      <a:lnTo>
                        <a:pt x="35096" y="43879"/>
                      </a:lnTo>
                      <a:lnTo>
                        <a:pt x="29670" y="46641"/>
                      </a:lnTo>
                      <a:lnTo>
                        <a:pt x="22074" y="50538"/>
                      </a:lnTo>
                      <a:lnTo>
                        <a:pt x="15760" y="53745"/>
                      </a:lnTo>
                      <a:cubicBezTo>
                        <a:pt x="15760" y="53745"/>
                        <a:pt x="13270" y="48318"/>
                        <a:pt x="8755" y="42078"/>
                      </a:cubicBezTo>
                      <a:lnTo>
                        <a:pt x="28832" y="42078"/>
                      </a:lnTo>
                      <a:lnTo>
                        <a:pt x="28782" y="42028"/>
                      </a:lnTo>
                      <a:cubicBezTo>
                        <a:pt x="28782" y="42005"/>
                        <a:pt x="28759" y="41979"/>
                        <a:pt x="28733" y="41955"/>
                      </a:cubicBezTo>
                      <a:lnTo>
                        <a:pt x="28709" y="41930"/>
                      </a:lnTo>
                      <a:cubicBezTo>
                        <a:pt x="28684" y="41906"/>
                        <a:pt x="28660" y="41880"/>
                        <a:pt x="28660" y="41857"/>
                      </a:cubicBezTo>
                      <a:lnTo>
                        <a:pt x="28634" y="41857"/>
                      </a:lnTo>
                      <a:lnTo>
                        <a:pt x="28585" y="41807"/>
                      </a:lnTo>
                      <a:cubicBezTo>
                        <a:pt x="28561" y="41782"/>
                        <a:pt x="28536" y="41758"/>
                        <a:pt x="28486" y="41732"/>
                      </a:cubicBezTo>
                      <a:cubicBezTo>
                        <a:pt x="28486" y="41709"/>
                        <a:pt x="28463" y="41709"/>
                        <a:pt x="28437" y="41683"/>
                      </a:cubicBezTo>
                      <a:cubicBezTo>
                        <a:pt x="28388" y="41659"/>
                        <a:pt x="28315" y="41610"/>
                        <a:pt x="28265" y="41561"/>
                      </a:cubicBezTo>
                      <a:lnTo>
                        <a:pt x="28240" y="41561"/>
                      </a:lnTo>
                      <a:cubicBezTo>
                        <a:pt x="28216" y="41535"/>
                        <a:pt x="28216" y="41535"/>
                        <a:pt x="28190" y="41535"/>
                      </a:cubicBezTo>
                      <a:cubicBezTo>
                        <a:pt x="28190" y="41535"/>
                        <a:pt x="28167" y="41511"/>
                        <a:pt x="28141" y="41511"/>
                      </a:cubicBezTo>
                      <a:cubicBezTo>
                        <a:pt x="28117" y="41486"/>
                        <a:pt x="28117" y="41486"/>
                        <a:pt x="28092" y="41486"/>
                      </a:cubicBezTo>
                      <a:cubicBezTo>
                        <a:pt x="28068" y="41462"/>
                        <a:pt x="28042" y="41462"/>
                        <a:pt x="28042" y="41462"/>
                      </a:cubicBezTo>
                      <a:cubicBezTo>
                        <a:pt x="28019" y="41436"/>
                        <a:pt x="27993" y="41436"/>
                        <a:pt x="27969" y="41436"/>
                      </a:cubicBezTo>
                      <a:cubicBezTo>
                        <a:pt x="27969" y="41413"/>
                        <a:pt x="27944" y="41413"/>
                        <a:pt x="27920" y="41413"/>
                      </a:cubicBezTo>
                      <a:cubicBezTo>
                        <a:pt x="27894" y="41387"/>
                        <a:pt x="27871" y="41387"/>
                        <a:pt x="27871" y="41387"/>
                      </a:cubicBezTo>
                      <a:cubicBezTo>
                        <a:pt x="27845" y="41387"/>
                        <a:pt x="27821" y="41363"/>
                        <a:pt x="27796" y="41363"/>
                      </a:cubicBezTo>
                      <a:cubicBezTo>
                        <a:pt x="27772" y="41363"/>
                        <a:pt x="27772" y="41363"/>
                        <a:pt x="27746" y="41338"/>
                      </a:cubicBezTo>
                      <a:lnTo>
                        <a:pt x="27697" y="41338"/>
                      </a:lnTo>
                      <a:cubicBezTo>
                        <a:pt x="27697" y="41338"/>
                        <a:pt x="27673" y="41338"/>
                        <a:pt x="27673" y="41314"/>
                      </a:cubicBezTo>
                      <a:cubicBezTo>
                        <a:pt x="27624" y="41314"/>
                        <a:pt x="27598" y="41314"/>
                        <a:pt x="27575" y="41288"/>
                      </a:cubicBezTo>
                      <a:lnTo>
                        <a:pt x="27450" y="41288"/>
                      </a:lnTo>
                      <a:cubicBezTo>
                        <a:pt x="27450" y="41265"/>
                        <a:pt x="27427" y="41265"/>
                        <a:pt x="27427" y="41265"/>
                      </a:cubicBezTo>
                      <a:lnTo>
                        <a:pt x="27279" y="41265"/>
                      </a:lnTo>
                      <a:cubicBezTo>
                        <a:pt x="27253" y="41265"/>
                        <a:pt x="27253" y="41239"/>
                        <a:pt x="27230" y="41239"/>
                      </a:cubicBezTo>
                      <a:lnTo>
                        <a:pt x="27131" y="41239"/>
                      </a:lnTo>
                      <a:cubicBezTo>
                        <a:pt x="27100" y="41238"/>
                        <a:pt x="27069" y="41238"/>
                        <a:pt x="27038" y="41238"/>
                      </a:cubicBezTo>
                      <a:cubicBezTo>
                        <a:pt x="26256" y="41238"/>
                        <a:pt x="25497" y="41519"/>
                        <a:pt x="24737" y="41709"/>
                      </a:cubicBezTo>
                      <a:cubicBezTo>
                        <a:pt x="24644" y="41740"/>
                        <a:pt x="24542" y="41771"/>
                        <a:pt x="24447" y="41771"/>
                      </a:cubicBezTo>
                      <a:cubicBezTo>
                        <a:pt x="24392" y="41771"/>
                        <a:pt x="24340" y="41760"/>
                        <a:pt x="24294" y="41732"/>
                      </a:cubicBezTo>
                      <a:cubicBezTo>
                        <a:pt x="24122" y="41659"/>
                        <a:pt x="24047" y="41462"/>
                        <a:pt x="23998" y="41288"/>
                      </a:cubicBezTo>
                      <a:cubicBezTo>
                        <a:pt x="23751" y="40548"/>
                        <a:pt x="23455" y="39785"/>
                        <a:pt x="23011" y="39144"/>
                      </a:cubicBezTo>
                      <a:cubicBezTo>
                        <a:pt x="22567" y="38477"/>
                        <a:pt x="21926" y="37934"/>
                        <a:pt x="21162" y="37713"/>
                      </a:cubicBezTo>
                      <a:cubicBezTo>
                        <a:pt x="20907" y="37649"/>
                        <a:pt x="20647" y="37622"/>
                        <a:pt x="20386" y="37622"/>
                      </a:cubicBezTo>
                      <a:cubicBezTo>
                        <a:pt x="19839" y="37622"/>
                        <a:pt x="19287" y="37743"/>
                        <a:pt x="18769" y="37910"/>
                      </a:cubicBezTo>
                      <a:cubicBezTo>
                        <a:pt x="17315" y="38378"/>
                        <a:pt x="15957" y="39167"/>
                        <a:pt x="14750" y="40104"/>
                      </a:cubicBezTo>
                      <a:cubicBezTo>
                        <a:pt x="14535" y="40260"/>
                        <a:pt x="14292" y="40446"/>
                        <a:pt x="14041" y="40446"/>
                      </a:cubicBezTo>
                      <a:cubicBezTo>
                        <a:pt x="13973" y="40446"/>
                        <a:pt x="13905" y="40432"/>
                        <a:pt x="13836" y="40400"/>
                      </a:cubicBezTo>
                      <a:cubicBezTo>
                        <a:pt x="13639" y="40302"/>
                        <a:pt x="13540" y="40081"/>
                        <a:pt x="13418" y="39907"/>
                      </a:cubicBezTo>
                      <a:cubicBezTo>
                        <a:pt x="13030" y="39335"/>
                        <a:pt x="12333" y="39096"/>
                        <a:pt x="11616" y="39096"/>
                      </a:cubicBezTo>
                      <a:cubicBezTo>
                        <a:pt x="11282" y="39096"/>
                        <a:pt x="10943" y="39148"/>
                        <a:pt x="10630" y="39242"/>
                      </a:cubicBezTo>
                      <a:cubicBezTo>
                        <a:pt x="9594" y="39538"/>
                        <a:pt x="8706" y="40179"/>
                        <a:pt x="7917" y="40919"/>
                      </a:cubicBezTo>
                      <a:cubicBezTo>
                        <a:pt x="7794" y="40771"/>
                        <a:pt x="7696" y="40623"/>
                        <a:pt x="7572" y="40475"/>
                      </a:cubicBezTo>
                      <a:cubicBezTo>
                        <a:pt x="7522" y="40426"/>
                        <a:pt x="7473" y="40351"/>
                        <a:pt x="7424" y="40278"/>
                      </a:cubicBezTo>
                      <a:cubicBezTo>
                        <a:pt x="7374" y="40229"/>
                        <a:pt x="7325" y="40154"/>
                        <a:pt x="7276" y="40104"/>
                      </a:cubicBezTo>
                      <a:cubicBezTo>
                        <a:pt x="7005" y="39735"/>
                        <a:pt x="6709" y="39364"/>
                        <a:pt x="6413" y="39019"/>
                      </a:cubicBezTo>
                      <a:cubicBezTo>
                        <a:pt x="6364" y="38946"/>
                        <a:pt x="6315" y="38897"/>
                        <a:pt x="6289" y="38848"/>
                      </a:cubicBezTo>
                      <a:cubicBezTo>
                        <a:pt x="6240" y="38798"/>
                        <a:pt x="6216" y="38749"/>
                        <a:pt x="6167" y="38700"/>
                      </a:cubicBezTo>
                      <a:cubicBezTo>
                        <a:pt x="6141" y="38674"/>
                        <a:pt x="6092" y="38625"/>
                        <a:pt x="6068" y="38575"/>
                      </a:cubicBezTo>
                      <a:cubicBezTo>
                        <a:pt x="5944" y="38427"/>
                        <a:pt x="5796" y="38256"/>
                        <a:pt x="5673" y="38108"/>
                      </a:cubicBezTo>
                      <a:cubicBezTo>
                        <a:pt x="5624" y="38033"/>
                        <a:pt x="5549" y="37960"/>
                        <a:pt x="5500" y="37885"/>
                      </a:cubicBezTo>
                      <a:lnTo>
                        <a:pt x="5328" y="37713"/>
                      </a:lnTo>
                      <a:cubicBezTo>
                        <a:pt x="5279" y="37638"/>
                        <a:pt x="5229" y="37589"/>
                        <a:pt x="5204" y="37539"/>
                      </a:cubicBezTo>
                      <a:cubicBezTo>
                        <a:pt x="4884" y="37170"/>
                        <a:pt x="4563" y="36799"/>
                        <a:pt x="4217" y="36430"/>
                      </a:cubicBezTo>
                      <a:cubicBezTo>
                        <a:pt x="4194" y="36381"/>
                        <a:pt x="4144" y="36356"/>
                        <a:pt x="4119" y="36306"/>
                      </a:cubicBezTo>
                      <a:cubicBezTo>
                        <a:pt x="4095" y="36306"/>
                        <a:pt x="4095" y="36283"/>
                        <a:pt x="4095" y="36283"/>
                      </a:cubicBezTo>
                      <a:lnTo>
                        <a:pt x="3872" y="36060"/>
                      </a:lnTo>
                      <a:cubicBezTo>
                        <a:pt x="3823" y="35987"/>
                        <a:pt x="3750" y="35912"/>
                        <a:pt x="3675" y="35839"/>
                      </a:cubicBezTo>
                      <a:cubicBezTo>
                        <a:pt x="3527" y="35665"/>
                        <a:pt x="3379" y="35517"/>
                        <a:pt x="3231" y="35369"/>
                      </a:cubicBezTo>
                      <a:cubicBezTo>
                        <a:pt x="3158" y="35296"/>
                        <a:pt x="3083" y="35221"/>
                        <a:pt x="3033" y="35122"/>
                      </a:cubicBezTo>
                      <a:cubicBezTo>
                        <a:pt x="2935" y="35049"/>
                        <a:pt x="2862" y="34974"/>
                        <a:pt x="2787" y="34876"/>
                      </a:cubicBezTo>
                      <a:cubicBezTo>
                        <a:pt x="2145" y="34234"/>
                        <a:pt x="1504" y="33593"/>
                        <a:pt x="814" y="32952"/>
                      </a:cubicBezTo>
                      <a:lnTo>
                        <a:pt x="814" y="840"/>
                      </a:lnTo>
                      <a:lnTo>
                        <a:pt x="17832" y="840"/>
                      </a:lnTo>
                      <a:cubicBezTo>
                        <a:pt x="17684" y="1333"/>
                        <a:pt x="17536" y="1802"/>
                        <a:pt x="17388" y="2296"/>
                      </a:cubicBezTo>
                      <a:lnTo>
                        <a:pt x="17759" y="2418"/>
                      </a:lnTo>
                      <a:cubicBezTo>
                        <a:pt x="17930" y="1901"/>
                        <a:pt x="18104" y="1358"/>
                        <a:pt x="18276" y="840"/>
                      </a:cubicBezTo>
                      <a:lnTo>
                        <a:pt x="25010" y="840"/>
                      </a:lnTo>
                      <a:cubicBezTo>
                        <a:pt x="25231" y="865"/>
                        <a:pt x="25477" y="865"/>
                        <a:pt x="25700" y="889"/>
                      </a:cubicBezTo>
                      <a:lnTo>
                        <a:pt x="25773" y="840"/>
                      </a:lnTo>
                      <a:lnTo>
                        <a:pt x="67455" y="840"/>
                      </a:lnTo>
                      <a:cubicBezTo>
                        <a:pt x="67989" y="936"/>
                        <a:pt x="68555" y="972"/>
                        <a:pt x="69142" y="972"/>
                      </a:cubicBezTo>
                      <a:cubicBezTo>
                        <a:pt x="69911" y="972"/>
                        <a:pt x="70714" y="910"/>
                        <a:pt x="71526" y="840"/>
                      </a:cubicBezTo>
                      <a:lnTo>
                        <a:pt x="76705" y="840"/>
                      </a:lnTo>
                      <a:cubicBezTo>
                        <a:pt x="77050" y="889"/>
                        <a:pt x="77396" y="988"/>
                        <a:pt x="77741" y="1112"/>
                      </a:cubicBezTo>
                      <a:cubicBezTo>
                        <a:pt x="77692" y="1013"/>
                        <a:pt x="77642" y="915"/>
                        <a:pt x="77593" y="840"/>
                      </a:cubicBezTo>
                      <a:lnTo>
                        <a:pt x="82944" y="840"/>
                      </a:lnTo>
                      <a:cubicBezTo>
                        <a:pt x="84905" y="902"/>
                        <a:pt x="86860" y="933"/>
                        <a:pt x="88808" y="933"/>
                      </a:cubicBezTo>
                      <a:cubicBezTo>
                        <a:pt x="90757" y="933"/>
                        <a:pt x="92699" y="902"/>
                        <a:pt x="94635" y="840"/>
                      </a:cubicBezTo>
                      <a:lnTo>
                        <a:pt x="94660" y="840"/>
                      </a:lnTo>
                      <a:cubicBezTo>
                        <a:pt x="95153" y="1950"/>
                        <a:pt x="95621" y="3059"/>
                        <a:pt x="96114" y="4170"/>
                      </a:cubicBezTo>
                      <a:lnTo>
                        <a:pt x="96288" y="4095"/>
                      </a:lnTo>
                      <a:lnTo>
                        <a:pt x="94881" y="840"/>
                      </a:lnTo>
                      <a:lnTo>
                        <a:pt x="101984" y="840"/>
                      </a:lnTo>
                      <a:lnTo>
                        <a:pt x="10198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3" name="Google Shape;4333;g303e823a111_0_116"/>
                <p:cNvSpPr/>
                <p:nvPr/>
              </p:nvSpPr>
              <p:spPr>
                <a:xfrm>
                  <a:off x="-5469375" y="3146450"/>
                  <a:ext cx="65375" cy="50575"/>
                </a:xfrm>
                <a:custGeom>
                  <a:rect b="b" l="l" r="r" t="t"/>
                  <a:pathLst>
                    <a:path extrusionOk="0" h="2023" w="2615">
                      <a:moveTo>
                        <a:pt x="1308" y="1"/>
                      </a:moveTo>
                      <a:cubicBezTo>
                        <a:pt x="0" y="1"/>
                        <a:pt x="0" y="2023"/>
                        <a:pt x="1308" y="2023"/>
                      </a:cubicBezTo>
                      <a:cubicBezTo>
                        <a:pt x="2615" y="2023"/>
                        <a:pt x="2615" y="1"/>
                        <a:pt x="130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4" name="Google Shape;4334;g303e823a111_0_116"/>
                <p:cNvSpPr/>
                <p:nvPr/>
              </p:nvSpPr>
              <p:spPr>
                <a:xfrm>
                  <a:off x="-5542150" y="3408525"/>
                  <a:ext cx="2570000" cy="1081550"/>
                </a:xfrm>
                <a:custGeom>
                  <a:rect b="b" l="l" r="r" t="t"/>
                  <a:pathLst>
                    <a:path extrusionOk="0" h="43262" w="102800">
                      <a:moveTo>
                        <a:pt x="81342" y="1"/>
                      </a:moveTo>
                      <a:lnTo>
                        <a:pt x="66741" y="12455"/>
                      </a:lnTo>
                      <a:lnTo>
                        <a:pt x="64719" y="14181"/>
                      </a:lnTo>
                      <a:lnTo>
                        <a:pt x="63979" y="14799"/>
                      </a:lnTo>
                      <a:lnTo>
                        <a:pt x="60920" y="17437"/>
                      </a:lnTo>
                      <a:lnTo>
                        <a:pt x="56753" y="20989"/>
                      </a:lnTo>
                      <a:lnTo>
                        <a:pt x="42695" y="16894"/>
                      </a:lnTo>
                      <a:lnTo>
                        <a:pt x="37638" y="19485"/>
                      </a:lnTo>
                      <a:lnTo>
                        <a:pt x="36282" y="20176"/>
                      </a:lnTo>
                      <a:lnTo>
                        <a:pt x="35911" y="20373"/>
                      </a:lnTo>
                      <a:lnTo>
                        <a:pt x="30485" y="23135"/>
                      </a:lnTo>
                      <a:lnTo>
                        <a:pt x="22889" y="27032"/>
                      </a:lnTo>
                      <a:lnTo>
                        <a:pt x="16575" y="30239"/>
                      </a:lnTo>
                      <a:cubicBezTo>
                        <a:pt x="16575" y="30239"/>
                        <a:pt x="14085" y="24812"/>
                        <a:pt x="9570" y="18572"/>
                      </a:cubicBezTo>
                      <a:cubicBezTo>
                        <a:pt x="9300" y="18203"/>
                        <a:pt x="9004" y="17808"/>
                        <a:pt x="8732" y="17413"/>
                      </a:cubicBezTo>
                      <a:cubicBezTo>
                        <a:pt x="6709" y="14750"/>
                        <a:pt x="4342" y="11962"/>
                        <a:pt x="1629" y="9446"/>
                      </a:cubicBezTo>
                      <a:cubicBezTo>
                        <a:pt x="1382" y="9199"/>
                        <a:pt x="1112" y="8953"/>
                        <a:pt x="816" y="8706"/>
                      </a:cubicBezTo>
                      <a:cubicBezTo>
                        <a:pt x="543" y="8459"/>
                        <a:pt x="273" y="8213"/>
                        <a:pt x="1" y="7992"/>
                      </a:cubicBezTo>
                      <a:lnTo>
                        <a:pt x="1" y="42570"/>
                      </a:lnTo>
                      <a:lnTo>
                        <a:pt x="816" y="42570"/>
                      </a:lnTo>
                      <a:lnTo>
                        <a:pt x="1629" y="42594"/>
                      </a:lnTo>
                      <a:lnTo>
                        <a:pt x="23530" y="42742"/>
                      </a:lnTo>
                      <a:lnTo>
                        <a:pt x="49180" y="42916"/>
                      </a:lnTo>
                      <a:lnTo>
                        <a:pt x="49749" y="42916"/>
                      </a:lnTo>
                      <a:lnTo>
                        <a:pt x="61118" y="42989"/>
                      </a:lnTo>
                      <a:lnTo>
                        <a:pt x="63215" y="42989"/>
                      </a:lnTo>
                      <a:lnTo>
                        <a:pt x="65336" y="43014"/>
                      </a:lnTo>
                      <a:lnTo>
                        <a:pt x="67260" y="43014"/>
                      </a:lnTo>
                      <a:lnTo>
                        <a:pt x="68838" y="43038"/>
                      </a:lnTo>
                      <a:lnTo>
                        <a:pt x="69898" y="43038"/>
                      </a:lnTo>
                      <a:lnTo>
                        <a:pt x="73278" y="43064"/>
                      </a:lnTo>
                      <a:lnTo>
                        <a:pt x="79813" y="43113"/>
                      </a:lnTo>
                      <a:lnTo>
                        <a:pt x="86103" y="43162"/>
                      </a:lnTo>
                      <a:lnTo>
                        <a:pt x="87212" y="43162"/>
                      </a:lnTo>
                      <a:lnTo>
                        <a:pt x="102799" y="43261"/>
                      </a:lnTo>
                      <a:lnTo>
                        <a:pt x="102799" y="13589"/>
                      </a:lnTo>
                      <a:cubicBezTo>
                        <a:pt x="99692" y="10705"/>
                        <a:pt x="96288" y="7867"/>
                        <a:pt x="92713" y="5500"/>
                      </a:cubicBezTo>
                      <a:cubicBezTo>
                        <a:pt x="92614" y="5427"/>
                        <a:pt x="92490" y="5352"/>
                        <a:pt x="92368" y="5279"/>
                      </a:cubicBezTo>
                      <a:cubicBezTo>
                        <a:pt x="92342" y="5229"/>
                        <a:pt x="92293" y="5204"/>
                        <a:pt x="92243" y="5180"/>
                      </a:cubicBezTo>
                      <a:cubicBezTo>
                        <a:pt x="92145" y="5131"/>
                        <a:pt x="92046" y="5056"/>
                        <a:pt x="91947" y="4983"/>
                      </a:cubicBezTo>
                      <a:cubicBezTo>
                        <a:pt x="91776" y="4884"/>
                        <a:pt x="91578" y="4760"/>
                        <a:pt x="91405" y="4637"/>
                      </a:cubicBezTo>
                      <a:cubicBezTo>
                        <a:pt x="91207" y="4539"/>
                        <a:pt x="91036" y="4414"/>
                        <a:pt x="90862" y="4316"/>
                      </a:cubicBezTo>
                      <a:cubicBezTo>
                        <a:pt x="90665" y="4193"/>
                        <a:pt x="90467" y="4069"/>
                        <a:pt x="90296" y="3971"/>
                      </a:cubicBezTo>
                      <a:cubicBezTo>
                        <a:pt x="90197" y="3898"/>
                        <a:pt x="90073" y="3848"/>
                        <a:pt x="89974" y="3773"/>
                      </a:cubicBezTo>
                      <a:cubicBezTo>
                        <a:pt x="89950" y="3773"/>
                        <a:pt x="89925" y="3750"/>
                        <a:pt x="89901" y="3724"/>
                      </a:cubicBezTo>
                      <a:cubicBezTo>
                        <a:pt x="89777" y="3675"/>
                        <a:pt x="89678" y="3602"/>
                        <a:pt x="89556" y="3527"/>
                      </a:cubicBezTo>
                      <a:cubicBezTo>
                        <a:pt x="86867" y="1997"/>
                        <a:pt x="84104" y="764"/>
                        <a:pt x="8134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5" name="Google Shape;4335;g303e823a111_0_116"/>
                <p:cNvSpPr/>
                <p:nvPr/>
              </p:nvSpPr>
              <p:spPr>
                <a:xfrm>
                  <a:off x="-5455175" y="2926325"/>
                  <a:ext cx="805875" cy="122725"/>
                </a:xfrm>
                <a:custGeom>
                  <a:rect b="b" l="l" r="r" t="t"/>
                  <a:pathLst>
                    <a:path extrusionOk="0" h="4909" w="32235">
                      <a:moveTo>
                        <a:pt x="8655" y="1"/>
                      </a:moveTo>
                      <a:cubicBezTo>
                        <a:pt x="7359" y="1"/>
                        <a:pt x="6111" y="485"/>
                        <a:pt x="4957" y="1087"/>
                      </a:cubicBezTo>
                      <a:cubicBezTo>
                        <a:pt x="3082" y="2048"/>
                        <a:pt x="1405" y="3356"/>
                        <a:pt x="0" y="4909"/>
                      </a:cubicBezTo>
                      <a:lnTo>
                        <a:pt x="32235" y="4909"/>
                      </a:lnTo>
                      <a:cubicBezTo>
                        <a:pt x="32087" y="4836"/>
                        <a:pt x="31939" y="4786"/>
                        <a:pt x="31767" y="4711"/>
                      </a:cubicBezTo>
                      <a:cubicBezTo>
                        <a:pt x="31031" y="3745"/>
                        <a:pt x="29780" y="3273"/>
                        <a:pt x="28554" y="3273"/>
                      </a:cubicBezTo>
                      <a:cubicBezTo>
                        <a:pt x="28465" y="3273"/>
                        <a:pt x="28377" y="3276"/>
                        <a:pt x="28289" y="3281"/>
                      </a:cubicBezTo>
                      <a:cubicBezTo>
                        <a:pt x="27006" y="3330"/>
                        <a:pt x="25749" y="3823"/>
                        <a:pt x="24615" y="4441"/>
                      </a:cubicBezTo>
                      <a:cubicBezTo>
                        <a:pt x="23968" y="2592"/>
                        <a:pt x="21891" y="1566"/>
                        <a:pt x="19906" y="1566"/>
                      </a:cubicBezTo>
                      <a:cubicBezTo>
                        <a:pt x="19773" y="1566"/>
                        <a:pt x="19640" y="1571"/>
                        <a:pt x="19508" y="1580"/>
                      </a:cubicBezTo>
                      <a:cubicBezTo>
                        <a:pt x="17413" y="1702"/>
                        <a:pt x="15489" y="2738"/>
                        <a:pt x="13638" y="3725"/>
                      </a:cubicBezTo>
                      <a:cubicBezTo>
                        <a:pt x="13023" y="1629"/>
                        <a:pt x="10951" y="51"/>
                        <a:pt x="8755" y="1"/>
                      </a:cubicBezTo>
                      <a:cubicBezTo>
                        <a:pt x="8722" y="1"/>
                        <a:pt x="8689" y="1"/>
                        <a:pt x="8655" y="1"/>
                      </a:cubicBezTo>
                      <a:close/>
                    </a:path>
                  </a:pathLst>
                </a:custGeom>
                <a:solidFill>
                  <a:srgbClr val="FAFC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6" name="Google Shape;4336;g303e823a111_0_116"/>
                <p:cNvSpPr/>
                <p:nvPr/>
              </p:nvSpPr>
              <p:spPr>
                <a:xfrm>
                  <a:off x="-3722550" y="3694600"/>
                  <a:ext cx="750400" cy="122725"/>
                </a:xfrm>
                <a:custGeom>
                  <a:rect b="b" l="l" r="r" t="t"/>
                  <a:pathLst>
                    <a:path extrusionOk="0" h="4909" w="30016">
                      <a:moveTo>
                        <a:pt x="8656" y="1"/>
                      </a:moveTo>
                      <a:cubicBezTo>
                        <a:pt x="7359" y="1"/>
                        <a:pt x="6111" y="485"/>
                        <a:pt x="4957" y="1087"/>
                      </a:cubicBezTo>
                      <a:cubicBezTo>
                        <a:pt x="3083" y="2048"/>
                        <a:pt x="1405" y="3356"/>
                        <a:pt x="1" y="4909"/>
                      </a:cubicBezTo>
                      <a:lnTo>
                        <a:pt x="30015" y="4909"/>
                      </a:lnTo>
                      <a:lnTo>
                        <a:pt x="30015" y="3504"/>
                      </a:lnTo>
                      <a:cubicBezTo>
                        <a:pt x="29473" y="3330"/>
                        <a:pt x="28881" y="3257"/>
                        <a:pt x="28289" y="3257"/>
                      </a:cubicBezTo>
                      <a:cubicBezTo>
                        <a:pt x="27006" y="3330"/>
                        <a:pt x="25749" y="3824"/>
                        <a:pt x="24615" y="4441"/>
                      </a:cubicBezTo>
                      <a:cubicBezTo>
                        <a:pt x="23961" y="2573"/>
                        <a:pt x="21848" y="1545"/>
                        <a:pt x="19844" y="1545"/>
                      </a:cubicBezTo>
                      <a:cubicBezTo>
                        <a:pt x="19732" y="1545"/>
                        <a:pt x="19620" y="1548"/>
                        <a:pt x="19509" y="1554"/>
                      </a:cubicBezTo>
                      <a:cubicBezTo>
                        <a:pt x="17413" y="1702"/>
                        <a:pt x="15489" y="2715"/>
                        <a:pt x="13639" y="3725"/>
                      </a:cubicBezTo>
                      <a:cubicBezTo>
                        <a:pt x="13023" y="1629"/>
                        <a:pt x="10951" y="51"/>
                        <a:pt x="8755" y="2"/>
                      </a:cubicBezTo>
                      <a:cubicBezTo>
                        <a:pt x="8722" y="1"/>
                        <a:pt x="8689" y="1"/>
                        <a:pt x="86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7" name="Google Shape;4337;g303e823a111_0_116"/>
                <p:cNvSpPr/>
                <p:nvPr/>
              </p:nvSpPr>
              <p:spPr>
                <a:xfrm>
                  <a:off x="-4110400" y="2928150"/>
                  <a:ext cx="674575" cy="119075"/>
                </a:xfrm>
                <a:custGeom>
                  <a:rect b="b" l="l" r="r" t="t"/>
                  <a:pathLst>
                    <a:path extrusionOk="0" h="4763" w="26983">
                      <a:moveTo>
                        <a:pt x="10169" y="0"/>
                      </a:moveTo>
                      <a:cubicBezTo>
                        <a:pt x="10126" y="0"/>
                        <a:pt x="10082" y="1"/>
                        <a:pt x="10039" y="1"/>
                      </a:cubicBezTo>
                      <a:cubicBezTo>
                        <a:pt x="8658" y="51"/>
                        <a:pt x="7326" y="422"/>
                        <a:pt x="6067" y="939"/>
                      </a:cubicBezTo>
                      <a:cubicBezTo>
                        <a:pt x="3848" y="1827"/>
                        <a:pt x="1776" y="3135"/>
                        <a:pt x="0" y="4763"/>
                      </a:cubicBezTo>
                      <a:lnTo>
                        <a:pt x="26982" y="4763"/>
                      </a:lnTo>
                      <a:cubicBezTo>
                        <a:pt x="26637" y="4096"/>
                        <a:pt x="26193" y="3504"/>
                        <a:pt x="25601" y="3085"/>
                      </a:cubicBezTo>
                      <a:cubicBezTo>
                        <a:pt x="24760" y="2481"/>
                        <a:pt x="23690" y="2310"/>
                        <a:pt x="22642" y="2310"/>
                      </a:cubicBezTo>
                      <a:cubicBezTo>
                        <a:pt x="22493" y="2310"/>
                        <a:pt x="22345" y="2314"/>
                        <a:pt x="22197" y="2320"/>
                      </a:cubicBezTo>
                      <a:cubicBezTo>
                        <a:pt x="20372" y="2419"/>
                        <a:pt x="18573" y="2888"/>
                        <a:pt x="16919" y="3677"/>
                      </a:cubicBezTo>
                      <a:cubicBezTo>
                        <a:pt x="16698" y="3788"/>
                        <a:pt x="16446" y="3899"/>
                        <a:pt x="16215" y="3899"/>
                      </a:cubicBezTo>
                      <a:cubicBezTo>
                        <a:pt x="16087" y="3899"/>
                        <a:pt x="15966" y="3864"/>
                        <a:pt x="15860" y="3776"/>
                      </a:cubicBezTo>
                      <a:cubicBezTo>
                        <a:pt x="15736" y="3677"/>
                        <a:pt x="15686" y="3529"/>
                        <a:pt x="15613" y="3381"/>
                      </a:cubicBezTo>
                      <a:cubicBezTo>
                        <a:pt x="15219" y="2517"/>
                        <a:pt x="14650" y="1728"/>
                        <a:pt x="13887" y="1136"/>
                      </a:cubicBezTo>
                      <a:cubicBezTo>
                        <a:pt x="12836" y="349"/>
                        <a:pt x="11484" y="0"/>
                        <a:pt x="10169" y="0"/>
                      </a:cubicBezTo>
                      <a:close/>
                    </a:path>
                  </a:pathLst>
                </a:custGeom>
                <a:solidFill>
                  <a:srgbClr val="FAFC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8" name="Google Shape;4338;g303e823a111_0_116"/>
                <p:cNvSpPr/>
                <p:nvPr/>
              </p:nvSpPr>
              <p:spPr>
                <a:xfrm>
                  <a:off x="-4352700" y="3391450"/>
                  <a:ext cx="551250" cy="111425"/>
                </a:xfrm>
                <a:custGeom>
                  <a:rect b="b" l="l" r="r" t="t"/>
                  <a:pathLst>
                    <a:path extrusionOk="0" h="4457" w="22050">
                      <a:moveTo>
                        <a:pt x="13608" y="0"/>
                      </a:moveTo>
                      <a:cubicBezTo>
                        <a:pt x="13069" y="0"/>
                        <a:pt x="12529" y="122"/>
                        <a:pt x="12010" y="289"/>
                      </a:cubicBezTo>
                      <a:cubicBezTo>
                        <a:pt x="10531" y="757"/>
                        <a:pt x="9175" y="1522"/>
                        <a:pt x="7966" y="2483"/>
                      </a:cubicBezTo>
                      <a:cubicBezTo>
                        <a:pt x="7753" y="2638"/>
                        <a:pt x="7508" y="2824"/>
                        <a:pt x="7258" y="2824"/>
                      </a:cubicBezTo>
                      <a:cubicBezTo>
                        <a:pt x="7190" y="2824"/>
                        <a:pt x="7122" y="2811"/>
                        <a:pt x="7054" y="2779"/>
                      </a:cubicBezTo>
                      <a:cubicBezTo>
                        <a:pt x="6857" y="2680"/>
                        <a:pt x="6758" y="2459"/>
                        <a:pt x="6659" y="2286"/>
                      </a:cubicBezTo>
                      <a:cubicBezTo>
                        <a:pt x="6256" y="1714"/>
                        <a:pt x="5553" y="1475"/>
                        <a:pt x="4842" y="1475"/>
                      </a:cubicBezTo>
                      <a:cubicBezTo>
                        <a:pt x="4511" y="1475"/>
                        <a:pt x="4177" y="1527"/>
                        <a:pt x="3871" y="1621"/>
                      </a:cubicBezTo>
                      <a:cubicBezTo>
                        <a:pt x="2319" y="2065"/>
                        <a:pt x="1109" y="3249"/>
                        <a:pt x="0" y="4456"/>
                      </a:cubicBezTo>
                      <a:lnTo>
                        <a:pt x="22050" y="4456"/>
                      </a:lnTo>
                      <a:cubicBezTo>
                        <a:pt x="21679" y="3939"/>
                        <a:pt x="21014" y="3643"/>
                        <a:pt x="20347" y="3618"/>
                      </a:cubicBezTo>
                      <a:cubicBezTo>
                        <a:pt x="20313" y="3617"/>
                        <a:pt x="20280" y="3616"/>
                        <a:pt x="20246" y="3616"/>
                      </a:cubicBezTo>
                      <a:cubicBezTo>
                        <a:pt x="19469" y="3616"/>
                        <a:pt x="18712" y="3873"/>
                        <a:pt x="17955" y="4087"/>
                      </a:cubicBezTo>
                      <a:cubicBezTo>
                        <a:pt x="17865" y="4118"/>
                        <a:pt x="17774" y="4138"/>
                        <a:pt x="17683" y="4138"/>
                      </a:cubicBezTo>
                      <a:cubicBezTo>
                        <a:pt x="17626" y="4138"/>
                        <a:pt x="17569" y="4130"/>
                        <a:pt x="17511" y="4111"/>
                      </a:cubicBezTo>
                      <a:cubicBezTo>
                        <a:pt x="17338" y="4038"/>
                        <a:pt x="17288" y="3841"/>
                        <a:pt x="17215" y="3667"/>
                      </a:cubicBezTo>
                      <a:cubicBezTo>
                        <a:pt x="16969" y="2927"/>
                        <a:pt x="16673" y="2163"/>
                        <a:pt x="16229" y="1522"/>
                      </a:cubicBezTo>
                      <a:cubicBezTo>
                        <a:pt x="15785" y="855"/>
                        <a:pt x="15144" y="313"/>
                        <a:pt x="14378" y="92"/>
                      </a:cubicBezTo>
                      <a:cubicBezTo>
                        <a:pt x="14123" y="28"/>
                        <a:pt x="13866" y="0"/>
                        <a:pt x="136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9" name="Google Shape;4339;g303e823a111_0_116"/>
                <p:cNvSpPr/>
                <p:nvPr/>
              </p:nvSpPr>
              <p:spPr>
                <a:xfrm>
                  <a:off x="-5352225" y="3761400"/>
                  <a:ext cx="551250" cy="111425"/>
                </a:xfrm>
                <a:custGeom>
                  <a:rect b="b" l="l" r="r" t="t"/>
                  <a:pathLst>
                    <a:path extrusionOk="0" h="4457" w="22050">
                      <a:moveTo>
                        <a:pt x="13604" y="1"/>
                      </a:moveTo>
                      <a:cubicBezTo>
                        <a:pt x="13057" y="1"/>
                        <a:pt x="12505" y="122"/>
                        <a:pt x="11987" y="289"/>
                      </a:cubicBezTo>
                      <a:cubicBezTo>
                        <a:pt x="10533" y="757"/>
                        <a:pt x="9175" y="1546"/>
                        <a:pt x="7968" y="2483"/>
                      </a:cubicBezTo>
                      <a:cubicBezTo>
                        <a:pt x="7753" y="2639"/>
                        <a:pt x="7510" y="2825"/>
                        <a:pt x="7259" y="2825"/>
                      </a:cubicBezTo>
                      <a:cubicBezTo>
                        <a:pt x="7191" y="2825"/>
                        <a:pt x="7123" y="2811"/>
                        <a:pt x="7054" y="2779"/>
                      </a:cubicBezTo>
                      <a:cubicBezTo>
                        <a:pt x="6857" y="2681"/>
                        <a:pt x="6758" y="2460"/>
                        <a:pt x="6636" y="2286"/>
                      </a:cubicBezTo>
                      <a:cubicBezTo>
                        <a:pt x="6248" y="1714"/>
                        <a:pt x="5551" y="1475"/>
                        <a:pt x="4834" y="1475"/>
                      </a:cubicBezTo>
                      <a:cubicBezTo>
                        <a:pt x="4500" y="1475"/>
                        <a:pt x="4161" y="1527"/>
                        <a:pt x="3848" y="1621"/>
                      </a:cubicBezTo>
                      <a:cubicBezTo>
                        <a:pt x="2812" y="1917"/>
                        <a:pt x="1924" y="2558"/>
                        <a:pt x="1135" y="3298"/>
                      </a:cubicBezTo>
                      <a:cubicBezTo>
                        <a:pt x="740" y="3667"/>
                        <a:pt x="371" y="4062"/>
                        <a:pt x="0" y="4457"/>
                      </a:cubicBezTo>
                      <a:lnTo>
                        <a:pt x="22050" y="4457"/>
                      </a:lnTo>
                      <a:cubicBezTo>
                        <a:pt x="21681" y="3940"/>
                        <a:pt x="21014" y="3644"/>
                        <a:pt x="20349" y="3618"/>
                      </a:cubicBezTo>
                      <a:cubicBezTo>
                        <a:pt x="20318" y="3617"/>
                        <a:pt x="20287" y="3617"/>
                        <a:pt x="20256" y="3617"/>
                      </a:cubicBezTo>
                      <a:cubicBezTo>
                        <a:pt x="19474" y="3617"/>
                        <a:pt x="18715" y="3898"/>
                        <a:pt x="17955" y="4088"/>
                      </a:cubicBezTo>
                      <a:cubicBezTo>
                        <a:pt x="17862" y="4119"/>
                        <a:pt x="17760" y="4150"/>
                        <a:pt x="17665" y="4150"/>
                      </a:cubicBezTo>
                      <a:cubicBezTo>
                        <a:pt x="17610" y="4150"/>
                        <a:pt x="17558" y="4139"/>
                        <a:pt x="17512" y="4111"/>
                      </a:cubicBezTo>
                      <a:cubicBezTo>
                        <a:pt x="17340" y="4038"/>
                        <a:pt x="17265" y="3841"/>
                        <a:pt x="17216" y="3667"/>
                      </a:cubicBezTo>
                      <a:cubicBezTo>
                        <a:pt x="16969" y="2927"/>
                        <a:pt x="16673" y="2164"/>
                        <a:pt x="16229" y="1523"/>
                      </a:cubicBezTo>
                      <a:cubicBezTo>
                        <a:pt x="15785" y="856"/>
                        <a:pt x="15144" y="313"/>
                        <a:pt x="14380" y="92"/>
                      </a:cubicBezTo>
                      <a:cubicBezTo>
                        <a:pt x="14125" y="28"/>
                        <a:pt x="13865" y="1"/>
                        <a:pt x="13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0" name="Google Shape;4340;g303e823a111_0_116"/>
                <p:cNvSpPr/>
                <p:nvPr/>
              </p:nvSpPr>
              <p:spPr>
                <a:xfrm>
                  <a:off x="-5542150" y="4289025"/>
                  <a:ext cx="2570000" cy="1084000"/>
                </a:xfrm>
                <a:custGeom>
                  <a:rect b="b" l="l" r="r" t="t"/>
                  <a:pathLst>
                    <a:path extrusionOk="0" h="43360" w="102800">
                      <a:moveTo>
                        <a:pt x="49206" y="1"/>
                      </a:moveTo>
                      <a:cubicBezTo>
                        <a:pt x="45013" y="1"/>
                        <a:pt x="40795" y="123"/>
                        <a:pt x="36602" y="346"/>
                      </a:cubicBezTo>
                      <a:lnTo>
                        <a:pt x="35641" y="419"/>
                      </a:lnTo>
                      <a:cubicBezTo>
                        <a:pt x="35023" y="445"/>
                        <a:pt x="34382" y="494"/>
                        <a:pt x="33766" y="543"/>
                      </a:cubicBezTo>
                      <a:cubicBezTo>
                        <a:pt x="31448" y="691"/>
                        <a:pt x="29179" y="889"/>
                        <a:pt x="26884" y="1135"/>
                      </a:cubicBezTo>
                      <a:cubicBezTo>
                        <a:pt x="25750" y="1234"/>
                        <a:pt x="24641" y="1356"/>
                        <a:pt x="23530" y="1504"/>
                      </a:cubicBezTo>
                      <a:cubicBezTo>
                        <a:pt x="16180" y="2368"/>
                        <a:pt x="8856" y="3602"/>
                        <a:pt x="1629" y="5229"/>
                      </a:cubicBezTo>
                      <a:cubicBezTo>
                        <a:pt x="1358" y="5302"/>
                        <a:pt x="1086" y="5352"/>
                        <a:pt x="816" y="5427"/>
                      </a:cubicBezTo>
                      <a:cubicBezTo>
                        <a:pt x="543" y="5500"/>
                        <a:pt x="273" y="5549"/>
                        <a:pt x="1" y="5624"/>
                      </a:cubicBezTo>
                      <a:lnTo>
                        <a:pt x="1" y="43261"/>
                      </a:lnTo>
                      <a:lnTo>
                        <a:pt x="18795" y="43261"/>
                      </a:lnTo>
                      <a:lnTo>
                        <a:pt x="18870" y="43360"/>
                      </a:lnTo>
                      <a:cubicBezTo>
                        <a:pt x="18893" y="43334"/>
                        <a:pt x="18893" y="43310"/>
                        <a:pt x="18893" y="43261"/>
                      </a:cubicBezTo>
                      <a:lnTo>
                        <a:pt x="102799" y="43261"/>
                      </a:lnTo>
                      <a:lnTo>
                        <a:pt x="102799" y="6881"/>
                      </a:lnTo>
                      <a:cubicBezTo>
                        <a:pt x="95229" y="4908"/>
                        <a:pt x="87533" y="3355"/>
                        <a:pt x="79789" y="2244"/>
                      </a:cubicBezTo>
                      <a:cubicBezTo>
                        <a:pt x="77790" y="1948"/>
                        <a:pt x="75794" y="1678"/>
                        <a:pt x="73795" y="1455"/>
                      </a:cubicBezTo>
                      <a:cubicBezTo>
                        <a:pt x="69381" y="938"/>
                        <a:pt x="64965" y="567"/>
                        <a:pt x="60526" y="320"/>
                      </a:cubicBezTo>
                      <a:cubicBezTo>
                        <a:pt x="58997" y="247"/>
                        <a:pt x="57467" y="172"/>
                        <a:pt x="55938" y="123"/>
                      </a:cubicBezTo>
                      <a:cubicBezTo>
                        <a:pt x="54533" y="74"/>
                        <a:pt x="53103" y="50"/>
                        <a:pt x="51696" y="24"/>
                      </a:cubicBezTo>
                      <a:cubicBezTo>
                        <a:pt x="51031" y="24"/>
                        <a:pt x="50364" y="1"/>
                        <a:pt x="497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1" name="Google Shape;4341;g303e823a111_0_116"/>
                <p:cNvSpPr/>
                <p:nvPr/>
              </p:nvSpPr>
              <p:spPr>
                <a:xfrm>
                  <a:off x="-5404025" y="4634325"/>
                  <a:ext cx="14825" cy="19100"/>
                </a:xfrm>
                <a:custGeom>
                  <a:rect b="b" l="l" r="r" t="t"/>
                  <a:pathLst>
                    <a:path extrusionOk="0" h="764" w="593">
                      <a:moveTo>
                        <a:pt x="125" y="0"/>
                      </a:moveTo>
                      <a:cubicBezTo>
                        <a:pt x="50" y="24"/>
                        <a:pt x="1" y="99"/>
                        <a:pt x="26" y="148"/>
                      </a:cubicBezTo>
                      <a:cubicBezTo>
                        <a:pt x="125" y="320"/>
                        <a:pt x="198" y="517"/>
                        <a:pt x="296" y="691"/>
                      </a:cubicBezTo>
                      <a:cubicBezTo>
                        <a:pt x="296" y="715"/>
                        <a:pt x="322" y="740"/>
                        <a:pt x="346" y="764"/>
                      </a:cubicBezTo>
                      <a:lnTo>
                        <a:pt x="470" y="764"/>
                      </a:lnTo>
                      <a:cubicBezTo>
                        <a:pt x="519" y="740"/>
                        <a:pt x="592" y="691"/>
                        <a:pt x="569" y="616"/>
                      </a:cubicBezTo>
                      <a:cubicBezTo>
                        <a:pt x="470" y="444"/>
                        <a:pt x="395" y="271"/>
                        <a:pt x="296" y="99"/>
                      </a:cubicBezTo>
                      <a:cubicBezTo>
                        <a:pt x="296" y="73"/>
                        <a:pt x="273" y="50"/>
                        <a:pt x="247" y="24"/>
                      </a:cubicBezTo>
                      <a:cubicBezTo>
                        <a:pt x="198" y="0"/>
                        <a:pt x="149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2" name="Google Shape;4342;g303e823a111_0_116"/>
                <p:cNvSpPr/>
                <p:nvPr/>
              </p:nvSpPr>
              <p:spPr>
                <a:xfrm>
                  <a:off x="-5384875" y="4596350"/>
                  <a:ext cx="24025" cy="50325"/>
                </a:xfrm>
                <a:custGeom>
                  <a:rect b="b" l="l" r="r" t="t"/>
                  <a:pathLst>
                    <a:path extrusionOk="0" h="2013" w="961">
                      <a:moveTo>
                        <a:pt x="350" y="1"/>
                      </a:moveTo>
                      <a:cubicBezTo>
                        <a:pt x="324" y="1"/>
                        <a:pt x="297" y="5"/>
                        <a:pt x="270" y="14"/>
                      </a:cubicBezTo>
                      <a:cubicBezTo>
                        <a:pt x="122" y="40"/>
                        <a:pt x="0" y="188"/>
                        <a:pt x="73" y="310"/>
                      </a:cubicBezTo>
                      <a:cubicBezTo>
                        <a:pt x="270" y="779"/>
                        <a:pt x="395" y="1273"/>
                        <a:pt x="395" y="1766"/>
                      </a:cubicBezTo>
                      <a:cubicBezTo>
                        <a:pt x="395" y="1888"/>
                        <a:pt x="517" y="2013"/>
                        <a:pt x="665" y="2013"/>
                      </a:cubicBezTo>
                      <a:cubicBezTo>
                        <a:pt x="813" y="1987"/>
                        <a:pt x="961" y="1888"/>
                        <a:pt x="961" y="1766"/>
                      </a:cubicBezTo>
                      <a:cubicBezTo>
                        <a:pt x="961" y="1223"/>
                        <a:pt x="839" y="681"/>
                        <a:pt x="616" y="188"/>
                      </a:cubicBezTo>
                      <a:cubicBezTo>
                        <a:pt x="575" y="86"/>
                        <a:pt x="468" y="1"/>
                        <a:pt x="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3" name="Google Shape;4343;g303e823a111_0_116"/>
                <p:cNvSpPr/>
                <p:nvPr/>
              </p:nvSpPr>
              <p:spPr>
                <a:xfrm>
                  <a:off x="-5342950" y="4608425"/>
                  <a:ext cx="10475" cy="26525"/>
                </a:xfrm>
                <a:custGeom>
                  <a:rect b="b" l="l" r="r" t="t"/>
                  <a:pathLst>
                    <a:path extrusionOk="0" h="1061" w="419">
                      <a:moveTo>
                        <a:pt x="247" y="0"/>
                      </a:moveTo>
                      <a:cubicBezTo>
                        <a:pt x="172" y="0"/>
                        <a:pt x="123" y="73"/>
                        <a:pt x="123" y="123"/>
                      </a:cubicBezTo>
                      <a:cubicBezTo>
                        <a:pt x="73" y="395"/>
                        <a:pt x="50" y="665"/>
                        <a:pt x="0" y="938"/>
                      </a:cubicBezTo>
                      <a:cubicBezTo>
                        <a:pt x="0" y="1011"/>
                        <a:pt x="73" y="1060"/>
                        <a:pt x="148" y="1060"/>
                      </a:cubicBezTo>
                      <a:cubicBezTo>
                        <a:pt x="221" y="1060"/>
                        <a:pt x="271" y="1011"/>
                        <a:pt x="296" y="938"/>
                      </a:cubicBezTo>
                      <a:cubicBezTo>
                        <a:pt x="320" y="665"/>
                        <a:pt x="369" y="395"/>
                        <a:pt x="395" y="123"/>
                      </a:cubicBezTo>
                      <a:cubicBezTo>
                        <a:pt x="419" y="73"/>
                        <a:pt x="320" y="0"/>
                        <a:pt x="24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4" name="Google Shape;4344;g303e823a111_0_116"/>
                <p:cNvSpPr/>
                <p:nvPr/>
              </p:nvSpPr>
              <p:spPr>
                <a:xfrm>
                  <a:off x="-5321400" y="4607825"/>
                  <a:ext cx="31500" cy="35750"/>
                </a:xfrm>
                <a:custGeom>
                  <a:rect b="b" l="l" r="r" t="t"/>
                  <a:pathLst>
                    <a:path extrusionOk="0" h="1430" w="1260">
                      <a:moveTo>
                        <a:pt x="958" y="0"/>
                      </a:moveTo>
                      <a:cubicBezTo>
                        <a:pt x="863" y="0"/>
                        <a:pt x="766" y="38"/>
                        <a:pt x="717" y="123"/>
                      </a:cubicBezTo>
                      <a:cubicBezTo>
                        <a:pt x="494" y="443"/>
                        <a:pt x="273" y="764"/>
                        <a:pt x="75" y="1060"/>
                      </a:cubicBezTo>
                      <a:cubicBezTo>
                        <a:pt x="0" y="1183"/>
                        <a:pt x="26" y="1331"/>
                        <a:pt x="174" y="1406"/>
                      </a:cubicBezTo>
                      <a:cubicBezTo>
                        <a:pt x="213" y="1421"/>
                        <a:pt x="256" y="1429"/>
                        <a:pt x="301" y="1429"/>
                      </a:cubicBezTo>
                      <a:cubicBezTo>
                        <a:pt x="398" y="1429"/>
                        <a:pt x="501" y="1391"/>
                        <a:pt x="569" y="1307"/>
                      </a:cubicBezTo>
                      <a:cubicBezTo>
                        <a:pt x="766" y="985"/>
                        <a:pt x="987" y="666"/>
                        <a:pt x="1210" y="370"/>
                      </a:cubicBezTo>
                      <a:cubicBezTo>
                        <a:pt x="1259" y="245"/>
                        <a:pt x="1234" y="97"/>
                        <a:pt x="1086" y="24"/>
                      </a:cubicBezTo>
                      <a:cubicBezTo>
                        <a:pt x="1047" y="9"/>
                        <a:pt x="1003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5" name="Google Shape;4345;g303e823a111_0_116"/>
                <p:cNvSpPr/>
                <p:nvPr/>
              </p:nvSpPr>
              <p:spPr>
                <a:xfrm>
                  <a:off x="-5291800" y="4635175"/>
                  <a:ext cx="17275" cy="18325"/>
                </a:xfrm>
                <a:custGeom>
                  <a:rect b="b" l="l" r="r" t="t"/>
                  <a:pathLst>
                    <a:path extrusionOk="0" h="733" w="691">
                      <a:moveTo>
                        <a:pt x="512" y="0"/>
                      </a:moveTo>
                      <a:cubicBezTo>
                        <a:pt x="467" y="0"/>
                        <a:pt x="426" y="18"/>
                        <a:pt x="395" y="65"/>
                      </a:cubicBezTo>
                      <a:cubicBezTo>
                        <a:pt x="273" y="213"/>
                        <a:pt x="148" y="385"/>
                        <a:pt x="26" y="558"/>
                      </a:cubicBezTo>
                      <a:cubicBezTo>
                        <a:pt x="0" y="608"/>
                        <a:pt x="26" y="681"/>
                        <a:pt x="75" y="706"/>
                      </a:cubicBezTo>
                      <a:cubicBezTo>
                        <a:pt x="103" y="725"/>
                        <a:pt x="131" y="733"/>
                        <a:pt x="157" y="733"/>
                      </a:cubicBezTo>
                      <a:cubicBezTo>
                        <a:pt x="201" y="733"/>
                        <a:pt x="242" y="711"/>
                        <a:pt x="273" y="681"/>
                      </a:cubicBezTo>
                      <a:cubicBezTo>
                        <a:pt x="395" y="509"/>
                        <a:pt x="519" y="335"/>
                        <a:pt x="642" y="187"/>
                      </a:cubicBezTo>
                      <a:cubicBezTo>
                        <a:pt x="691" y="114"/>
                        <a:pt x="667" y="39"/>
                        <a:pt x="592" y="16"/>
                      </a:cubicBezTo>
                      <a:cubicBezTo>
                        <a:pt x="565" y="6"/>
                        <a:pt x="538" y="0"/>
                        <a:pt x="5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6" name="Google Shape;4346;g303e823a111_0_116"/>
                <p:cNvSpPr/>
                <p:nvPr/>
              </p:nvSpPr>
              <p:spPr>
                <a:xfrm>
                  <a:off x="-4083275" y="4863050"/>
                  <a:ext cx="7425" cy="11125"/>
                </a:xfrm>
                <a:custGeom>
                  <a:rect b="b" l="l" r="r" t="t"/>
                  <a:pathLst>
                    <a:path extrusionOk="0" h="445" w="297">
                      <a:moveTo>
                        <a:pt x="50" y="1"/>
                      </a:moveTo>
                      <a:cubicBezTo>
                        <a:pt x="26" y="1"/>
                        <a:pt x="0" y="50"/>
                        <a:pt x="0" y="76"/>
                      </a:cubicBezTo>
                      <a:cubicBezTo>
                        <a:pt x="50" y="174"/>
                        <a:pt x="99" y="297"/>
                        <a:pt x="148" y="395"/>
                      </a:cubicBezTo>
                      <a:cubicBezTo>
                        <a:pt x="148" y="421"/>
                        <a:pt x="148" y="421"/>
                        <a:pt x="174" y="421"/>
                      </a:cubicBezTo>
                      <a:cubicBezTo>
                        <a:pt x="198" y="445"/>
                        <a:pt x="198" y="445"/>
                        <a:pt x="223" y="445"/>
                      </a:cubicBezTo>
                      <a:cubicBezTo>
                        <a:pt x="247" y="421"/>
                        <a:pt x="296" y="395"/>
                        <a:pt x="273" y="346"/>
                      </a:cubicBezTo>
                      <a:cubicBezTo>
                        <a:pt x="223" y="247"/>
                        <a:pt x="198" y="149"/>
                        <a:pt x="148" y="50"/>
                      </a:cubicBezTo>
                      <a:cubicBezTo>
                        <a:pt x="148" y="26"/>
                        <a:pt x="125" y="26"/>
                        <a:pt x="1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7" name="Google Shape;4347;g303e823a111_0_116"/>
                <p:cNvSpPr/>
                <p:nvPr/>
              </p:nvSpPr>
              <p:spPr>
                <a:xfrm>
                  <a:off x="-4074000" y="4840700"/>
                  <a:ext cx="11700" cy="29175"/>
                </a:xfrm>
                <a:custGeom>
                  <a:rect b="b" l="l" r="r" t="t"/>
                  <a:pathLst>
                    <a:path extrusionOk="0" h="1167" w="468">
                      <a:moveTo>
                        <a:pt x="161" y="1"/>
                      </a:moveTo>
                      <a:cubicBezTo>
                        <a:pt x="148" y="1"/>
                        <a:pt x="135" y="3"/>
                        <a:pt x="123" y="7"/>
                      </a:cubicBezTo>
                      <a:cubicBezTo>
                        <a:pt x="50" y="32"/>
                        <a:pt x="0" y="105"/>
                        <a:pt x="24" y="180"/>
                      </a:cubicBezTo>
                      <a:cubicBezTo>
                        <a:pt x="148" y="451"/>
                        <a:pt x="198" y="747"/>
                        <a:pt x="198" y="1043"/>
                      </a:cubicBezTo>
                      <a:cubicBezTo>
                        <a:pt x="198" y="1092"/>
                        <a:pt x="247" y="1167"/>
                        <a:pt x="320" y="1167"/>
                      </a:cubicBezTo>
                      <a:cubicBezTo>
                        <a:pt x="395" y="1167"/>
                        <a:pt x="468" y="1118"/>
                        <a:pt x="468" y="1043"/>
                      </a:cubicBezTo>
                      <a:cubicBezTo>
                        <a:pt x="468" y="723"/>
                        <a:pt x="418" y="401"/>
                        <a:pt x="296" y="105"/>
                      </a:cubicBezTo>
                      <a:cubicBezTo>
                        <a:pt x="275" y="45"/>
                        <a:pt x="221" y="1"/>
                        <a:pt x="1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8" name="Google Shape;4348;g303e823a111_0_116"/>
                <p:cNvSpPr/>
                <p:nvPr/>
              </p:nvSpPr>
              <p:spPr>
                <a:xfrm>
                  <a:off x="-4053675" y="4848250"/>
                  <a:ext cx="4950" cy="14825"/>
                </a:xfrm>
                <a:custGeom>
                  <a:rect b="b" l="l" r="r" t="t"/>
                  <a:pathLst>
                    <a:path extrusionOk="0" h="593" w="198">
                      <a:moveTo>
                        <a:pt x="124" y="1"/>
                      </a:moveTo>
                      <a:cubicBezTo>
                        <a:pt x="75" y="1"/>
                        <a:pt x="49" y="26"/>
                        <a:pt x="49" y="50"/>
                      </a:cubicBezTo>
                      <a:cubicBezTo>
                        <a:pt x="49" y="224"/>
                        <a:pt x="26" y="372"/>
                        <a:pt x="0" y="520"/>
                      </a:cubicBezTo>
                      <a:cubicBezTo>
                        <a:pt x="0" y="569"/>
                        <a:pt x="26" y="593"/>
                        <a:pt x="75" y="593"/>
                      </a:cubicBezTo>
                      <a:cubicBezTo>
                        <a:pt x="124" y="593"/>
                        <a:pt x="124" y="569"/>
                        <a:pt x="148" y="520"/>
                      </a:cubicBezTo>
                      <a:cubicBezTo>
                        <a:pt x="148" y="372"/>
                        <a:pt x="174" y="224"/>
                        <a:pt x="197" y="50"/>
                      </a:cubicBezTo>
                      <a:cubicBezTo>
                        <a:pt x="197" y="26"/>
                        <a:pt x="148" y="1"/>
                        <a:pt x="124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9" name="Google Shape;4349;g303e823a111_0_116"/>
                <p:cNvSpPr/>
                <p:nvPr/>
              </p:nvSpPr>
              <p:spPr>
                <a:xfrm>
                  <a:off x="-4043175" y="4847625"/>
                  <a:ext cx="15400" cy="20650"/>
                </a:xfrm>
                <a:custGeom>
                  <a:rect b="b" l="l" r="r" t="t"/>
                  <a:pathLst>
                    <a:path extrusionOk="0" h="826" w="616">
                      <a:moveTo>
                        <a:pt x="459" y="0"/>
                      </a:moveTo>
                      <a:cubicBezTo>
                        <a:pt x="408" y="0"/>
                        <a:pt x="361" y="28"/>
                        <a:pt x="346" y="75"/>
                      </a:cubicBezTo>
                      <a:cubicBezTo>
                        <a:pt x="247" y="249"/>
                        <a:pt x="148" y="420"/>
                        <a:pt x="24" y="618"/>
                      </a:cubicBezTo>
                      <a:cubicBezTo>
                        <a:pt x="0" y="667"/>
                        <a:pt x="24" y="766"/>
                        <a:pt x="73" y="815"/>
                      </a:cubicBezTo>
                      <a:cubicBezTo>
                        <a:pt x="94" y="822"/>
                        <a:pt x="114" y="825"/>
                        <a:pt x="133" y="825"/>
                      </a:cubicBezTo>
                      <a:cubicBezTo>
                        <a:pt x="186" y="825"/>
                        <a:pt x="235" y="802"/>
                        <a:pt x="271" y="766"/>
                      </a:cubicBezTo>
                      <a:cubicBezTo>
                        <a:pt x="369" y="568"/>
                        <a:pt x="468" y="397"/>
                        <a:pt x="592" y="199"/>
                      </a:cubicBezTo>
                      <a:cubicBezTo>
                        <a:pt x="616" y="150"/>
                        <a:pt x="592" y="51"/>
                        <a:pt x="543" y="26"/>
                      </a:cubicBezTo>
                      <a:cubicBezTo>
                        <a:pt x="517" y="8"/>
                        <a:pt x="487" y="0"/>
                        <a:pt x="45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0" name="Google Shape;4350;g303e823a111_0_116"/>
                <p:cNvSpPr/>
                <p:nvPr/>
              </p:nvSpPr>
              <p:spPr>
                <a:xfrm>
                  <a:off x="-4029025" y="4863425"/>
                  <a:ext cx="8650" cy="10550"/>
                </a:xfrm>
                <a:custGeom>
                  <a:rect b="b" l="l" r="r" t="t"/>
                  <a:pathLst>
                    <a:path extrusionOk="0" h="422" w="346">
                      <a:moveTo>
                        <a:pt x="270" y="1"/>
                      </a:moveTo>
                      <a:cubicBezTo>
                        <a:pt x="246" y="1"/>
                        <a:pt x="216" y="18"/>
                        <a:pt x="198" y="35"/>
                      </a:cubicBezTo>
                      <a:cubicBezTo>
                        <a:pt x="149" y="134"/>
                        <a:pt x="76" y="232"/>
                        <a:pt x="26" y="331"/>
                      </a:cubicBezTo>
                      <a:cubicBezTo>
                        <a:pt x="1" y="357"/>
                        <a:pt x="26" y="406"/>
                        <a:pt x="50" y="406"/>
                      </a:cubicBezTo>
                      <a:cubicBezTo>
                        <a:pt x="60" y="416"/>
                        <a:pt x="75" y="421"/>
                        <a:pt x="90" y="421"/>
                      </a:cubicBezTo>
                      <a:cubicBezTo>
                        <a:pt x="112" y="421"/>
                        <a:pt x="135" y="409"/>
                        <a:pt x="149" y="380"/>
                      </a:cubicBezTo>
                      <a:cubicBezTo>
                        <a:pt x="198" y="282"/>
                        <a:pt x="273" y="209"/>
                        <a:pt x="322" y="110"/>
                      </a:cubicBezTo>
                      <a:cubicBezTo>
                        <a:pt x="346" y="61"/>
                        <a:pt x="322" y="35"/>
                        <a:pt x="297" y="11"/>
                      </a:cubicBezTo>
                      <a:cubicBezTo>
                        <a:pt x="290" y="4"/>
                        <a:pt x="280" y="1"/>
                        <a:pt x="2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1" name="Google Shape;4351;g303e823a111_0_116"/>
                <p:cNvSpPr/>
                <p:nvPr/>
              </p:nvSpPr>
              <p:spPr>
                <a:xfrm>
                  <a:off x="-5124675" y="4427150"/>
                  <a:ext cx="6175" cy="9725"/>
                </a:xfrm>
                <a:custGeom>
                  <a:rect b="b" l="l" r="r" t="t"/>
                  <a:pathLst>
                    <a:path extrusionOk="0" h="389" w="247">
                      <a:moveTo>
                        <a:pt x="50" y="0"/>
                      </a:moveTo>
                      <a:cubicBezTo>
                        <a:pt x="24" y="0"/>
                        <a:pt x="0" y="50"/>
                        <a:pt x="0" y="73"/>
                      </a:cubicBezTo>
                      <a:cubicBezTo>
                        <a:pt x="50" y="148"/>
                        <a:pt x="73" y="247"/>
                        <a:pt x="123" y="346"/>
                      </a:cubicBezTo>
                      <a:cubicBezTo>
                        <a:pt x="123" y="346"/>
                        <a:pt x="123" y="369"/>
                        <a:pt x="148" y="369"/>
                      </a:cubicBezTo>
                      <a:cubicBezTo>
                        <a:pt x="160" y="382"/>
                        <a:pt x="166" y="389"/>
                        <a:pt x="172" y="389"/>
                      </a:cubicBezTo>
                      <a:cubicBezTo>
                        <a:pt x="178" y="389"/>
                        <a:pt x="185" y="382"/>
                        <a:pt x="197" y="369"/>
                      </a:cubicBezTo>
                      <a:cubicBezTo>
                        <a:pt x="221" y="369"/>
                        <a:pt x="247" y="346"/>
                        <a:pt x="247" y="296"/>
                      </a:cubicBezTo>
                      <a:cubicBezTo>
                        <a:pt x="197" y="221"/>
                        <a:pt x="172" y="123"/>
                        <a:pt x="123" y="50"/>
                      </a:cubicBezTo>
                      <a:cubicBezTo>
                        <a:pt x="123" y="24"/>
                        <a:pt x="123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2" name="Google Shape;4352;g303e823a111_0_116"/>
                <p:cNvSpPr/>
                <p:nvPr/>
              </p:nvSpPr>
              <p:spPr>
                <a:xfrm>
                  <a:off x="-5116700" y="4407425"/>
                  <a:ext cx="10550" cy="25900"/>
                </a:xfrm>
                <a:custGeom>
                  <a:rect b="b" l="l" r="r" t="t"/>
                  <a:pathLst>
                    <a:path extrusionOk="0" h="1036" w="422">
                      <a:moveTo>
                        <a:pt x="125" y="0"/>
                      </a:moveTo>
                      <a:cubicBezTo>
                        <a:pt x="50" y="24"/>
                        <a:pt x="1" y="99"/>
                        <a:pt x="26" y="148"/>
                      </a:cubicBezTo>
                      <a:cubicBezTo>
                        <a:pt x="125" y="395"/>
                        <a:pt x="174" y="641"/>
                        <a:pt x="174" y="912"/>
                      </a:cubicBezTo>
                      <a:cubicBezTo>
                        <a:pt x="174" y="961"/>
                        <a:pt x="224" y="1036"/>
                        <a:pt x="297" y="1036"/>
                      </a:cubicBezTo>
                      <a:cubicBezTo>
                        <a:pt x="346" y="1010"/>
                        <a:pt x="421" y="961"/>
                        <a:pt x="421" y="912"/>
                      </a:cubicBezTo>
                      <a:cubicBezTo>
                        <a:pt x="421" y="641"/>
                        <a:pt x="372" y="345"/>
                        <a:pt x="273" y="99"/>
                      </a:cubicBezTo>
                      <a:cubicBezTo>
                        <a:pt x="247" y="49"/>
                        <a:pt x="174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3" name="Google Shape;4353;g303e823a111_0_116"/>
                <p:cNvSpPr/>
                <p:nvPr/>
              </p:nvSpPr>
              <p:spPr>
                <a:xfrm>
                  <a:off x="-5098775" y="4413575"/>
                  <a:ext cx="4300" cy="13600"/>
                </a:xfrm>
                <a:custGeom>
                  <a:rect b="b" l="l" r="r" t="t"/>
                  <a:pathLst>
                    <a:path extrusionOk="0" h="544" w="172">
                      <a:moveTo>
                        <a:pt x="99" y="1"/>
                      </a:moveTo>
                      <a:cubicBezTo>
                        <a:pt x="73" y="1"/>
                        <a:pt x="49" y="50"/>
                        <a:pt x="49" y="74"/>
                      </a:cubicBezTo>
                      <a:cubicBezTo>
                        <a:pt x="24" y="198"/>
                        <a:pt x="24" y="346"/>
                        <a:pt x="0" y="494"/>
                      </a:cubicBezTo>
                      <a:cubicBezTo>
                        <a:pt x="0" y="518"/>
                        <a:pt x="24" y="543"/>
                        <a:pt x="73" y="543"/>
                      </a:cubicBezTo>
                      <a:cubicBezTo>
                        <a:pt x="99" y="543"/>
                        <a:pt x="122" y="518"/>
                        <a:pt x="122" y="494"/>
                      </a:cubicBezTo>
                      <a:cubicBezTo>
                        <a:pt x="148" y="346"/>
                        <a:pt x="148" y="198"/>
                        <a:pt x="172" y="74"/>
                      </a:cubicBezTo>
                      <a:cubicBezTo>
                        <a:pt x="172" y="50"/>
                        <a:pt x="148" y="1"/>
                        <a:pt x="99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4" name="Google Shape;4354;g303e823a111_0_116"/>
                <p:cNvSpPr/>
                <p:nvPr/>
              </p:nvSpPr>
              <p:spPr>
                <a:xfrm>
                  <a:off x="-5089550" y="4413325"/>
                  <a:ext cx="13575" cy="18200"/>
                </a:xfrm>
                <a:custGeom>
                  <a:rect b="b" l="l" r="r" t="t"/>
                  <a:pathLst>
                    <a:path extrusionOk="0" h="728" w="543">
                      <a:moveTo>
                        <a:pt x="410" y="1"/>
                      </a:moveTo>
                      <a:cubicBezTo>
                        <a:pt x="359" y="1"/>
                        <a:pt x="315" y="24"/>
                        <a:pt x="296" y="60"/>
                      </a:cubicBezTo>
                      <a:cubicBezTo>
                        <a:pt x="197" y="232"/>
                        <a:pt x="124" y="380"/>
                        <a:pt x="26" y="553"/>
                      </a:cubicBezTo>
                      <a:cubicBezTo>
                        <a:pt x="0" y="603"/>
                        <a:pt x="0" y="676"/>
                        <a:pt x="75" y="701"/>
                      </a:cubicBezTo>
                      <a:cubicBezTo>
                        <a:pt x="94" y="720"/>
                        <a:pt x="116" y="728"/>
                        <a:pt x="138" y="728"/>
                      </a:cubicBezTo>
                      <a:cubicBezTo>
                        <a:pt x="176" y="728"/>
                        <a:pt x="216" y="706"/>
                        <a:pt x="247" y="676"/>
                      </a:cubicBezTo>
                      <a:cubicBezTo>
                        <a:pt x="322" y="504"/>
                        <a:pt x="420" y="356"/>
                        <a:pt x="519" y="182"/>
                      </a:cubicBezTo>
                      <a:cubicBezTo>
                        <a:pt x="543" y="133"/>
                        <a:pt x="519" y="60"/>
                        <a:pt x="470" y="11"/>
                      </a:cubicBezTo>
                      <a:cubicBezTo>
                        <a:pt x="449" y="4"/>
                        <a:pt x="429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5" name="Google Shape;4355;g303e823a111_0_116"/>
                <p:cNvSpPr/>
                <p:nvPr/>
              </p:nvSpPr>
              <p:spPr>
                <a:xfrm>
                  <a:off x="-5077225" y="4427300"/>
                  <a:ext cx="7425" cy="9350"/>
                </a:xfrm>
                <a:custGeom>
                  <a:rect b="b" l="l" r="r" t="t"/>
                  <a:pathLst>
                    <a:path extrusionOk="0" h="374" w="297">
                      <a:moveTo>
                        <a:pt x="214" y="0"/>
                      </a:moveTo>
                      <a:cubicBezTo>
                        <a:pt x="198" y="0"/>
                        <a:pt x="186" y="6"/>
                        <a:pt x="174" y="18"/>
                      </a:cubicBezTo>
                      <a:cubicBezTo>
                        <a:pt x="125" y="117"/>
                        <a:pt x="75" y="192"/>
                        <a:pt x="26" y="290"/>
                      </a:cubicBezTo>
                      <a:cubicBezTo>
                        <a:pt x="0" y="314"/>
                        <a:pt x="26" y="363"/>
                        <a:pt x="50" y="363"/>
                      </a:cubicBezTo>
                      <a:cubicBezTo>
                        <a:pt x="57" y="371"/>
                        <a:pt x="65" y="374"/>
                        <a:pt x="72" y="374"/>
                      </a:cubicBezTo>
                      <a:cubicBezTo>
                        <a:pt x="89" y="374"/>
                        <a:pt x="107" y="356"/>
                        <a:pt x="125" y="340"/>
                      </a:cubicBezTo>
                      <a:cubicBezTo>
                        <a:pt x="174" y="265"/>
                        <a:pt x="223" y="166"/>
                        <a:pt x="296" y="93"/>
                      </a:cubicBezTo>
                      <a:cubicBezTo>
                        <a:pt x="296" y="67"/>
                        <a:pt x="296" y="18"/>
                        <a:pt x="273" y="18"/>
                      </a:cubicBezTo>
                      <a:cubicBezTo>
                        <a:pt x="248" y="6"/>
                        <a:pt x="229" y="0"/>
                        <a:pt x="2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6" name="Google Shape;4356;g303e823a111_0_116"/>
                <p:cNvSpPr/>
                <p:nvPr/>
              </p:nvSpPr>
              <p:spPr>
                <a:xfrm>
                  <a:off x="-4294150" y="4688725"/>
                  <a:ext cx="4950" cy="8525"/>
                </a:xfrm>
                <a:custGeom>
                  <a:rect b="b" l="l" r="r" t="t"/>
                  <a:pathLst>
                    <a:path extrusionOk="0" h="341" w="198">
                      <a:moveTo>
                        <a:pt x="62" y="1"/>
                      </a:moveTo>
                      <a:cubicBezTo>
                        <a:pt x="56" y="1"/>
                        <a:pt x="50" y="7"/>
                        <a:pt x="50" y="18"/>
                      </a:cubicBezTo>
                      <a:cubicBezTo>
                        <a:pt x="26" y="18"/>
                        <a:pt x="0" y="44"/>
                        <a:pt x="0" y="68"/>
                      </a:cubicBezTo>
                      <a:cubicBezTo>
                        <a:pt x="26" y="143"/>
                        <a:pt x="75" y="216"/>
                        <a:pt x="99" y="291"/>
                      </a:cubicBezTo>
                      <a:cubicBezTo>
                        <a:pt x="99" y="314"/>
                        <a:pt x="99" y="314"/>
                        <a:pt x="125" y="340"/>
                      </a:cubicBezTo>
                      <a:lnTo>
                        <a:pt x="148" y="340"/>
                      </a:lnTo>
                      <a:cubicBezTo>
                        <a:pt x="174" y="314"/>
                        <a:pt x="198" y="291"/>
                        <a:pt x="198" y="265"/>
                      </a:cubicBezTo>
                      <a:cubicBezTo>
                        <a:pt x="174" y="192"/>
                        <a:pt x="125" y="117"/>
                        <a:pt x="99" y="44"/>
                      </a:cubicBezTo>
                      <a:cubicBezTo>
                        <a:pt x="99" y="18"/>
                        <a:pt x="99" y="18"/>
                        <a:pt x="75" y="18"/>
                      </a:cubicBezTo>
                      <a:cubicBezTo>
                        <a:pt x="75" y="7"/>
                        <a:pt x="69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7" name="Google Shape;4357;g303e823a111_0_116"/>
                <p:cNvSpPr/>
                <p:nvPr/>
              </p:nvSpPr>
              <p:spPr>
                <a:xfrm>
                  <a:off x="-4287350" y="4672375"/>
                  <a:ext cx="8650" cy="21750"/>
                </a:xfrm>
                <a:custGeom>
                  <a:rect b="b" l="l" r="r" t="t"/>
                  <a:pathLst>
                    <a:path extrusionOk="0" h="870" w="346">
                      <a:moveTo>
                        <a:pt x="127" y="1"/>
                      </a:moveTo>
                      <a:cubicBezTo>
                        <a:pt x="118" y="1"/>
                        <a:pt x="109" y="3"/>
                        <a:pt x="99" y="8"/>
                      </a:cubicBezTo>
                      <a:cubicBezTo>
                        <a:pt x="50" y="31"/>
                        <a:pt x="1" y="81"/>
                        <a:pt x="24" y="130"/>
                      </a:cubicBezTo>
                      <a:cubicBezTo>
                        <a:pt x="99" y="353"/>
                        <a:pt x="123" y="550"/>
                        <a:pt x="123" y="771"/>
                      </a:cubicBezTo>
                      <a:cubicBezTo>
                        <a:pt x="123" y="820"/>
                        <a:pt x="172" y="870"/>
                        <a:pt x="247" y="870"/>
                      </a:cubicBezTo>
                      <a:cubicBezTo>
                        <a:pt x="297" y="870"/>
                        <a:pt x="346" y="820"/>
                        <a:pt x="346" y="771"/>
                      </a:cubicBezTo>
                      <a:cubicBezTo>
                        <a:pt x="346" y="524"/>
                        <a:pt x="297" y="303"/>
                        <a:pt x="222" y="81"/>
                      </a:cubicBezTo>
                      <a:cubicBezTo>
                        <a:pt x="202" y="41"/>
                        <a:pt x="166" y="1"/>
                        <a:pt x="127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8" name="Google Shape;4358;g303e823a111_0_116"/>
                <p:cNvSpPr/>
                <p:nvPr/>
              </p:nvSpPr>
              <p:spPr>
                <a:xfrm>
                  <a:off x="-4272550" y="4678075"/>
                  <a:ext cx="3725" cy="11125"/>
                </a:xfrm>
                <a:custGeom>
                  <a:rect b="b" l="l" r="r" t="t"/>
                  <a:pathLst>
                    <a:path extrusionOk="0" h="445" w="149">
                      <a:moveTo>
                        <a:pt x="99" y="1"/>
                      </a:moveTo>
                      <a:cubicBezTo>
                        <a:pt x="73" y="1"/>
                        <a:pt x="50" y="1"/>
                        <a:pt x="50" y="50"/>
                      </a:cubicBezTo>
                      <a:cubicBezTo>
                        <a:pt x="24" y="148"/>
                        <a:pt x="24" y="273"/>
                        <a:pt x="0" y="395"/>
                      </a:cubicBezTo>
                      <a:cubicBezTo>
                        <a:pt x="0" y="421"/>
                        <a:pt x="24" y="444"/>
                        <a:pt x="50" y="444"/>
                      </a:cubicBezTo>
                      <a:cubicBezTo>
                        <a:pt x="99" y="444"/>
                        <a:pt x="99" y="421"/>
                        <a:pt x="99" y="395"/>
                      </a:cubicBezTo>
                      <a:cubicBezTo>
                        <a:pt x="123" y="273"/>
                        <a:pt x="123" y="148"/>
                        <a:pt x="148" y="50"/>
                      </a:cubicBezTo>
                      <a:cubicBezTo>
                        <a:pt x="148" y="1"/>
                        <a:pt x="123" y="1"/>
                        <a:pt x="99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9" name="Google Shape;4359;g303e823a111_0_116"/>
                <p:cNvSpPr/>
                <p:nvPr/>
              </p:nvSpPr>
              <p:spPr>
                <a:xfrm>
                  <a:off x="-4264550" y="4677400"/>
                  <a:ext cx="11125" cy="15300"/>
                </a:xfrm>
                <a:custGeom>
                  <a:rect b="b" l="l" r="r" t="t"/>
                  <a:pathLst>
                    <a:path extrusionOk="0" h="612" w="445">
                      <a:moveTo>
                        <a:pt x="333" y="1"/>
                      </a:moveTo>
                      <a:cubicBezTo>
                        <a:pt x="297" y="1"/>
                        <a:pt x="263" y="22"/>
                        <a:pt x="247" y="53"/>
                      </a:cubicBezTo>
                      <a:cubicBezTo>
                        <a:pt x="174" y="201"/>
                        <a:pt x="99" y="323"/>
                        <a:pt x="26" y="471"/>
                      </a:cubicBezTo>
                      <a:cubicBezTo>
                        <a:pt x="0" y="497"/>
                        <a:pt x="0" y="570"/>
                        <a:pt x="49" y="596"/>
                      </a:cubicBezTo>
                      <a:cubicBezTo>
                        <a:pt x="70" y="605"/>
                        <a:pt x="94" y="611"/>
                        <a:pt x="118" y="611"/>
                      </a:cubicBezTo>
                      <a:cubicBezTo>
                        <a:pt x="152" y="611"/>
                        <a:pt x="183" y="599"/>
                        <a:pt x="197" y="570"/>
                      </a:cubicBezTo>
                      <a:cubicBezTo>
                        <a:pt x="272" y="422"/>
                        <a:pt x="345" y="300"/>
                        <a:pt x="420" y="152"/>
                      </a:cubicBezTo>
                      <a:cubicBezTo>
                        <a:pt x="444" y="102"/>
                        <a:pt x="444" y="53"/>
                        <a:pt x="395" y="28"/>
                      </a:cubicBezTo>
                      <a:cubicBezTo>
                        <a:pt x="376" y="9"/>
                        <a:pt x="354" y="1"/>
                        <a:pt x="333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0" name="Google Shape;4360;g303e823a111_0_116"/>
                <p:cNvSpPr/>
                <p:nvPr/>
              </p:nvSpPr>
              <p:spPr>
                <a:xfrm>
                  <a:off x="-4254050" y="4689175"/>
                  <a:ext cx="6200" cy="7900"/>
                </a:xfrm>
                <a:custGeom>
                  <a:rect b="b" l="l" r="r" t="t"/>
                  <a:pathLst>
                    <a:path extrusionOk="0" h="316" w="248">
                      <a:moveTo>
                        <a:pt x="221" y="0"/>
                      </a:moveTo>
                      <a:cubicBezTo>
                        <a:pt x="198" y="0"/>
                        <a:pt x="148" y="0"/>
                        <a:pt x="148" y="26"/>
                      </a:cubicBezTo>
                      <a:lnTo>
                        <a:pt x="0" y="247"/>
                      </a:lnTo>
                      <a:cubicBezTo>
                        <a:pt x="0" y="273"/>
                        <a:pt x="0" y="296"/>
                        <a:pt x="24" y="296"/>
                      </a:cubicBezTo>
                      <a:cubicBezTo>
                        <a:pt x="37" y="309"/>
                        <a:pt x="49" y="316"/>
                        <a:pt x="62" y="316"/>
                      </a:cubicBezTo>
                      <a:cubicBezTo>
                        <a:pt x="74" y="316"/>
                        <a:pt x="86" y="309"/>
                        <a:pt x="99" y="296"/>
                      </a:cubicBezTo>
                      <a:cubicBezTo>
                        <a:pt x="148" y="223"/>
                        <a:pt x="198" y="148"/>
                        <a:pt x="221" y="75"/>
                      </a:cubicBezTo>
                      <a:cubicBezTo>
                        <a:pt x="247" y="50"/>
                        <a:pt x="247" y="26"/>
                        <a:pt x="221" y="0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1" name="Google Shape;4361;g303e823a111_0_116"/>
                <p:cNvSpPr/>
                <p:nvPr/>
              </p:nvSpPr>
              <p:spPr>
                <a:xfrm>
                  <a:off x="-3400100" y="4490625"/>
                  <a:ext cx="5600" cy="8325"/>
                </a:xfrm>
                <a:custGeom>
                  <a:rect b="b" l="l" r="r" t="t"/>
                  <a:pathLst>
                    <a:path extrusionOk="0" h="333" w="224">
                      <a:moveTo>
                        <a:pt x="50" y="1"/>
                      </a:moveTo>
                      <a:cubicBezTo>
                        <a:pt x="26" y="26"/>
                        <a:pt x="1" y="50"/>
                        <a:pt x="26" y="76"/>
                      </a:cubicBezTo>
                      <a:cubicBezTo>
                        <a:pt x="50" y="149"/>
                        <a:pt x="76" y="224"/>
                        <a:pt x="125" y="297"/>
                      </a:cubicBezTo>
                      <a:cubicBezTo>
                        <a:pt x="125" y="322"/>
                        <a:pt x="125" y="322"/>
                        <a:pt x="149" y="322"/>
                      </a:cubicBezTo>
                      <a:cubicBezTo>
                        <a:pt x="149" y="322"/>
                        <a:pt x="160" y="333"/>
                        <a:pt x="168" y="333"/>
                      </a:cubicBezTo>
                      <a:cubicBezTo>
                        <a:pt x="171" y="333"/>
                        <a:pt x="174" y="330"/>
                        <a:pt x="174" y="322"/>
                      </a:cubicBezTo>
                      <a:cubicBezTo>
                        <a:pt x="198" y="322"/>
                        <a:pt x="224" y="297"/>
                        <a:pt x="224" y="273"/>
                      </a:cubicBezTo>
                      <a:cubicBezTo>
                        <a:pt x="174" y="198"/>
                        <a:pt x="149" y="125"/>
                        <a:pt x="125" y="50"/>
                      </a:cubicBezTo>
                      <a:cubicBezTo>
                        <a:pt x="125" y="26"/>
                        <a:pt x="99" y="26"/>
                        <a:pt x="99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2" name="Google Shape;4362;g303e823a111_0_116"/>
                <p:cNvSpPr/>
                <p:nvPr/>
              </p:nvSpPr>
              <p:spPr>
                <a:xfrm>
                  <a:off x="-3392700" y="4474450"/>
                  <a:ext cx="8075" cy="21775"/>
                </a:xfrm>
                <a:custGeom>
                  <a:rect b="b" l="l" r="r" t="t"/>
                  <a:pathLst>
                    <a:path extrusionOk="0" h="871" w="323">
                      <a:moveTo>
                        <a:pt x="112" y="0"/>
                      </a:moveTo>
                      <a:cubicBezTo>
                        <a:pt x="101" y="0"/>
                        <a:pt x="89" y="2"/>
                        <a:pt x="76" y="6"/>
                      </a:cubicBezTo>
                      <a:cubicBezTo>
                        <a:pt x="26" y="6"/>
                        <a:pt x="1" y="81"/>
                        <a:pt x="1" y="131"/>
                      </a:cubicBezTo>
                      <a:cubicBezTo>
                        <a:pt x="99" y="328"/>
                        <a:pt x="125" y="549"/>
                        <a:pt x="125" y="746"/>
                      </a:cubicBezTo>
                      <a:cubicBezTo>
                        <a:pt x="125" y="821"/>
                        <a:pt x="174" y="871"/>
                        <a:pt x="224" y="871"/>
                      </a:cubicBezTo>
                      <a:cubicBezTo>
                        <a:pt x="297" y="845"/>
                        <a:pt x="322" y="821"/>
                        <a:pt x="322" y="746"/>
                      </a:cubicBezTo>
                      <a:cubicBezTo>
                        <a:pt x="322" y="525"/>
                        <a:pt x="297" y="302"/>
                        <a:pt x="198" y="81"/>
                      </a:cubicBezTo>
                      <a:cubicBezTo>
                        <a:pt x="198" y="41"/>
                        <a:pt x="165" y="0"/>
                        <a:pt x="1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3" name="Google Shape;4363;g303e823a111_0_116"/>
                <p:cNvSpPr/>
                <p:nvPr/>
              </p:nvSpPr>
              <p:spPr>
                <a:xfrm>
                  <a:off x="-3377900" y="4479525"/>
                  <a:ext cx="3725" cy="11125"/>
                </a:xfrm>
                <a:custGeom>
                  <a:rect b="b" l="l" r="r" t="t"/>
                  <a:pathLst>
                    <a:path extrusionOk="0" h="445" w="149">
                      <a:moveTo>
                        <a:pt x="99" y="1"/>
                      </a:moveTo>
                      <a:cubicBezTo>
                        <a:pt x="50" y="1"/>
                        <a:pt x="50" y="26"/>
                        <a:pt x="50" y="50"/>
                      </a:cubicBezTo>
                      <a:cubicBezTo>
                        <a:pt x="26" y="174"/>
                        <a:pt x="1" y="297"/>
                        <a:pt x="1" y="395"/>
                      </a:cubicBezTo>
                      <a:cubicBezTo>
                        <a:pt x="1" y="445"/>
                        <a:pt x="26" y="445"/>
                        <a:pt x="50" y="445"/>
                      </a:cubicBezTo>
                      <a:cubicBezTo>
                        <a:pt x="76" y="445"/>
                        <a:pt x="99" y="445"/>
                        <a:pt x="99" y="395"/>
                      </a:cubicBezTo>
                      <a:cubicBezTo>
                        <a:pt x="125" y="297"/>
                        <a:pt x="125" y="174"/>
                        <a:pt x="149" y="50"/>
                      </a:cubicBezTo>
                      <a:cubicBezTo>
                        <a:pt x="149" y="26"/>
                        <a:pt x="125" y="1"/>
                        <a:pt x="99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4" name="Google Shape;4364;g303e823a111_0_116"/>
                <p:cNvSpPr/>
                <p:nvPr/>
              </p:nvSpPr>
              <p:spPr>
                <a:xfrm>
                  <a:off x="-3370500" y="4479300"/>
                  <a:ext cx="11775" cy="15300"/>
                </a:xfrm>
                <a:custGeom>
                  <a:rect b="b" l="l" r="r" t="t"/>
                  <a:pathLst>
                    <a:path extrusionOk="0" h="612" w="471">
                      <a:moveTo>
                        <a:pt x="356" y="0"/>
                      </a:moveTo>
                      <a:cubicBezTo>
                        <a:pt x="321" y="0"/>
                        <a:pt x="290" y="23"/>
                        <a:pt x="273" y="59"/>
                      </a:cubicBezTo>
                      <a:cubicBezTo>
                        <a:pt x="198" y="183"/>
                        <a:pt x="125" y="331"/>
                        <a:pt x="26" y="454"/>
                      </a:cubicBezTo>
                      <a:cubicBezTo>
                        <a:pt x="1" y="503"/>
                        <a:pt x="26" y="578"/>
                        <a:pt x="76" y="602"/>
                      </a:cubicBezTo>
                      <a:cubicBezTo>
                        <a:pt x="89" y="609"/>
                        <a:pt x="102" y="612"/>
                        <a:pt x="115" y="612"/>
                      </a:cubicBezTo>
                      <a:cubicBezTo>
                        <a:pt x="151" y="612"/>
                        <a:pt x="187" y="588"/>
                        <a:pt x="224" y="552"/>
                      </a:cubicBezTo>
                      <a:cubicBezTo>
                        <a:pt x="297" y="430"/>
                        <a:pt x="371" y="282"/>
                        <a:pt x="444" y="158"/>
                      </a:cubicBezTo>
                      <a:cubicBezTo>
                        <a:pt x="470" y="108"/>
                        <a:pt x="444" y="35"/>
                        <a:pt x="395" y="10"/>
                      </a:cubicBezTo>
                      <a:cubicBezTo>
                        <a:pt x="382" y="3"/>
                        <a:pt x="369" y="0"/>
                        <a:pt x="3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5" name="Google Shape;4365;g303e823a111_0_116"/>
                <p:cNvSpPr/>
                <p:nvPr/>
              </p:nvSpPr>
              <p:spPr>
                <a:xfrm>
                  <a:off x="-3360000" y="4491000"/>
                  <a:ext cx="6800" cy="7950"/>
                </a:xfrm>
                <a:custGeom>
                  <a:rect b="b" l="l" r="r" t="t"/>
                  <a:pathLst>
                    <a:path extrusionOk="0" h="318" w="272">
                      <a:moveTo>
                        <a:pt x="201" y="1"/>
                      </a:moveTo>
                      <a:cubicBezTo>
                        <a:pt x="185" y="1"/>
                        <a:pt x="172" y="18"/>
                        <a:pt x="172" y="35"/>
                      </a:cubicBezTo>
                      <a:cubicBezTo>
                        <a:pt x="123" y="110"/>
                        <a:pt x="74" y="159"/>
                        <a:pt x="24" y="232"/>
                      </a:cubicBezTo>
                      <a:cubicBezTo>
                        <a:pt x="1" y="258"/>
                        <a:pt x="24" y="307"/>
                        <a:pt x="50" y="307"/>
                      </a:cubicBezTo>
                      <a:cubicBezTo>
                        <a:pt x="57" y="314"/>
                        <a:pt x="64" y="317"/>
                        <a:pt x="71" y="317"/>
                      </a:cubicBezTo>
                      <a:cubicBezTo>
                        <a:pt x="89" y="317"/>
                        <a:pt x="106" y="300"/>
                        <a:pt x="123" y="282"/>
                      </a:cubicBezTo>
                      <a:cubicBezTo>
                        <a:pt x="149" y="232"/>
                        <a:pt x="198" y="159"/>
                        <a:pt x="247" y="84"/>
                      </a:cubicBezTo>
                      <a:cubicBezTo>
                        <a:pt x="271" y="61"/>
                        <a:pt x="247" y="11"/>
                        <a:pt x="222" y="11"/>
                      </a:cubicBezTo>
                      <a:cubicBezTo>
                        <a:pt x="215" y="4"/>
                        <a:pt x="208" y="1"/>
                        <a:pt x="201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6" name="Google Shape;4366;g303e823a111_0_116"/>
                <p:cNvSpPr/>
                <p:nvPr/>
              </p:nvSpPr>
              <p:spPr>
                <a:xfrm>
                  <a:off x="-4509325" y="4967875"/>
                  <a:ext cx="17875" cy="27450"/>
                </a:xfrm>
                <a:custGeom>
                  <a:rect b="b" l="l" r="r" t="t"/>
                  <a:pathLst>
                    <a:path extrusionOk="0" h="1098" w="715">
                      <a:moveTo>
                        <a:pt x="149" y="1"/>
                      </a:moveTo>
                      <a:cubicBezTo>
                        <a:pt x="74" y="26"/>
                        <a:pt x="1" y="125"/>
                        <a:pt x="50" y="223"/>
                      </a:cubicBezTo>
                      <a:cubicBezTo>
                        <a:pt x="149" y="470"/>
                        <a:pt x="247" y="717"/>
                        <a:pt x="346" y="987"/>
                      </a:cubicBezTo>
                      <a:cubicBezTo>
                        <a:pt x="370" y="1013"/>
                        <a:pt x="395" y="1062"/>
                        <a:pt x="419" y="1086"/>
                      </a:cubicBezTo>
                      <a:cubicBezTo>
                        <a:pt x="452" y="1086"/>
                        <a:pt x="485" y="1097"/>
                        <a:pt x="518" y="1097"/>
                      </a:cubicBezTo>
                      <a:cubicBezTo>
                        <a:pt x="534" y="1097"/>
                        <a:pt x="550" y="1094"/>
                        <a:pt x="567" y="1086"/>
                      </a:cubicBezTo>
                      <a:cubicBezTo>
                        <a:pt x="642" y="1062"/>
                        <a:pt x="715" y="963"/>
                        <a:pt x="666" y="888"/>
                      </a:cubicBezTo>
                      <a:cubicBezTo>
                        <a:pt x="567" y="642"/>
                        <a:pt x="468" y="371"/>
                        <a:pt x="370" y="125"/>
                      </a:cubicBezTo>
                      <a:cubicBezTo>
                        <a:pt x="346" y="99"/>
                        <a:pt x="320" y="50"/>
                        <a:pt x="297" y="26"/>
                      </a:cubicBezTo>
                      <a:cubicBezTo>
                        <a:pt x="247" y="1"/>
                        <a:pt x="198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7" name="Google Shape;4367;g303e823a111_0_116"/>
                <p:cNvSpPr/>
                <p:nvPr/>
              </p:nvSpPr>
              <p:spPr>
                <a:xfrm>
                  <a:off x="-4486525" y="4913750"/>
                  <a:ext cx="28375" cy="71425"/>
                </a:xfrm>
                <a:custGeom>
                  <a:rect b="b" l="l" r="r" t="t"/>
                  <a:pathLst>
                    <a:path extrusionOk="0" h="2857" w="1135">
                      <a:moveTo>
                        <a:pt x="417" y="1"/>
                      </a:moveTo>
                      <a:cubicBezTo>
                        <a:pt x="385" y="1"/>
                        <a:pt x="354" y="7"/>
                        <a:pt x="322" y="21"/>
                      </a:cubicBezTo>
                      <a:cubicBezTo>
                        <a:pt x="148" y="70"/>
                        <a:pt x="0" y="242"/>
                        <a:pt x="75" y="439"/>
                      </a:cubicBezTo>
                      <a:cubicBezTo>
                        <a:pt x="345" y="1106"/>
                        <a:pt x="470" y="1797"/>
                        <a:pt x="470" y="2511"/>
                      </a:cubicBezTo>
                      <a:cubicBezTo>
                        <a:pt x="470" y="2684"/>
                        <a:pt x="618" y="2856"/>
                        <a:pt x="815" y="2856"/>
                      </a:cubicBezTo>
                      <a:cubicBezTo>
                        <a:pt x="987" y="2856"/>
                        <a:pt x="1135" y="2708"/>
                        <a:pt x="1135" y="2511"/>
                      </a:cubicBezTo>
                      <a:cubicBezTo>
                        <a:pt x="1135" y="1747"/>
                        <a:pt x="1012" y="982"/>
                        <a:pt x="740" y="242"/>
                      </a:cubicBezTo>
                      <a:cubicBezTo>
                        <a:pt x="681" y="121"/>
                        <a:pt x="554" y="1"/>
                        <a:pt x="417" y="1"/>
                      </a:cubicBezTo>
                      <a:close/>
                    </a:path>
                  </a:pathLst>
                </a:custGeom>
                <a:solidFill>
                  <a:srgbClr val="BDE4F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8" name="Google Shape;4368;g303e823a111_0_116"/>
                <p:cNvSpPr/>
                <p:nvPr/>
              </p:nvSpPr>
              <p:spPr>
                <a:xfrm>
                  <a:off x="-4436575" y="4931525"/>
                  <a:ext cx="12375" cy="37025"/>
                </a:xfrm>
                <a:custGeom>
                  <a:rect b="b" l="l" r="r" t="t"/>
                  <a:pathLst>
                    <a:path extrusionOk="0" h="1481" w="495">
                      <a:moveTo>
                        <a:pt x="321" y="0"/>
                      </a:moveTo>
                      <a:cubicBezTo>
                        <a:pt x="198" y="0"/>
                        <a:pt x="149" y="73"/>
                        <a:pt x="149" y="148"/>
                      </a:cubicBezTo>
                      <a:cubicBezTo>
                        <a:pt x="100" y="543"/>
                        <a:pt x="50" y="938"/>
                        <a:pt x="1" y="1307"/>
                      </a:cubicBezTo>
                      <a:cubicBezTo>
                        <a:pt x="1" y="1405"/>
                        <a:pt x="100" y="1480"/>
                        <a:pt x="173" y="1480"/>
                      </a:cubicBezTo>
                      <a:cubicBezTo>
                        <a:pt x="271" y="1480"/>
                        <a:pt x="346" y="1405"/>
                        <a:pt x="346" y="1307"/>
                      </a:cubicBezTo>
                      <a:cubicBezTo>
                        <a:pt x="396" y="938"/>
                        <a:pt x="445" y="543"/>
                        <a:pt x="469" y="148"/>
                      </a:cubicBezTo>
                      <a:cubicBezTo>
                        <a:pt x="494" y="73"/>
                        <a:pt x="396" y="0"/>
                        <a:pt x="32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9" name="Google Shape;4369;g303e823a111_0_116"/>
                <p:cNvSpPr/>
                <p:nvPr/>
              </p:nvSpPr>
              <p:spPr>
                <a:xfrm>
                  <a:off x="-4410675" y="4930275"/>
                  <a:ext cx="37625" cy="50625"/>
                </a:xfrm>
                <a:custGeom>
                  <a:rect b="b" l="l" r="r" t="t"/>
                  <a:pathLst>
                    <a:path extrusionOk="0" h="2025" w="1505">
                      <a:moveTo>
                        <a:pt x="1126" y="0"/>
                      </a:moveTo>
                      <a:cubicBezTo>
                        <a:pt x="1011" y="0"/>
                        <a:pt x="904" y="60"/>
                        <a:pt x="839" y="173"/>
                      </a:cubicBezTo>
                      <a:cubicBezTo>
                        <a:pt x="593" y="617"/>
                        <a:pt x="320" y="1061"/>
                        <a:pt x="74" y="1505"/>
                      </a:cubicBezTo>
                      <a:cubicBezTo>
                        <a:pt x="1" y="1678"/>
                        <a:pt x="24" y="1899"/>
                        <a:pt x="198" y="1974"/>
                      </a:cubicBezTo>
                      <a:cubicBezTo>
                        <a:pt x="249" y="2008"/>
                        <a:pt x="308" y="2024"/>
                        <a:pt x="368" y="2024"/>
                      </a:cubicBezTo>
                      <a:cubicBezTo>
                        <a:pt x="483" y="2024"/>
                        <a:pt x="601" y="1964"/>
                        <a:pt x="666" y="1850"/>
                      </a:cubicBezTo>
                      <a:cubicBezTo>
                        <a:pt x="912" y="1406"/>
                        <a:pt x="1159" y="962"/>
                        <a:pt x="1431" y="494"/>
                      </a:cubicBezTo>
                      <a:cubicBezTo>
                        <a:pt x="1504" y="346"/>
                        <a:pt x="1455" y="123"/>
                        <a:pt x="1307" y="50"/>
                      </a:cubicBezTo>
                      <a:cubicBezTo>
                        <a:pt x="1248" y="16"/>
                        <a:pt x="1186" y="0"/>
                        <a:pt x="112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0" name="Google Shape;4370;g303e823a111_0_116"/>
                <p:cNvSpPr/>
                <p:nvPr/>
              </p:nvSpPr>
              <p:spPr>
                <a:xfrm>
                  <a:off x="-4375550" y="4969100"/>
                  <a:ext cx="20400" cy="25975"/>
                </a:xfrm>
                <a:custGeom>
                  <a:rect b="b" l="l" r="r" t="t"/>
                  <a:pathLst>
                    <a:path extrusionOk="0" h="1039" w="816">
                      <a:moveTo>
                        <a:pt x="631" y="1"/>
                      </a:moveTo>
                      <a:cubicBezTo>
                        <a:pt x="578" y="1"/>
                        <a:pt x="526" y="28"/>
                        <a:pt x="494" y="76"/>
                      </a:cubicBezTo>
                      <a:cubicBezTo>
                        <a:pt x="346" y="322"/>
                        <a:pt x="174" y="543"/>
                        <a:pt x="26" y="790"/>
                      </a:cubicBezTo>
                      <a:cubicBezTo>
                        <a:pt x="1" y="865"/>
                        <a:pt x="26" y="987"/>
                        <a:pt x="99" y="1013"/>
                      </a:cubicBezTo>
                      <a:cubicBezTo>
                        <a:pt x="126" y="1030"/>
                        <a:pt x="155" y="1038"/>
                        <a:pt x="184" y="1038"/>
                      </a:cubicBezTo>
                      <a:cubicBezTo>
                        <a:pt x="238" y="1038"/>
                        <a:pt x="290" y="1011"/>
                        <a:pt x="322" y="964"/>
                      </a:cubicBezTo>
                      <a:cubicBezTo>
                        <a:pt x="470" y="717"/>
                        <a:pt x="618" y="494"/>
                        <a:pt x="766" y="247"/>
                      </a:cubicBezTo>
                      <a:cubicBezTo>
                        <a:pt x="816" y="174"/>
                        <a:pt x="790" y="50"/>
                        <a:pt x="717" y="26"/>
                      </a:cubicBezTo>
                      <a:cubicBezTo>
                        <a:pt x="690" y="9"/>
                        <a:pt x="660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1" name="Google Shape;4371;g303e823a111_0_116"/>
                <p:cNvSpPr/>
                <p:nvPr/>
              </p:nvSpPr>
              <p:spPr>
                <a:xfrm>
                  <a:off x="-4962550" y="4837525"/>
                  <a:ext cx="265800" cy="96925"/>
                </a:xfrm>
                <a:custGeom>
                  <a:rect b="b" l="l" r="r" t="t"/>
                  <a:pathLst>
                    <a:path extrusionOk="0" h="3877" w="10632">
                      <a:moveTo>
                        <a:pt x="3828" y="0"/>
                      </a:moveTo>
                      <a:cubicBezTo>
                        <a:pt x="3604" y="0"/>
                        <a:pt x="3379" y="20"/>
                        <a:pt x="3158" y="61"/>
                      </a:cubicBezTo>
                      <a:cubicBezTo>
                        <a:pt x="1530" y="331"/>
                        <a:pt x="322" y="1860"/>
                        <a:pt x="1" y="3464"/>
                      </a:cubicBezTo>
                      <a:cubicBezTo>
                        <a:pt x="891" y="3749"/>
                        <a:pt x="1787" y="3877"/>
                        <a:pt x="2672" y="3877"/>
                      </a:cubicBezTo>
                      <a:cubicBezTo>
                        <a:pt x="4314" y="3877"/>
                        <a:pt x="5917" y="3438"/>
                        <a:pt x="7376" y="2748"/>
                      </a:cubicBezTo>
                      <a:cubicBezTo>
                        <a:pt x="7761" y="2867"/>
                        <a:pt x="8221" y="2930"/>
                        <a:pt x="8689" y="2930"/>
                      </a:cubicBezTo>
                      <a:cubicBezTo>
                        <a:pt x="9391" y="2930"/>
                        <a:pt x="10113" y="2788"/>
                        <a:pt x="10632" y="2478"/>
                      </a:cubicBezTo>
                      <a:cubicBezTo>
                        <a:pt x="10508" y="1787"/>
                        <a:pt x="9916" y="1195"/>
                        <a:pt x="9225" y="1071"/>
                      </a:cubicBezTo>
                      <a:cubicBezTo>
                        <a:pt x="9137" y="1056"/>
                        <a:pt x="9049" y="1049"/>
                        <a:pt x="8960" y="1049"/>
                      </a:cubicBezTo>
                      <a:cubicBezTo>
                        <a:pt x="8324" y="1049"/>
                        <a:pt x="7679" y="1419"/>
                        <a:pt x="7376" y="1959"/>
                      </a:cubicBezTo>
                      <a:cubicBezTo>
                        <a:pt x="6631" y="768"/>
                        <a:pt x="5228" y="0"/>
                        <a:pt x="382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2" name="Google Shape;4372;g303e823a111_0_116"/>
                <p:cNvSpPr/>
                <p:nvPr/>
              </p:nvSpPr>
              <p:spPr>
                <a:xfrm>
                  <a:off x="-4927375" y="4898775"/>
                  <a:ext cx="9900" cy="12050"/>
                </a:xfrm>
                <a:custGeom>
                  <a:rect b="b" l="l" r="r" t="t"/>
                  <a:pathLst>
                    <a:path extrusionOk="0" h="482" w="396">
                      <a:moveTo>
                        <a:pt x="262" y="1"/>
                      </a:moveTo>
                      <a:cubicBezTo>
                        <a:pt x="222" y="1"/>
                        <a:pt x="188" y="21"/>
                        <a:pt x="172" y="51"/>
                      </a:cubicBezTo>
                      <a:cubicBezTo>
                        <a:pt x="123" y="150"/>
                        <a:pt x="74" y="225"/>
                        <a:pt x="24" y="298"/>
                      </a:cubicBezTo>
                      <a:cubicBezTo>
                        <a:pt x="1" y="324"/>
                        <a:pt x="1" y="373"/>
                        <a:pt x="1" y="397"/>
                      </a:cubicBezTo>
                      <a:cubicBezTo>
                        <a:pt x="1" y="422"/>
                        <a:pt x="24" y="446"/>
                        <a:pt x="50" y="472"/>
                      </a:cubicBezTo>
                      <a:cubicBezTo>
                        <a:pt x="69" y="478"/>
                        <a:pt x="89" y="481"/>
                        <a:pt x="108" y="481"/>
                      </a:cubicBezTo>
                      <a:cubicBezTo>
                        <a:pt x="159" y="481"/>
                        <a:pt x="204" y="459"/>
                        <a:pt x="222" y="422"/>
                      </a:cubicBezTo>
                      <a:cubicBezTo>
                        <a:pt x="271" y="347"/>
                        <a:pt x="320" y="274"/>
                        <a:pt x="370" y="176"/>
                      </a:cubicBezTo>
                      <a:cubicBezTo>
                        <a:pt x="395" y="150"/>
                        <a:pt x="395" y="126"/>
                        <a:pt x="395" y="101"/>
                      </a:cubicBezTo>
                      <a:cubicBezTo>
                        <a:pt x="370" y="51"/>
                        <a:pt x="370" y="28"/>
                        <a:pt x="346" y="28"/>
                      </a:cubicBezTo>
                      <a:cubicBezTo>
                        <a:pt x="317" y="9"/>
                        <a:pt x="28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3" name="Google Shape;4373;g303e823a111_0_116"/>
                <p:cNvSpPr/>
                <p:nvPr/>
              </p:nvSpPr>
              <p:spPr>
                <a:xfrm>
                  <a:off x="-4905825" y="4884650"/>
                  <a:ext cx="4975" cy="5550"/>
                </a:xfrm>
                <a:custGeom>
                  <a:rect b="b" l="l" r="r" t="t"/>
                  <a:pathLst>
                    <a:path extrusionOk="0" h="222" w="199">
                      <a:moveTo>
                        <a:pt x="99" y="1"/>
                      </a:moveTo>
                      <a:lnTo>
                        <a:pt x="76" y="25"/>
                      </a:lnTo>
                      <a:cubicBezTo>
                        <a:pt x="50" y="74"/>
                        <a:pt x="26" y="100"/>
                        <a:pt x="1" y="149"/>
                      </a:cubicBezTo>
                      <a:lnTo>
                        <a:pt x="1" y="173"/>
                      </a:lnTo>
                      <a:cubicBezTo>
                        <a:pt x="1" y="198"/>
                        <a:pt x="26" y="222"/>
                        <a:pt x="26" y="222"/>
                      </a:cubicBezTo>
                      <a:lnTo>
                        <a:pt x="76" y="222"/>
                      </a:lnTo>
                      <a:cubicBezTo>
                        <a:pt x="99" y="222"/>
                        <a:pt x="99" y="222"/>
                        <a:pt x="125" y="198"/>
                      </a:cubicBezTo>
                      <a:cubicBezTo>
                        <a:pt x="125" y="173"/>
                        <a:pt x="149" y="123"/>
                        <a:pt x="174" y="100"/>
                      </a:cubicBezTo>
                      <a:cubicBezTo>
                        <a:pt x="198" y="74"/>
                        <a:pt x="198" y="50"/>
                        <a:pt x="174" y="50"/>
                      </a:cubicBezTo>
                      <a:cubicBezTo>
                        <a:pt x="174" y="25"/>
                        <a:pt x="174" y="25"/>
                        <a:pt x="1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4" name="Google Shape;4374;g303e823a111_0_116"/>
                <p:cNvSpPr/>
                <p:nvPr/>
              </p:nvSpPr>
              <p:spPr>
                <a:xfrm>
                  <a:off x="-4917500" y="4862450"/>
                  <a:ext cx="9875" cy="10500"/>
                </a:xfrm>
                <a:custGeom>
                  <a:rect b="b" l="l" r="r" t="t"/>
                  <a:pathLst>
                    <a:path extrusionOk="0" h="420" w="395">
                      <a:moveTo>
                        <a:pt x="271" y="1"/>
                      </a:moveTo>
                      <a:cubicBezTo>
                        <a:pt x="247" y="1"/>
                        <a:pt x="198" y="25"/>
                        <a:pt x="172" y="50"/>
                      </a:cubicBezTo>
                      <a:cubicBezTo>
                        <a:pt x="123" y="100"/>
                        <a:pt x="73" y="149"/>
                        <a:pt x="24" y="222"/>
                      </a:cubicBezTo>
                      <a:lnTo>
                        <a:pt x="0" y="248"/>
                      </a:lnTo>
                      <a:lnTo>
                        <a:pt x="0" y="297"/>
                      </a:lnTo>
                      <a:cubicBezTo>
                        <a:pt x="0" y="321"/>
                        <a:pt x="0" y="370"/>
                        <a:pt x="24" y="396"/>
                      </a:cubicBezTo>
                      <a:cubicBezTo>
                        <a:pt x="50" y="396"/>
                        <a:pt x="73" y="419"/>
                        <a:pt x="123" y="419"/>
                      </a:cubicBezTo>
                      <a:cubicBezTo>
                        <a:pt x="148" y="419"/>
                        <a:pt x="172" y="419"/>
                        <a:pt x="198" y="396"/>
                      </a:cubicBezTo>
                      <a:cubicBezTo>
                        <a:pt x="247" y="321"/>
                        <a:pt x="296" y="271"/>
                        <a:pt x="345" y="198"/>
                      </a:cubicBezTo>
                      <a:cubicBezTo>
                        <a:pt x="369" y="198"/>
                        <a:pt x="369" y="198"/>
                        <a:pt x="369" y="173"/>
                      </a:cubicBezTo>
                      <a:cubicBezTo>
                        <a:pt x="395" y="149"/>
                        <a:pt x="395" y="149"/>
                        <a:pt x="395" y="123"/>
                      </a:cubicBezTo>
                      <a:cubicBezTo>
                        <a:pt x="395" y="100"/>
                        <a:pt x="369" y="50"/>
                        <a:pt x="345" y="50"/>
                      </a:cubicBezTo>
                      <a:cubicBezTo>
                        <a:pt x="320" y="25"/>
                        <a:pt x="296" y="1"/>
                        <a:pt x="2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5" name="Google Shape;4375;g303e823a111_0_116"/>
                <p:cNvSpPr/>
                <p:nvPr/>
              </p:nvSpPr>
              <p:spPr>
                <a:xfrm>
                  <a:off x="-4762125" y="4885250"/>
                  <a:ext cx="4325" cy="4625"/>
                </a:xfrm>
                <a:custGeom>
                  <a:rect b="b" l="l" r="r" t="t"/>
                  <a:pathLst>
                    <a:path extrusionOk="0" h="185" w="173">
                      <a:moveTo>
                        <a:pt x="73" y="1"/>
                      </a:moveTo>
                      <a:lnTo>
                        <a:pt x="50" y="26"/>
                      </a:lnTo>
                      <a:cubicBezTo>
                        <a:pt x="50" y="50"/>
                        <a:pt x="24" y="76"/>
                        <a:pt x="0" y="99"/>
                      </a:cubicBezTo>
                      <a:lnTo>
                        <a:pt x="0" y="125"/>
                      </a:lnTo>
                      <a:lnTo>
                        <a:pt x="0" y="149"/>
                      </a:lnTo>
                      <a:lnTo>
                        <a:pt x="24" y="149"/>
                      </a:lnTo>
                      <a:lnTo>
                        <a:pt x="24" y="174"/>
                      </a:lnTo>
                      <a:cubicBezTo>
                        <a:pt x="41" y="174"/>
                        <a:pt x="47" y="185"/>
                        <a:pt x="56" y="185"/>
                      </a:cubicBezTo>
                      <a:cubicBezTo>
                        <a:pt x="60" y="185"/>
                        <a:pt x="66" y="182"/>
                        <a:pt x="73" y="174"/>
                      </a:cubicBezTo>
                      <a:lnTo>
                        <a:pt x="99" y="174"/>
                      </a:lnTo>
                      <a:lnTo>
                        <a:pt x="123" y="149"/>
                      </a:lnTo>
                      <a:cubicBezTo>
                        <a:pt x="123" y="125"/>
                        <a:pt x="148" y="99"/>
                        <a:pt x="148" y="99"/>
                      </a:cubicBezTo>
                      <a:lnTo>
                        <a:pt x="172" y="76"/>
                      </a:lnTo>
                      <a:lnTo>
                        <a:pt x="172" y="50"/>
                      </a:lnTo>
                      <a:cubicBezTo>
                        <a:pt x="172" y="26"/>
                        <a:pt x="148" y="26"/>
                        <a:pt x="148" y="26"/>
                      </a:cubicBezTo>
                      <a:lnTo>
                        <a:pt x="14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6" name="Google Shape;4376;g303e823a111_0_116"/>
                <p:cNvSpPr/>
                <p:nvPr/>
              </p:nvSpPr>
              <p:spPr>
                <a:xfrm>
                  <a:off x="-4754125" y="4871100"/>
                  <a:ext cx="8650" cy="8650"/>
                </a:xfrm>
                <a:custGeom>
                  <a:rect b="b" l="l" r="r" t="t"/>
                  <a:pathLst>
                    <a:path extrusionOk="0" h="346" w="346">
                      <a:moveTo>
                        <a:pt x="174" y="0"/>
                      </a:moveTo>
                      <a:cubicBezTo>
                        <a:pt x="174" y="24"/>
                        <a:pt x="148" y="24"/>
                        <a:pt x="124" y="50"/>
                      </a:cubicBezTo>
                      <a:cubicBezTo>
                        <a:pt x="99" y="73"/>
                        <a:pt x="75" y="123"/>
                        <a:pt x="49" y="148"/>
                      </a:cubicBezTo>
                      <a:cubicBezTo>
                        <a:pt x="26" y="148"/>
                        <a:pt x="26" y="172"/>
                        <a:pt x="26" y="198"/>
                      </a:cubicBezTo>
                      <a:cubicBezTo>
                        <a:pt x="0" y="198"/>
                        <a:pt x="0" y="221"/>
                        <a:pt x="0" y="221"/>
                      </a:cubicBezTo>
                      <a:cubicBezTo>
                        <a:pt x="0" y="247"/>
                        <a:pt x="0" y="271"/>
                        <a:pt x="26" y="271"/>
                      </a:cubicBezTo>
                      <a:cubicBezTo>
                        <a:pt x="26" y="296"/>
                        <a:pt x="26" y="320"/>
                        <a:pt x="49" y="320"/>
                      </a:cubicBezTo>
                      <a:lnTo>
                        <a:pt x="75" y="346"/>
                      </a:lnTo>
                      <a:lnTo>
                        <a:pt x="174" y="346"/>
                      </a:lnTo>
                      <a:cubicBezTo>
                        <a:pt x="174" y="346"/>
                        <a:pt x="197" y="346"/>
                        <a:pt x="223" y="320"/>
                      </a:cubicBezTo>
                      <a:cubicBezTo>
                        <a:pt x="247" y="271"/>
                        <a:pt x="272" y="247"/>
                        <a:pt x="296" y="221"/>
                      </a:cubicBezTo>
                      <a:cubicBezTo>
                        <a:pt x="322" y="198"/>
                        <a:pt x="322" y="198"/>
                        <a:pt x="322" y="172"/>
                      </a:cubicBezTo>
                      <a:cubicBezTo>
                        <a:pt x="345" y="148"/>
                        <a:pt x="345" y="148"/>
                        <a:pt x="345" y="123"/>
                      </a:cubicBezTo>
                      <a:cubicBezTo>
                        <a:pt x="345" y="99"/>
                        <a:pt x="345" y="99"/>
                        <a:pt x="322" y="73"/>
                      </a:cubicBezTo>
                      <a:cubicBezTo>
                        <a:pt x="322" y="73"/>
                        <a:pt x="322" y="50"/>
                        <a:pt x="296" y="50"/>
                      </a:cubicBezTo>
                      <a:cubicBezTo>
                        <a:pt x="296" y="24"/>
                        <a:pt x="296" y="24"/>
                        <a:pt x="272" y="24"/>
                      </a:cubicBezTo>
                      <a:cubicBezTo>
                        <a:pt x="247" y="0"/>
                        <a:pt x="247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7" name="Google Shape;4377;g303e823a111_0_116"/>
                <p:cNvSpPr/>
                <p:nvPr/>
              </p:nvSpPr>
              <p:spPr>
                <a:xfrm>
                  <a:off x="-4749200" y="4885250"/>
                  <a:ext cx="4950" cy="5600"/>
                </a:xfrm>
                <a:custGeom>
                  <a:rect b="b" l="l" r="r" t="t"/>
                  <a:pathLst>
                    <a:path extrusionOk="0" h="224" w="198">
                      <a:moveTo>
                        <a:pt x="99" y="1"/>
                      </a:moveTo>
                      <a:cubicBezTo>
                        <a:pt x="99" y="1"/>
                        <a:pt x="75" y="1"/>
                        <a:pt x="75" y="26"/>
                      </a:cubicBezTo>
                      <a:cubicBezTo>
                        <a:pt x="50" y="76"/>
                        <a:pt x="26" y="99"/>
                        <a:pt x="0" y="125"/>
                      </a:cubicBezTo>
                      <a:lnTo>
                        <a:pt x="0" y="174"/>
                      </a:lnTo>
                      <a:cubicBezTo>
                        <a:pt x="0" y="198"/>
                        <a:pt x="26" y="224"/>
                        <a:pt x="26" y="224"/>
                      </a:cubicBezTo>
                      <a:lnTo>
                        <a:pt x="75" y="224"/>
                      </a:lnTo>
                      <a:cubicBezTo>
                        <a:pt x="99" y="224"/>
                        <a:pt x="99" y="224"/>
                        <a:pt x="125" y="198"/>
                      </a:cubicBezTo>
                      <a:cubicBezTo>
                        <a:pt x="148" y="149"/>
                        <a:pt x="148" y="125"/>
                        <a:pt x="174" y="99"/>
                      </a:cubicBezTo>
                      <a:cubicBezTo>
                        <a:pt x="198" y="76"/>
                        <a:pt x="198" y="50"/>
                        <a:pt x="198" y="50"/>
                      </a:cubicBezTo>
                      <a:cubicBezTo>
                        <a:pt x="174" y="26"/>
                        <a:pt x="174" y="1"/>
                        <a:pt x="14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8" name="Google Shape;4378;g303e823a111_0_116"/>
                <p:cNvSpPr/>
                <p:nvPr/>
              </p:nvSpPr>
              <p:spPr>
                <a:xfrm>
                  <a:off x="-4915050" y="4909525"/>
                  <a:ext cx="5550" cy="6850"/>
                </a:xfrm>
                <a:custGeom>
                  <a:rect b="b" l="l" r="r" t="t"/>
                  <a:pathLst>
                    <a:path extrusionOk="0" h="274" w="222">
                      <a:moveTo>
                        <a:pt x="143" y="1"/>
                      </a:moveTo>
                      <a:cubicBezTo>
                        <a:pt x="128" y="1"/>
                        <a:pt x="113" y="13"/>
                        <a:pt x="100" y="42"/>
                      </a:cubicBezTo>
                      <a:cubicBezTo>
                        <a:pt x="74" y="91"/>
                        <a:pt x="50" y="140"/>
                        <a:pt x="1" y="190"/>
                      </a:cubicBezTo>
                      <a:lnTo>
                        <a:pt x="1" y="239"/>
                      </a:lnTo>
                      <a:lnTo>
                        <a:pt x="25" y="263"/>
                      </a:lnTo>
                      <a:cubicBezTo>
                        <a:pt x="32" y="270"/>
                        <a:pt x="42" y="273"/>
                        <a:pt x="52" y="273"/>
                      </a:cubicBezTo>
                      <a:cubicBezTo>
                        <a:pt x="77" y="273"/>
                        <a:pt x="107" y="256"/>
                        <a:pt x="123" y="239"/>
                      </a:cubicBezTo>
                      <a:lnTo>
                        <a:pt x="198" y="91"/>
                      </a:lnTo>
                      <a:cubicBezTo>
                        <a:pt x="198" y="91"/>
                        <a:pt x="222" y="65"/>
                        <a:pt x="198" y="42"/>
                      </a:cubicBezTo>
                      <a:cubicBezTo>
                        <a:pt x="198" y="42"/>
                        <a:pt x="198" y="16"/>
                        <a:pt x="173" y="16"/>
                      </a:cubicBezTo>
                      <a:cubicBezTo>
                        <a:pt x="163" y="6"/>
                        <a:pt x="153" y="1"/>
                        <a:pt x="14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9" name="Google Shape;4379;g303e823a111_0_116"/>
                <p:cNvSpPr/>
                <p:nvPr/>
              </p:nvSpPr>
              <p:spPr>
                <a:xfrm>
                  <a:off x="-4949575" y="4907000"/>
                  <a:ext cx="7425" cy="8350"/>
                </a:xfrm>
                <a:custGeom>
                  <a:rect b="b" l="l" r="r" t="t"/>
                  <a:pathLst>
                    <a:path extrusionOk="0" h="334" w="297">
                      <a:moveTo>
                        <a:pt x="222" y="1"/>
                      </a:moveTo>
                      <a:cubicBezTo>
                        <a:pt x="204" y="1"/>
                        <a:pt x="185" y="7"/>
                        <a:pt x="172" y="18"/>
                      </a:cubicBezTo>
                      <a:cubicBezTo>
                        <a:pt x="123" y="93"/>
                        <a:pt x="74" y="143"/>
                        <a:pt x="1" y="216"/>
                      </a:cubicBezTo>
                      <a:lnTo>
                        <a:pt x="1" y="265"/>
                      </a:lnTo>
                      <a:lnTo>
                        <a:pt x="1" y="314"/>
                      </a:lnTo>
                      <a:cubicBezTo>
                        <a:pt x="13" y="327"/>
                        <a:pt x="31" y="334"/>
                        <a:pt x="49" y="334"/>
                      </a:cubicBezTo>
                      <a:cubicBezTo>
                        <a:pt x="68" y="334"/>
                        <a:pt x="87" y="327"/>
                        <a:pt x="99" y="314"/>
                      </a:cubicBezTo>
                      <a:cubicBezTo>
                        <a:pt x="149" y="241"/>
                        <a:pt x="198" y="166"/>
                        <a:pt x="271" y="93"/>
                      </a:cubicBezTo>
                      <a:cubicBezTo>
                        <a:pt x="271" y="93"/>
                        <a:pt x="297" y="68"/>
                        <a:pt x="297" y="44"/>
                      </a:cubicBezTo>
                      <a:lnTo>
                        <a:pt x="271" y="18"/>
                      </a:lnTo>
                      <a:cubicBezTo>
                        <a:pt x="259" y="7"/>
                        <a:pt x="241" y="1"/>
                        <a:pt x="22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0" name="Google Shape;4380;g303e823a111_0_116"/>
                <p:cNvSpPr/>
                <p:nvPr/>
              </p:nvSpPr>
              <p:spPr>
                <a:xfrm>
                  <a:off x="-4895950" y="4852125"/>
                  <a:ext cx="9900" cy="8350"/>
                </a:xfrm>
                <a:custGeom>
                  <a:rect b="b" l="l" r="r" t="t"/>
                  <a:pathLst>
                    <a:path extrusionOk="0" h="334" w="396">
                      <a:moveTo>
                        <a:pt x="334" y="0"/>
                      </a:moveTo>
                      <a:cubicBezTo>
                        <a:pt x="322" y="0"/>
                        <a:pt x="309" y="7"/>
                        <a:pt x="296" y="19"/>
                      </a:cubicBezTo>
                      <a:cubicBezTo>
                        <a:pt x="198" y="92"/>
                        <a:pt x="125" y="167"/>
                        <a:pt x="26" y="240"/>
                      </a:cubicBezTo>
                      <a:cubicBezTo>
                        <a:pt x="0" y="266"/>
                        <a:pt x="0" y="290"/>
                        <a:pt x="26" y="315"/>
                      </a:cubicBezTo>
                      <a:cubicBezTo>
                        <a:pt x="38" y="327"/>
                        <a:pt x="56" y="333"/>
                        <a:pt x="75" y="333"/>
                      </a:cubicBezTo>
                      <a:cubicBezTo>
                        <a:pt x="93" y="333"/>
                        <a:pt x="112" y="327"/>
                        <a:pt x="125" y="315"/>
                      </a:cubicBezTo>
                      <a:cubicBezTo>
                        <a:pt x="198" y="240"/>
                        <a:pt x="296" y="167"/>
                        <a:pt x="371" y="92"/>
                      </a:cubicBezTo>
                      <a:cubicBezTo>
                        <a:pt x="395" y="92"/>
                        <a:pt x="395" y="43"/>
                        <a:pt x="371" y="19"/>
                      </a:cubicBezTo>
                      <a:cubicBezTo>
                        <a:pt x="359" y="7"/>
                        <a:pt x="346" y="0"/>
                        <a:pt x="3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1" name="Google Shape;4381;g303e823a111_0_116"/>
                <p:cNvSpPr/>
                <p:nvPr/>
              </p:nvSpPr>
              <p:spPr>
                <a:xfrm>
                  <a:off x="-4759650" y="4894525"/>
                  <a:ext cx="6175" cy="6775"/>
                </a:xfrm>
                <a:custGeom>
                  <a:rect b="b" l="l" r="r" t="t"/>
                  <a:pathLst>
                    <a:path extrusionOk="0" h="271" w="247">
                      <a:moveTo>
                        <a:pt x="172" y="1"/>
                      </a:moveTo>
                      <a:cubicBezTo>
                        <a:pt x="172" y="1"/>
                        <a:pt x="148" y="1"/>
                        <a:pt x="148" y="24"/>
                      </a:cubicBezTo>
                      <a:lnTo>
                        <a:pt x="0" y="172"/>
                      </a:lnTo>
                      <a:lnTo>
                        <a:pt x="0" y="221"/>
                      </a:lnTo>
                      <a:lnTo>
                        <a:pt x="0" y="247"/>
                      </a:lnTo>
                      <a:cubicBezTo>
                        <a:pt x="24" y="271"/>
                        <a:pt x="24" y="271"/>
                        <a:pt x="49" y="271"/>
                      </a:cubicBezTo>
                      <a:cubicBezTo>
                        <a:pt x="73" y="271"/>
                        <a:pt x="73" y="271"/>
                        <a:pt x="99" y="247"/>
                      </a:cubicBezTo>
                      <a:cubicBezTo>
                        <a:pt x="148" y="198"/>
                        <a:pt x="172" y="148"/>
                        <a:pt x="221" y="99"/>
                      </a:cubicBezTo>
                      <a:cubicBezTo>
                        <a:pt x="221" y="99"/>
                        <a:pt x="247" y="74"/>
                        <a:pt x="247" y="50"/>
                      </a:cubicBezTo>
                      <a:cubicBezTo>
                        <a:pt x="247" y="50"/>
                        <a:pt x="247" y="24"/>
                        <a:pt x="221" y="24"/>
                      </a:cubicBezTo>
                      <a:cubicBezTo>
                        <a:pt x="221" y="1"/>
                        <a:pt x="197" y="1"/>
                        <a:pt x="1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2" name="Google Shape;4382;g303e823a111_0_116"/>
                <p:cNvSpPr/>
                <p:nvPr/>
              </p:nvSpPr>
              <p:spPr>
                <a:xfrm>
                  <a:off x="-3780500" y="4786800"/>
                  <a:ext cx="209650" cy="96000"/>
                </a:xfrm>
                <a:custGeom>
                  <a:rect b="b" l="l" r="r" t="t"/>
                  <a:pathLst>
                    <a:path extrusionOk="0" h="3840" w="8386">
                      <a:moveTo>
                        <a:pt x="4262" y="1"/>
                      </a:moveTo>
                      <a:cubicBezTo>
                        <a:pt x="3753" y="1"/>
                        <a:pt x="3244" y="82"/>
                        <a:pt x="2762" y="239"/>
                      </a:cubicBezTo>
                      <a:cubicBezTo>
                        <a:pt x="1628" y="610"/>
                        <a:pt x="641" y="1399"/>
                        <a:pt x="0" y="2386"/>
                      </a:cubicBezTo>
                      <a:cubicBezTo>
                        <a:pt x="1474" y="3333"/>
                        <a:pt x="3278" y="3840"/>
                        <a:pt x="5065" y="3840"/>
                      </a:cubicBezTo>
                      <a:cubicBezTo>
                        <a:pt x="6209" y="3840"/>
                        <a:pt x="7346" y="3632"/>
                        <a:pt x="8386" y="3199"/>
                      </a:cubicBezTo>
                      <a:cubicBezTo>
                        <a:pt x="8139" y="2040"/>
                        <a:pt x="7324" y="1005"/>
                        <a:pt x="6265" y="462"/>
                      </a:cubicBezTo>
                      <a:cubicBezTo>
                        <a:pt x="5641" y="150"/>
                        <a:pt x="4951" y="1"/>
                        <a:pt x="426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3" name="Google Shape;4383;g303e823a111_0_116"/>
                <p:cNvSpPr/>
                <p:nvPr/>
              </p:nvSpPr>
              <p:spPr>
                <a:xfrm>
                  <a:off x="-3755250" y="4823200"/>
                  <a:ext cx="9300" cy="8450"/>
                </a:xfrm>
                <a:custGeom>
                  <a:rect b="b" l="l" r="r" t="t"/>
                  <a:pathLst>
                    <a:path extrusionOk="0" h="338" w="372">
                      <a:moveTo>
                        <a:pt x="282" y="1"/>
                      </a:moveTo>
                      <a:cubicBezTo>
                        <a:pt x="264" y="1"/>
                        <a:pt x="244" y="6"/>
                        <a:pt x="223" y="16"/>
                      </a:cubicBezTo>
                      <a:cubicBezTo>
                        <a:pt x="148" y="66"/>
                        <a:pt x="75" y="140"/>
                        <a:pt x="26" y="239"/>
                      </a:cubicBezTo>
                      <a:cubicBezTo>
                        <a:pt x="0" y="239"/>
                        <a:pt x="0" y="263"/>
                        <a:pt x="0" y="288"/>
                      </a:cubicBezTo>
                      <a:cubicBezTo>
                        <a:pt x="26" y="312"/>
                        <a:pt x="26" y="338"/>
                        <a:pt x="50" y="338"/>
                      </a:cubicBezTo>
                      <a:lnTo>
                        <a:pt x="99" y="338"/>
                      </a:lnTo>
                      <a:cubicBezTo>
                        <a:pt x="125" y="338"/>
                        <a:pt x="148" y="312"/>
                        <a:pt x="148" y="312"/>
                      </a:cubicBezTo>
                      <a:cubicBezTo>
                        <a:pt x="148" y="288"/>
                        <a:pt x="174" y="288"/>
                        <a:pt x="174" y="288"/>
                      </a:cubicBezTo>
                      <a:cubicBezTo>
                        <a:pt x="198" y="239"/>
                        <a:pt x="223" y="213"/>
                        <a:pt x="273" y="164"/>
                      </a:cubicBezTo>
                      <a:cubicBezTo>
                        <a:pt x="296" y="164"/>
                        <a:pt x="296" y="140"/>
                        <a:pt x="322" y="140"/>
                      </a:cubicBezTo>
                      <a:cubicBezTo>
                        <a:pt x="346" y="115"/>
                        <a:pt x="346" y="115"/>
                        <a:pt x="346" y="91"/>
                      </a:cubicBezTo>
                      <a:cubicBezTo>
                        <a:pt x="371" y="66"/>
                        <a:pt x="346" y="42"/>
                        <a:pt x="346" y="42"/>
                      </a:cubicBezTo>
                      <a:cubicBezTo>
                        <a:pt x="332" y="13"/>
                        <a:pt x="309" y="1"/>
                        <a:pt x="28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4" name="Google Shape;4384;g303e823a111_0_116"/>
                <p:cNvSpPr/>
                <p:nvPr/>
              </p:nvSpPr>
              <p:spPr>
                <a:xfrm>
                  <a:off x="-3737350" y="4820525"/>
                  <a:ext cx="9250" cy="8675"/>
                </a:xfrm>
                <a:custGeom>
                  <a:rect b="b" l="l" r="r" t="t"/>
                  <a:pathLst>
                    <a:path extrusionOk="0" h="347" w="370">
                      <a:moveTo>
                        <a:pt x="297" y="1"/>
                      </a:moveTo>
                      <a:cubicBezTo>
                        <a:pt x="271" y="1"/>
                        <a:pt x="271" y="1"/>
                        <a:pt x="247" y="25"/>
                      </a:cubicBezTo>
                      <a:cubicBezTo>
                        <a:pt x="149" y="74"/>
                        <a:pt x="74" y="149"/>
                        <a:pt x="1" y="222"/>
                      </a:cubicBezTo>
                      <a:lnTo>
                        <a:pt x="1" y="297"/>
                      </a:lnTo>
                      <a:cubicBezTo>
                        <a:pt x="1" y="297"/>
                        <a:pt x="24" y="320"/>
                        <a:pt x="50" y="320"/>
                      </a:cubicBezTo>
                      <a:cubicBezTo>
                        <a:pt x="50" y="346"/>
                        <a:pt x="74" y="346"/>
                        <a:pt x="99" y="346"/>
                      </a:cubicBezTo>
                      <a:cubicBezTo>
                        <a:pt x="123" y="320"/>
                        <a:pt x="149" y="320"/>
                        <a:pt x="149" y="297"/>
                      </a:cubicBezTo>
                      <a:lnTo>
                        <a:pt x="247" y="198"/>
                      </a:lnTo>
                      <a:cubicBezTo>
                        <a:pt x="271" y="173"/>
                        <a:pt x="297" y="173"/>
                        <a:pt x="320" y="149"/>
                      </a:cubicBezTo>
                      <a:cubicBezTo>
                        <a:pt x="346" y="149"/>
                        <a:pt x="346" y="123"/>
                        <a:pt x="370" y="100"/>
                      </a:cubicBezTo>
                      <a:cubicBezTo>
                        <a:pt x="370" y="74"/>
                        <a:pt x="370" y="50"/>
                        <a:pt x="346" y="25"/>
                      </a:cubicBezTo>
                      <a:cubicBezTo>
                        <a:pt x="346" y="25"/>
                        <a:pt x="320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5" name="Google Shape;4385;g303e823a111_0_116"/>
                <p:cNvSpPr/>
                <p:nvPr/>
              </p:nvSpPr>
              <p:spPr>
                <a:xfrm>
                  <a:off x="-3723200" y="4803275"/>
                  <a:ext cx="12375" cy="9875"/>
                </a:xfrm>
                <a:custGeom>
                  <a:rect b="b" l="l" r="r" t="t"/>
                  <a:pathLst>
                    <a:path extrusionOk="0" h="395" w="495">
                      <a:moveTo>
                        <a:pt x="322" y="0"/>
                      </a:moveTo>
                      <a:cubicBezTo>
                        <a:pt x="297" y="0"/>
                        <a:pt x="273" y="0"/>
                        <a:pt x="248" y="24"/>
                      </a:cubicBezTo>
                      <a:cubicBezTo>
                        <a:pt x="198" y="50"/>
                        <a:pt x="125" y="73"/>
                        <a:pt x="76" y="99"/>
                      </a:cubicBezTo>
                      <a:lnTo>
                        <a:pt x="27" y="148"/>
                      </a:lnTo>
                      <a:cubicBezTo>
                        <a:pt x="27" y="172"/>
                        <a:pt x="27" y="172"/>
                        <a:pt x="1" y="198"/>
                      </a:cubicBezTo>
                      <a:lnTo>
                        <a:pt x="1" y="271"/>
                      </a:lnTo>
                      <a:cubicBezTo>
                        <a:pt x="1" y="296"/>
                        <a:pt x="27" y="296"/>
                        <a:pt x="27" y="320"/>
                      </a:cubicBezTo>
                      <a:cubicBezTo>
                        <a:pt x="50" y="346"/>
                        <a:pt x="76" y="395"/>
                        <a:pt x="125" y="395"/>
                      </a:cubicBezTo>
                      <a:lnTo>
                        <a:pt x="175" y="395"/>
                      </a:lnTo>
                      <a:cubicBezTo>
                        <a:pt x="198" y="395"/>
                        <a:pt x="224" y="395"/>
                        <a:pt x="248" y="369"/>
                      </a:cubicBezTo>
                      <a:cubicBezTo>
                        <a:pt x="297" y="346"/>
                        <a:pt x="372" y="320"/>
                        <a:pt x="421" y="271"/>
                      </a:cubicBezTo>
                      <a:cubicBezTo>
                        <a:pt x="445" y="271"/>
                        <a:pt x="445" y="247"/>
                        <a:pt x="470" y="247"/>
                      </a:cubicBezTo>
                      <a:cubicBezTo>
                        <a:pt x="470" y="221"/>
                        <a:pt x="494" y="198"/>
                        <a:pt x="494" y="172"/>
                      </a:cubicBezTo>
                      <a:lnTo>
                        <a:pt x="494" y="123"/>
                      </a:lnTo>
                      <a:cubicBezTo>
                        <a:pt x="494" y="99"/>
                        <a:pt x="470" y="73"/>
                        <a:pt x="470" y="73"/>
                      </a:cubicBezTo>
                      <a:cubicBezTo>
                        <a:pt x="445" y="24"/>
                        <a:pt x="421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6" name="Google Shape;4386;g303e823a111_0_116"/>
                <p:cNvSpPr/>
                <p:nvPr/>
              </p:nvSpPr>
              <p:spPr>
                <a:xfrm>
                  <a:off x="-3715800" y="4818650"/>
                  <a:ext cx="6200" cy="5600"/>
                </a:xfrm>
                <a:custGeom>
                  <a:rect b="b" l="l" r="r" t="t"/>
                  <a:pathLst>
                    <a:path extrusionOk="0" h="224" w="248">
                      <a:moveTo>
                        <a:pt x="174" y="1"/>
                      </a:moveTo>
                      <a:cubicBezTo>
                        <a:pt x="174" y="1"/>
                        <a:pt x="149" y="1"/>
                        <a:pt x="125" y="27"/>
                      </a:cubicBezTo>
                      <a:cubicBezTo>
                        <a:pt x="100" y="50"/>
                        <a:pt x="76" y="76"/>
                        <a:pt x="26" y="76"/>
                      </a:cubicBezTo>
                      <a:cubicBezTo>
                        <a:pt x="26" y="100"/>
                        <a:pt x="1" y="125"/>
                        <a:pt x="1" y="125"/>
                      </a:cubicBezTo>
                      <a:lnTo>
                        <a:pt x="1" y="175"/>
                      </a:lnTo>
                      <a:lnTo>
                        <a:pt x="1" y="198"/>
                      </a:lnTo>
                      <a:cubicBezTo>
                        <a:pt x="26" y="224"/>
                        <a:pt x="26" y="224"/>
                        <a:pt x="50" y="224"/>
                      </a:cubicBezTo>
                      <a:lnTo>
                        <a:pt x="125" y="224"/>
                      </a:lnTo>
                      <a:lnTo>
                        <a:pt x="198" y="149"/>
                      </a:lnTo>
                      <a:cubicBezTo>
                        <a:pt x="224" y="149"/>
                        <a:pt x="247" y="125"/>
                        <a:pt x="247" y="100"/>
                      </a:cubicBezTo>
                      <a:lnTo>
                        <a:pt x="247" y="76"/>
                      </a:lnTo>
                      <a:cubicBezTo>
                        <a:pt x="247" y="76"/>
                        <a:pt x="247" y="50"/>
                        <a:pt x="224" y="50"/>
                      </a:cubicBezTo>
                      <a:cubicBezTo>
                        <a:pt x="224" y="27"/>
                        <a:pt x="198" y="27"/>
                        <a:pt x="17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7" name="Google Shape;4387;g303e823a111_0_116"/>
                <p:cNvSpPr/>
                <p:nvPr/>
              </p:nvSpPr>
              <p:spPr>
                <a:xfrm>
                  <a:off x="-3697300" y="4798925"/>
                  <a:ext cx="12375" cy="9300"/>
                </a:xfrm>
                <a:custGeom>
                  <a:rect b="b" l="l" r="r" t="t"/>
                  <a:pathLst>
                    <a:path extrusionOk="0" h="372" w="495">
                      <a:moveTo>
                        <a:pt x="297" y="1"/>
                      </a:moveTo>
                      <a:cubicBezTo>
                        <a:pt x="247" y="26"/>
                        <a:pt x="174" y="50"/>
                        <a:pt x="125" y="76"/>
                      </a:cubicBezTo>
                      <a:cubicBezTo>
                        <a:pt x="99" y="76"/>
                        <a:pt x="76" y="76"/>
                        <a:pt x="50" y="99"/>
                      </a:cubicBezTo>
                      <a:cubicBezTo>
                        <a:pt x="50" y="99"/>
                        <a:pt x="26" y="125"/>
                        <a:pt x="26" y="149"/>
                      </a:cubicBezTo>
                      <a:cubicBezTo>
                        <a:pt x="1" y="174"/>
                        <a:pt x="1" y="174"/>
                        <a:pt x="1" y="198"/>
                      </a:cubicBezTo>
                      <a:lnTo>
                        <a:pt x="1" y="273"/>
                      </a:lnTo>
                      <a:cubicBezTo>
                        <a:pt x="26" y="297"/>
                        <a:pt x="50" y="346"/>
                        <a:pt x="99" y="346"/>
                      </a:cubicBezTo>
                      <a:cubicBezTo>
                        <a:pt x="125" y="372"/>
                        <a:pt x="174" y="372"/>
                        <a:pt x="198" y="372"/>
                      </a:cubicBezTo>
                      <a:cubicBezTo>
                        <a:pt x="273" y="346"/>
                        <a:pt x="322" y="322"/>
                        <a:pt x="395" y="322"/>
                      </a:cubicBezTo>
                      <a:lnTo>
                        <a:pt x="445" y="273"/>
                      </a:lnTo>
                      <a:cubicBezTo>
                        <a:pt x="470" y="273"/>
                        <a:pt x="470" y="247"/>
                        <a:pt x="494" y="247"/>
                      </a:cubicBezTo>
                      <a:lnTo>
                        <a:pt x="494" y="174"/>
                      </a:lnTo>
                      <a:lnTo>
                        <a:pt x="494" y="125"/>
                      </a:lnTo>
                      <a:cubicBezTo>
                        <a:pt x="494" y="76"/>
                        <a:pt x="470" y="50"/>
                        <a:pt x="421" y="26"/>
                      </a:cubicBezTo>
                      <a:cubicBezTo>
                        <a:pt x="372" y="1"/>
                        <a:pt x="346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8" name="Google Shape;4388;g303e823a111_0_116"/>
                <p:cNvSpPr/>
                <p:nvPr/>
              </p:nvSpPr>
              <p:spPr>
                <a:xfrm>
                  <a:off x="-3755250" y="4841500"/>
                  <a:ext cx="8050" cy="6775"/>
                </a:xfrm>
                <a:custGeom>
                  <a:rect b="b" l="l" r="r" t="t"/>
                  <a:pathLst>
                    <a:path extrusionOk="0" h="271" w="322">
                      <a:moveTo>
                        <a:pt x="247" y="0"/>
                      </a:moveTo>
                      <a:cubicBezTo>
                        <a:pt x="223" y="0"/>
                        <a:pt x="198" y="0"/>
                        <a:pt x="198" y="24"/>
                      </a:cubicBezTo>
                      <a:cubicBezTo>
                        <a:pt x="148" y="50"/>
                        <a:pt x="99" y="99"/>
                        <a:pt x="50" y="123"/>
                      </a:cubicBezTo>
                      <a:lnTo>
                        <a:pt x="0" y="172"/>
                      </a:lnTo>
                      <a:cubicBezTo>
                        <a:pt x="0" y="198"/>
                        <a:pt x="0" y="221"/>
                        <a:pt x="26" y="247"/>
                      </a:cubicBezTo>
                      <a:cubicBezTo>
                        <a:pt x="26" y="247"/>
                        <a:pt x="50" y="271"/>
                        <a:pt x="75" y="271"/>
                      </a:cubicBezTo>
                      <a:lnTo>
                        <a:pt x="125" y="271"/>
                      </a:lnTo>
                      <a:cubicBezTo>
                        <a:pt x="174" y="221"/>
                        <a:pt x="223" y="198"/>
                        <a:pt x="273" y="148"/>
                      </a:cubicBezTo>
                      <a:cubicBezTo>
                        <a:pt x="296" y="148"/>
                        <a:pt x="296" y="123"/>
                        <a:pt x="322" y="99"/>
                      </a:cubicBezTo>
                      <a:cubicBezTo>
                        <a:pt x="322" y="99"/>
                        <a:pt x="322" y="73"/>
                        <a:pt x="296" y="50"/>
                      </a:cubicBezTo>
                      <a:cubicBezTo>
                        <a:pt x="296" y="24"/>
                        <a:pt x="273" y="24"/>
                        <a:pt x="2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9" name="Google Shape;4389;g303e823a111_0_116"/>
                <p:cNvSpPr/>
                <p:nvPr/>
              </p:nvSpPr>
              <p:spPr>
                <a:xfrm>
                  <a:off x="-4954500" y="4178625"/>
                  <a:ext cx="656675" cy="539425"/>
                </a:xfrm>
                <a:custGeom>
                  <a:rect b="b" l="l" r="r" t="t"/>
                  <a:pathLst>
                    <a:path extrusionOk="0" h="21577" w="26267">
                      <a:moveTo>
                        <a:pt x="26144" y="1"/>
                      </a:moveTo>
                      <a:cubicBezTo>
                        <a:pt x="17462" y="224"/>
                        <a:pt x="8755" y="273"/>
                        <a:pt x="24" y="372"/>
                      </a:cubicBezTo>
                      <a:cubicBezTo>
                        <a:pt x="24" y="7055"/>
                        <a:pt x="24" y="13763"/>
                        <a:pt x="0" y="20448"/>
                      </a:cubicBezTo>
                      <a:cubicBezTo>
                        <a:pt x="0" y="20695"/>
                        <a:pt x="24" y="20965"/>
                        <a:pt x="198" y="21139"/>
                      </a:cubicBezTo>
                      <a:cubicBezTo>
                        <a:pt x="369" y="21310"/>
                        <a:pt x="616" y="21336"/>
                        <a:pt x="863" y="21336"/>
                      </a:cubicBezTo>
                      <a:cubicBezTo>
                        <a:pt x="4502" y="21495"/>
                        <a:pt x="8141" y="21576"/>
                        <a:pt x="11777" y="21576"/>
                      </a:cubicBezTo>
                      <a:cubicBezTo>
                        <a:pt x="16596" y="21576"/>
                        <a:pt x="21410" y="21433"/>
                        <a:pt x="26217" y="21139"/>
                      </a:cubicBezTo>
                      <a:cubicBezTo>
                        <a:pt x="26243" y="14207"/>
                        <a:pt x="26266" y="7301"/>
                        <a:pt x="26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0" name="Google Shape;4390;g303e823a111_0_116"/>
                <p:cNvSpPr/>
                <p:nvPr/>
              </p:nvSpPr>
              <p:spPr>
                <a:xfrm>
                  <a:off x="-4953900" y="4181100"/>
                  <a:ext cx="532150" cy="56750"/>
                </a:xfrm>
                <a:custGeom>
                  <a:rect b="b" l="l" r="r" t="t"/>
                  <a:pathLst>
                    <a:path extrusionOk="0" h="2270" w="21286">
                      <a:moveTo>
                        <a:pt x="0" y="865"/>
                      </a:moveTo>
                      <a:lnTo>
                        <a:pt x="0" y="2270"/>
                      </a:lnTo>
                      <a:lnTo>
                        <a:pt x="0" y="865"/>
                      </a:lnTo>
                      <a:close/>
                      <a:moveTo>
                        <a:pt x="21286" y="0"/>
                      </a:moveTo>
                      <a:cubicBezTo>
                        <a:pt x="14206" y="148"/>
                        <a:pt x="7103" y="198"/>
                        <a:pt x="0" y="273"/>
                      </a:cubicBezTo>
                      <a:lnTo>
                        <a:pt x="0" y="273"/>
                      </a:lnTo>
                      <a:lnTo>
                        <a:pt x="0" y="273"/>
                      </a:lnTo>
                      <a:cubicBezTo>
                        <a:pt x="7103" y="198"/>
                        <a:pt x="14206" y="148"/>
                        <a:pt x="21286" y="0"/>
                      </a:cubicBezTo>
                      <a:close/>
                    </a:path>
                  </a:pathLst>
                </a:custGeom>
                <a:solidFill>
                  <a:srgbClr val="A9D3F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1" name="Google Shape;4391;g303e823a111_0_116"/>
                <p:cNvSpPr/>
                <p:nvPr/>
              </p:nvSpPr>
              <p:spPr>
                <a:xfrm>
                  <a:off x="-4953900" y="4178625"/>
                  <a:ext cx="644975" cy="59875"/>
                </a:xfrm>
                <a:custGeom>
                  <a:rect b="b" l="l" r="r" t="t"/>
                  <a:pathLst>
                    <a:path extrusionOk="0" h="2395" w="25799">
                      <a:moveTo>
                        <a:pt x="25798" y="1"/>
                      </a:moveTo>
                      <a:cubicBezTo>
                        <a:pt x="25627" y="1"/>
                        <a:pt x="25479" y="26"/>
                        <a:pt x="25305" y="26"/>
                      </a:cubicBezTo>
                      <a:cubicBezTo>
                        <a:pt x="23973" y="50"/>
                        <a:pt x="22618" y="76"/>
                        <a:pt x="21286" y="99"/>
                      </a:cubicBezTo>
                      <a:cubicBezTo>
                        <a:pt x="14206" y="247"/>
                        <a:pt x="7103" y="297"/>
                        <a:pt x="0" y="372"/>
                      </a:cubicBezTo>
                      <a:lnTo>
                        <a:pt x="0" y="964"/>
                      </a:lnTo>
                      <a:lnTo>
                        <a:pt x="0" y="2369"/>
                      </a:lnTo>
                      <a:lnTo>
                        <a:pt x="0" y="2394"/>
                      </a:lnTo>
                      <a:lnTo>
                        <a:pt x="25676" y="1309"/>
                      </a:lnTo>
                      <a:lnTo>
                        <a:pt x="25676" y="1086"/>
                      </a:lnTo>
                      <a:cubicBezTo>
                        <a:pt x="25676" y="717"/>
                        <a:pt x="25700" y="346"/>
                        <a:pt x="2579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2" name="Google Shape;4392;g303e823a111_0_116"/>
                <p:cNvSpPr/>
                <p:nvPr/>
              </p:nvSpPr>
              <p:spPr>
                <a:xfrm>
                  <a:off x="-4925550" y="4256975"/>
                  <a:ext cx="106725" cy="43775"/>
                </a:xfrm>
                <a:custGeom>
                  <a:rect b="b" l="l" r="r" t="t"/>
                  <a:pathLst>
                    <a:path extrusionOk="0" h="1751" w="4269">
                      <a:moveTo>
                        <a:pt x="1" y="0"/>
                      </a:moveTo>
                      <a:lnTo>
                        <a:pt x="1" y="1750"/>
                      </a:lnTo>
                      <a:lnTo>
                        <a:pt x="4268" y="1750"/>
                      </a:lnTo>
                      <a:lnTo>
                        <a:pt x="4268" y="0"/>
                      </a:lnTo>
                      <a:close/>
                    </a:path>
                  </a:pathLst>
                </a:custGeom>
                <a:solidFill>
                  <a:srgbClr val="FCC866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3" name="Google Shape;4393;g303e823a111_0_116"/>
                <p:cNvSpPr/>
                <p:nvPr/>
              </p:nvSpPr>
              <p:spPr>
                <a:xfrm>
                  <a:off x="-4460000" y="4409250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1" y="0"/>
                      </a:moveTo>
                      <a:lnTo>
                        <a:pt x="1" y="1727"/>
                      </a:lnTo>
                      <a:lnTo>
                        <a:pt x="4243" y="1727"/>
                      </a:lnTo>
                      <a:lnTo>
                        <a:pt x="4243" y="0"/>
                      </a:lnTo>
                      <a:close/>
                    </a:path>
                  </a:pathLst>
                </a:custGeom>
                <a:solidFill>
                  <a:srgbClr val="FCC866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4" name="Google Shape;4394;g303e823a111_0_116"/>
                <p:cNvSpPr/>
                <p:nvPr/>
              </p:nvSpPr>
              <p:spPr>
                <a:xfrm>
                  <a:off x="-4868825" y="4600375"/>
                  <a:ext cx="106725" cy="43825"/>
                </a:xfrm>
                <a:custGeom>
                  <a:rect b="b" l="l" r="r" t="t"/>
                  <a:pathLst>
                    <a:path extrusionOk="0" h="1753" w="4269">
                      <a:moveTo>
                        <a:pt x="1" y="1"/>
                      </a:moveTo>
                      <a:lnTo>
                        <a:pt x="1" y="1753"/>
                      </a:lnTo>
                      <a:lnTo>
                        <a:pt x="4268" y="1753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rgbClr val="FCC866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5" name="Google Shape;4395;g303e823a111_0_116"/>
                <p:cNvSpPr/>
                <p:nvPr/>
              </p:nvSpPr>
              <p:spPr>
                <a:xfrm>
                  <a:off x="-4516725" y="4506650"/>
                  <a:ext cx="106675" cy="43200"/>
                </a:xfrm>
                <a:custGeom>
                  <a:rect b="b" l="l" r="r" t="t"/>
                  <a:pathLst>
                    <a:path extrusionOk="0" h="1728" w="4267">
                      <a:moveTo>
                        <a:pt x="1" y="1"/>
                      </a:moveTo>
                      <a:lnTo>
                        <a:pt x="1" y="1727"/>
                      </a:lnTo>
                      <a:lnTo>
                        <a:pt x="4266" y="1727"/>
                      </a:lnTo>
                      <a:lnTo>
                        <a:pt x="4266" y="1"/>
                      </a:lnTo>
                      <a:close/>
                    </a:path>
                  </a:pathLst>
                </a:custGeom>
                <a:solidFill>
                  <a:srgbClr val="FCC866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6" name="Google Shape;4396;g303e823a111_0_116"/>
                <p:cNvSpPr/>
                <p:nvPr/>
              </p:nvSpPr>
              <p:spPr>
                <a:xfrm>
                  <a:off x="-4563575" y="4219975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0" y="0"/>
                      </a:moveTo>
                      <a:lnTo>
                        <a:pt x="0" y="1727"/>
                      </a:lnTo>
                      <a:lnTo>
                        <a:pt x="4242" y="1727"/>
                      </a:lnTo>
                      <a:lnTo>
                        <a:pt x="4242" y="0"/>
                      </a:lnTo>
                      <a:close/>
                    </a:path>
                  </a:pathLst>
                </a:custGeom>
                <a:solidFill>
                  <a:srgbClr val="FCC866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7" name="Google Shape;4397;g303e823a111_0_116"/>
                <p:cNvSpPr/>
                <p:nvPr/>
              </p:nvSpPr>
              <p:spPr>
                <a:xfrm>
                  <a:off x="-4870050" y="4302275"/>
                  <a:ext cx="464350" cy="129700"/>
                </a:xfrm>
                <a:custGeom>
                  <a:rect b="b" l="l" r="r" t="t"/>
                  <a:pathLst>
                    <a:path extrusionOk="0" h="5188" w="18574">
                      <a:moveTo>
                        <a:pt x="7319" y="0"/>
                      </a:moveTo>
                      <a:cubicBezTo>
                        <a:pt x="5010" y="0"/>
                        <a:pt x="2701" y="61"/>
                        <a:pt x="395" y="185"/>
                      </a:cubicBezTo>
                      <a:cubicBezTo>
                        <a:pt x="273" y="185"/>
                        <a:pt x="148" y="211"/>
                        <a:pt x="75" y="284"/>
                      </a:cubicBezTo>
                      <a:cubicBezTo>
                        <a:pt x="0" y="382"/>
                        <a:pt x="0" y="506"/>
                        <a:pt x="0" y="629"/>
                      </a:cubicBezTo>
                      <a:cubicBezTo>
                        <a:pt x="26" y="1888"/>
                        <a:pt x="75" y="3170"/>
                        <a:pt x="99" y="4453"/>
                      </a:cubicBezTo>
                      <a:cubicBezTo>
                        <a:pt x="99" y="4526"/>
                        <a:pt x="99" y="4624"/>
                        <a:pt x="125" y="4699"/>
                      </a:cubicBezTo>
                      <a:cubicBezTo>
                        <a:pt x="223" y="4970"/>
                        <a:pt x="592" y="5019"/>
                        <a:pt x="888" y="5019"/>
                      </a:cubicBezTo>
                      <a:cubicBezTo>
                        <a:pt x="4925" y="5121"/>
                        <a:pt x="8973" y="5188"/>
                        <a:pt x="13017" y="5188"/>
                      </a:cubicBezTo>
                      <a:cubicBezTo>
                        <a:pt x="14854" y="5188"/>
                        <a:pt x="16690" y="5174"/>
                        <a:pt x="18524" y="5143"/>
                      </a:cubicBezTo>
                      <a:cubicBezTo>
                        <a:pt x="18547" y="3687"/>
                        <a:pt x="18547" y="2207"/>
                        <a:pt x="18573" y="753"/>
                      </a:cubicBezTo>
                      <a:cubicBezTo>
                        <a:pt x="18573" y="678"/>
                        <a:pt x="18573" y="579"/>
                        <a:pt x="18524" y="530"/>
                      </a:cubicBezTo>
                      <a:cubicBezTo>
                        <a:pt x="18474" y="481"/>
                        <a:pt x="18376" y="481"/>
                        <a:pt x="18301" y="457"/>
                      </a:cubicBezTo>
                      <a:cubicBezTo>
                        <a:pt x="14654" y="154"/>
                        <a:pt x="10987" y="0"/>
                        <a:pt x="73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8" name="Google Shape;4398;g303e823a111_0_116"/>
                <p:cNvSpPr/>
                <p:nvPr/>
              </p:nvSpPr>
              <p:spPr>
                <a:xfrm>
                  <a:off x="-4659775" y="4295200"/>
                  <a:ext cx="39500" cy="163400"/>
                </a:xfrm>
                <a:custGeom>
                  <a:rect b="b" l="l" r="r" t="t"/>
                  <a:pathLst>
                    <a:path extrusionOk="0" h="6536" w="1580">
                      <a:moveTo>
                        <a:pt x="370" y="0"/>
                      </a:moveTo>
                      <a:cubicBezTo>
                        <a:pt x="123" y="2171"/>
                        <a:pt x="1" y="4365"/>
                        <a:pt x="24" y="6535"/>
                      </a:cubicBezTo>
                      <a:lnTo>
                        <a:pt x="1258" y="6535"/>
                      </a:lnTo>
                      <a:cubicBezTo>
                        <a:pt x="1234" y="4414"/>
                        <a:pt x="1332" y="2244"/>
                        <a:pt x="1579" y="148"/>
                      </a:cubicBezTo>
                      <a:lnTo>
                        <a:pt x="37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9" name="Google Shape;4399;g303e823a111_0_116"/>
                <p:cNvSpPr/>
                <p:nvPr/>
              </p:nvSpPr>
              <p:spPr>
                <a:xfrm>
                  <a:off x="-4894725" y="4347000"/>
                  <a:ext cx="524125" cy="43175"/>
                </a:xfrm>
                <a:custGeom>
                  <a:rect b="b" l="l" r="r" t="t"/>
                  <a:pathLst>
                    <a:path extrusionOk="0" h="1727" w="20965">
                      <a:moveTo>
                        <a:pt x="50" y="0"/>
                      </a:moveTo>
                      <a:lnTo>
                        <a:pt x="1" y="1233"/>
                      </a:lnTo>
                      <a:lnTo>
                        <a:pt x="20941" y="1726"/>
                      </a:lnTo>
                      <a:lnTo>
                        <a:pt x="20965" y="517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0" name="Google Shape;4400;g303e823a111_0_116"/>
                <p:cNvSpPr/>
                <p:nvPr/>
              </p:nvSpPr>
              <p:spPr>
                <a:xfrm>
                  <a:off x="-4313250" y="3763000"/>
                  <a:ext cx="780625" cy="942850"/>
                </a:xfrm>
                <a:custGeom>
                  <a:rect b="b" l="l" r="r" t="t"/>
                  <a:pathLst>
                    <a:path extrusionOk="0" h="37714" w="31225">
                      <a:moveTo>
                        <a:pt x="15636" y="0"/>
                      </a:moveTo>
                      <a:cubicBezTo>
                        <a:pt x="14909" y="0"/>
                        <a:pt x="14264" y="589"/>
                        <a:pt x="13737" y="1137"/>
                      </a:cubicBezTo>
                      <a:cubicBezTo>
                        <a:pt x="12875" y="2050"/>
                        <a:pt x="12037" y="2962"/>
                        <a:pt x="11172" y="3876"/>
                      </a:cubicBezTo>
                      <a:cubicBezTo>
                        <a:pt x="7670" y="7648"/>
                        <a:pt x="4243" y="11521"/>
                        <a:pt x="912" y="15442"/>
                      </a:cubicBezTo>
                      <a:cubicBezTo>
                        <a:pt x="616" y="15813"/>
                        <a:pt x="320" y="16158"/>
                        <a:pt x="172" y="16602"/>
                      </a:cubicBezTo>
                      <a:cubicBezTo>
                        <a:pt x="74" y="16947"/>
                        <a:pt x="50" y="17342"/>
                        <a:pt x="50" y="17711"/>
                      </a:cubicBezTo>
                      <a:cubicBezTo>
                        <a:pt x="50" y="24347"/>
                        <a:pt x="24" y="30980"/>
                        <a:pt x="1" y="37616"/>
                      </a:cubicBezTo>
                      <a:cubicBezTo>
                        <a:pt x="2652" y="37681"/>
                        <a:pt x="5304" y="37714"/>
                        <a:pt x="7956" y="37714"/>
                      </a:cubicBezTo>
                      <a:cubicBezTo>
                        <a:pt x="9300" y="37714"/>
                        <a:pt x="10644" y="37705"/>
                        <a:pt x="11987" y="37689"/>
                      </a:cubicBezTo>
                      <a:cubicBezTo>
                        <a:pt x="12727" y="37689"/>
                        <a:pt x="13467" y="37665"/>
                        <a:pt x="14207" y="37665"/>
                      </a:cubicBezTo>
                      <a:cubicBezTo>
                        <a:pt x="14256" y="37665"/>
                        <a:pt x="14329" y="37665"/>
                        <a:pt x="14404" y="37639"/>
                      </a:cubicBezTo>
                      <a:cubicBezTo>
                        <a:pt x="14921" y="37639"/>
                        <a:pt x="15464" y="37639"/>
                        <a:pt x="15983" y="37616"/>
                      </a:cubicBezTo>
                      <a:lnTo>
                        <a:pt x="16180" y="37616"/>
                      </a:lnTo>
                      <a:cubicBezTo>
                        <a:pt x="16697" y="37616"/>
                        <a:pt x="17216" y="37590"/>
                        <a:pt x="17733" y="37566"/>
                      </a:cubicBezTo>
                      <a:lnTo>
                        <a:pt x="17930" y="37566"/>
                      </a:lnTo>
                      <a:cubicBezTo>
                        <a:pt x="18498" y="37566"/>
                        <a:pt x="19065" y="37541"/>
                        <a:pt x="19633" y="37517"/>
                      </a:cubicBezTo>
                      <a:lnTo>
                        <a:pt x="19830" y="37517"/>
                      </a:lnTo>
                      <a:cubicBezTo>
                        <a:pt x="20126" y="37517"/>
                        <a:pt x="20446" y="37491"/>
                        <a:pt x="20768" y="37491"/>
                      </a:cubicBezTo>
                      <a:cubicBezTo>
                        <a:pt x="23727" y="37369"/>
                        <a:pt x="26711" y="37245"/>
                        <a:pt x="29696" y="37047"/>
                      </a:cubicBezTo>
                      <a:cubicBezTo>
                        <a:pt x="30065" y="37024"/>
                        <a:pt x="30436" y="36998"/>
                        <a:pt x="30732" y="36777"/>
                      </a:cubicBezTo>
                      <a:cubicBezTo>
                        <a:pt x="31225" y="36432"/>
                        <a:pt x="30755" y="36209"/>
                        <a:pt x="30732" y="35593"/>
                      </a:cubicBezTo>
                      <a:cubicBezTo>
                        <a:pt x="30607" y="29500"/>
                        <a:pt x="30755" y="23064"/>
                        <a:pt x="30485" y="16898"/>
                      </a:cubicBezTo>
                      <a:cubicBezTo>
                        <a:pt x="30436" y="16034"/>
                        <a:pt x="30386" y="15172"/>
                        <a:pt x="30337" y="14333"/>
                      </a:cubicBezTo>
                      <a:cubicBezTo>
                        <a:pt x="26069" y="9351"/>
                        <a:pt x="21630" y="4935"/>
                        <a:pt x="17019" y="719"/>
                      </a:cubicBezTo>
                      <a:cubicBezTo>
                        <a:pt x="16697" y="423"/>
                        <a:pt x="16328" y="101"/>
                        <a:pt x="15908" y="28"/>
                      </a:cubicBezTo>
                      <a:cubicBezTo>
                        <a:pt x="15816" y="9"/>
                        <a:pt x="15725" y="0"/>
                        <a:pt x="1563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1" name="Google Shape;4401;g303e823a111_0_116"/>
                <p:cNvSpPr/>
                <p:nvPr/>
              </p:nvSpPr>
              <p:spPr>
                <a:xfrm>
                  <a:off x="-4041350" y="3763050"/>
                  <a:ext cx="490250" cy="477900"/>
                </a:xfrm>
                <a:custGeom>
                  <a:rect b="b" l="l" r="r" t="t"/>
                  <a:pathLst>
                    <a:path extrusionOk="0" h="19116" w="19610">
                      <a:moveTo>
                        <a:pt x="4663" y="0"/>
                      </a:moveTo>
                      <a:lnTo>
                        <a:pt x="4663" y="0"/>
                      </a:lnTo>
                      <a:cubicBezTo>
                        <a:pt x="4598" y="5"/>
                        <a:pt x="4534" y="14"/>
                        <a:pt x="4471" y="27"/>
                      </a:cubicBezTo>
                      <a:lnTo>
                        <a:pt x="4471" y="27"/>
                      </a:lnTo>
                      <a:cubicBezTo>
                        <a:pt x="4534" y="14"/>
                        <a:pt x="4598" y="5"/>
                        <a:pt x="4663" y="0"/>
                      </a:cubicBezTo>
                      <a:close/>
                      <a:moveTo>
                        <a:pt x="4471" y="27"/>
                      </a:moveTo>
                      <a:cubicBezTo>
                        <a:pt x="4197" y="84"/>
                        <a:pt x="3936" y="215"/>
                        <a:pt x="3676" y="395"/>
                      </a:cubicBezTo>
                      <a:lnTo>
                        <a:pt x="3680" y="398"/>
                      </a:lnTo>
                      <a:lnTo>
                        <a:pt x="3680" y="398"/>
                      </a:lnTo>
                      <a:cubicBezTo>
                        <a:pt x="3928" y="222"/>
                        <a:pt x="4193" y="86"/>
                        <a:pt x="4471" y="27"/>
                      </a:cubicBezTo>
                      <a:close/>
                      <a:moveTo>
                        <a:pt x="3680" y="398"/>
                      </a:moveTo>
                      <a:cubicBezTo>
                        <a:pt x="3381" y="610"/>
                        <a:pt x="3106" y="879"/>
                        <a:pt x="2861" y="1135"/>
                      </a:cubicBezTo>
                      <a:cubicBezTo>
                        <a:pt x="1999" y="2048"/>
                        <a:pt x="1161" y="2960"/>
                        <a:pt x="296" y="3874"/>
                      </a:cubicBezTo>
                      <a:cubicBezTo>
                        <a:pt x="99" y="4761"/>
                        <a:pt x="0" y="5699"/>
                        <a:pt x="0" y="6636"/>
                      </a:cubicBezTo>
                      <a:cubicBezTo>
                        <a:pt x="0" y="13542"/>
                        <a:pt x="5574" y="19116"/>
                        <a:pt x="12480" y="19116"/>
                      </a:cubicBezTo>
                      <a:cubicBezTo>
                        <a:pt x="15120" y="19116"/>
                        <a:pt x="17587" y="18301"/>
                        <a:pt x="19609" y="16896"/>
                      </a:cubicBezTo>
                      <a:cubicBezTo>
                        <a:pt x="19560" y="16032"/>
                        <a:pt x="19510" y="15170"/>
                        <a:pt x="19461" y="14331"/>
                      </a:cubicBezTo>
                      <a:cubicBezTo>
                        <a:pt x="18425" y="13122"/>
                        <a:pt x="17389" y="11938"/>
                        <a:pt x="16328" y="10803"/>
                      </a:cubicBezTo>
                      <a:lnTo>
                        <a:pt x="16328" y="10803"/>
                      </a:lnTo>
                      <a:cubicBezTo>
                        <a:pt x="17364" y="11938"/>
                        <a:pt x="18400" y="13122"/>
                        <a:pt x="19435" y="14305"/>
                      </a:cubicBezTo>
                      <a:lnTo>
                        <a:pt x="19435" y="14355"/>
                      </a:lnTo>
                      <a:lnTo>
                        <a:pt x="3680" y="398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2" name="Google Shape;4402;g303e823a111_0_116"/>
                <p:cNvSpPr/>
                <p:nvPr/>
              </p:nvSpPr>
              <p:spPr>
                <a:xfrm>
                  <a:off x="-3916150" y="3763700"/>
                  <a:ext cx="11125" cy="4300"/>
                </a:xfrm>
                <a:custGeom>
                  <a:rect b="b" l="l" r="r" t="t"/>
                  <a:pathLst>
                    <a:path extrusionOk="0" h="172" w="445">
                      <a:moveTo>
                        <a:pt x="0" y="0"/>
                      </a:moveTo>
                      <a:lnTo>
                        <a:pt x="24" y="0"/>
                      </a:lnTo>
                      <a:cubicBezTo>
                        <a:pt x="172" y="24"/>
                        <a:pt x="320" y="73"/>
                        <a:pt x="444" y="172"/>
                      </a:cubicBezTo>
                      <a:cubicBezTo>
                        <a:pt x="320" y="73"/>
                        <a:pt x="172" y="24"/>
                        <a:pt x="24" y="0"/>
                      </a:cubicBezTo>
                      <a:close/>
                    </a:path>
                  </a:pathLst>
                </a:custGeom>
                <a:solidFill>
                  <a:srgbClr val="F5C85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3" name="Google Shape;4403;g303e823a111_0_116"/>
                <p:cNvSpPr/>
                <p:nvPr/>
              </p:nvSpPr>
              <p:spPr>
                <a:xfrm>
                  <a:off x="-3904475" y="3767975"/>
                  <a:ext cx="25" cy="25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5C85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4" name="Google Shape;4404;g303e823a111_0_116"/>
                <p:cNvSpPr/>
                <p:nvPr/>
              </p:nvSpPr>
              <p:spPr>
                <a:xfrm>
                  <a:off x="-3924800" y="3763050"/>
                  <a:ext cx="625" cy="25"/>
                </a:xfrm>
                <a:custGeom>
                  <a:rect b="b" l="l" r="r" t="t"/>
                  <a:pathLst>
                    <a:path extrusionOk="0" h="1" w="25">
                      <a:moveTo>
                        <a:pt x="25" y="0"/>
                      </a:moveTo>
                      <a:lnTo>
                        <a:pt x="1" y="0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462C2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5" name="Google Shape;4405;g303e823a111_0_116"/>
                <p:cNvSpPr/>
                <p:nvPr/>
              </p:nvSpPr>
              <p:spPr>
                <a:xfrm>
                  <a:off x="-3924200" y="3763050"/>
                  <a:ext cx="291050" cy="270100"/>
                </a:xfrm>
                <a:custGeom>
                  <a:rect b="b" l="l" r="r" t="t"/>
                  <a:pathLst>
                    <a:path extrusionOk="0" h="10804" w="11642">
                      <a:moveTo>
                        <a:pt x="790" y="198"/>
                      </a:moveTo>
                      <a:cubicBezTo>
                        <a:pt x="1036" y="322"/>
                        <a:pt x="1259" y="519"/>
                        <a:pt x="1457" y="717"/>
                      </a:cubicBezTo>
                      <a:cubicBezTo>
                        <a:pt x="4959" y="3923"/>
                        <a:pt x="8337" y="7202"/>
                        <a:pt x="11642" y="10803"/>
                      </a:cubicBezTo>
                      <a:cubicBezTo>
                        <a:pt x="8337" y="7202"/>
                        <a:pt x="4959" y="3923"/>
                        <a:pt x="1457" y="717"/>
                      </a:cubicBezTo>
                      <a:cubicBezTo>
                        <a:pt x="1259" y="519"/>
                        <a:pt x="1036" y="322"/>
                        <a:pt x="790" y="198"/>
                      </a:cubicBezTo>
                      <a:close/>
                      <a:moveTo>
                        <a:pt x="790" y="198"/>
                      </a:moveTo>
                      <a:lnTo>
                        <a:pt x="790" y="198"/>
                      </a:lnTo>
                      <a:lnTo>
                        <a:pt x="790" y="198"/>
                      </a:lnTo>
                      <a:close/>
                      <a:moveTo>
                        <a:pt x="766" y="198"/>
                      </a:moveTo>
                      <a:lnTo>
                        <a:pt x="766" y="198"/>
                      </a:lnTo>
                      <a:lnTo>
                        <a:pt x="766" y="198"/>
                      </a:lnTo>
                      <a:close/>
                      <a:moveTo>
                        <a:pt x="75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75" y="0"/>
                      </a:lnTo>
                      <a:cubicBezTo>
                        <a:pt x="148" y="0"/>
                        <a:pt x="247" y="0"/>
                        <a:pt x="322" y="26"/>
                      </a:cubicBezTo>
                      <a:cubicBezTo>
                        <a:pt x="247" y="0"/>
                        <a:pt x="148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A9D3F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6" name="Google Shape;4406;g303e823a111_0_116"/>
                <p:cNvSpPr/>
                <p:nvPr/>
              </p:nvSpPr>
              <p:spPr>
                <a:xfrm>
                  <a:off x="-3949450" y="3763050"/>
                  <a:ext cx="394000" cy="358875"/>
                </a:xfrm>
                <a:custGeom>
                  <a:rect b="b" l="l" r="r" t="t"/>
                  <a:pathLst>
                    <a:path extrusionOk="0" h="14355" w="15760">
                      <a:moveTo>
                        <a:pt x="987" y="0"/>
                      </a:moveTo>
                      <a:cubicBezTo>
                        <a:pt x="642" y="26"/>
                        <a:pt x="320" y="174"/>
                        <a:pt x="0" y="395"/>
                      </a:cubicBezTo>
                      <a:lnTo>
                        <a:pt x="15759" y="14355"/>
                      </a:lnTo>
                      <a:lnTo>
                        <a:pt x="15759" y="14305"/>
                      </a:lnTo>
                      <a:cubicBezTo>
                        <a:pt x="14724" y="13122"/>
                        <a:pt x="13688" y="11938"/>
                        <a:pt x="12652" y="10803"/>
                      </a:cubicBezTo>
                      <a:cubicBezTo>
                        <a:pt x="9347" y="7202"/>
                        <a:pt x="5969" y="3923"/>
                        <a:pt x="2467" y="717"/>
                      </a:cubicBezTo>
                      <a:cubicBezTo>
                        <a:pt x="2269" y="519"/>
                        <a:pt x="2046" y="322"/>
                        <a:pt x="1800" y="198"/>
                      </a:cubicBezTo>
                      <a:lnTo>
                        <a:pt x="1776" y="198"/>
                      </a:lnTo>
                      <a:cubicBezTo>
                        <a:pt x="1652" y="99"/>
                        <a:pt x="1504" y="50"/>
                        <a:pt x="1356" y="26"/>
                      </a:cubicBezTo>
                      <a:lnTo>
                        <a:pt x="1332" y="26"/>
                      </a:lnTo>
                      <a:cubicBezTo>
                        <a:pt x="1257" y="0"/>
                        <a:pt x="1158" y="0"/>
                        <a:pt x="108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7" name="Google Shape;4407;g303e823a111_0_116"/>
                <p:cNvSpPr/>
                <p:nvPr/>
              </p:nvSpPr>
              <p:spPr>
                <a:xfrm>
                  <a:off x="-4249750" y="4260025"/>
                  <a:ext cx="106075" cy="43175"/>
                </a:xfrm>
                <a:custGeom>
                  <a:rect b="b" l="l" r="r" t="t"/>
                  <a:pathLst>
                    <a:path extrusionOk="0" h="1727" w="4243">
                      <a:moveTo>
                        <a:pt x="0" y="0"/>
                      </a:moveTo>
                      <a:lnTo>
                        <a:pt x="0" y="1727"/>
                      </a:lnTo>
                      <a:lnTo>
                        <a:pt x="4242" y="1727"/>
                      </a:lnTo>
                      <a:lnTo>
                        <a:pt x="4242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8" name="Google Shape;4408;g303e823a111_0_116"/>
                <p:cNvSpPr/>
                <p:nvPr/>
              </p:nvSpPr>
              <p:spPr>
                <a:xfrm>
                  <a:off x="-3712675" y="4242175"/>
                  <a:ext cx="106075" cy="43775"/>
                </a:xfrm>
                <a:custGeom>
                  <a:rect b="b" l="l" r="r" t="t"/>
                  <a:pathLst>
                    <a:path extrusionOk="0" h="1751" w="4243">
                      <a:moveTo>
                        <a:pt x="0" y="0"/>
                      </a:moveTo>
                      <a:lnTo>
                        <a:pt x="0" y="1750"/>
                      </a:lnTo>
                      <a:lnTo>
                        <a:pt x="4242" y="1750"/>
                      </a:lnTo>
                      <a:lnTo>
                        <a:pt x="4242" y="0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9" name="Google Shape;4409;g303e823a111_0_116"/>
                <p:cNvSpPr/>
                <p:nvPr/>
              </p:nvSpPr>
              <p:spPr>
                <a:xfrm>
                  <a:off x="-4150475" y="4592975"/>
                  <a:ext cx="106675" cy="43200"/>
                </a:xfrm>
                <a:custGeom>
                  <a:rect b="b" l="l" r="r" t="t"/>
                  <a:pathLst>
                    <a:path extrusionOk="0" h="1728" w="4267">
                      <a:moveTo>
                        <a:pt x="1" y="1"/>
                      </a:moveTo>
                      <a:lnTo>
                        <a:pt x="1" y="1727"/>
                      </a:lnTo>
                      <a:lnTo>
                        <a:pt x="4267" y="1727"/>
                      </a:lnTo>
                      <a:lnTo>
                        <a:pt x="4267" y="1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0" name="Google Shape;4410;g303e823a111_0_116"/>
                <p:cNvSpPr/>
                <p:nvPr/>
              </p:nvSpPr>
              <p:spPr>
                <a:xfrm>
                  <a:off x="-3816275" y="4472125"/>
                  <a:ext cx="106075" cy="43200"/>
                </a:xfrm>
                <a:custGeom>
                  <a:rect b="b" l="l" r="r" t="t"/>
                  <a:pathLst>
                    <a:path extrusionOk="0" h="1728" w="4243">
                      <a:moveTo>
                        <a:pt x="1" y="1"/>
                      </a:moveTo>
                      <a:lnTo>
                        <a:pt x="1" y="1727"/>
                      </a:lnTo>
                      <a:lnTo>
                        <a:pt x="4243" y="1727"/>
                      </a:lnTo>
                      <a:lnTo>
                        <a:pt x="4243" y="1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1" name="Google Shape;4411;g303e823a111_0_116"/>
                <p:cNvSpPr/>
                <p:nvPr/>
              </p:nvSpPr>
              <p:spPr>
                <a:xfrm>
                  <a:off x="-4008050" y="3993050"/>
                  <a:ext cx="106725" cy="43200"/>
                </a:xfrm>
                <a:custGeom>
                  <a:rect b="b" l="l" r="r" t="t"/>
                  <a:pathLst>
                    <a:path extrusionOk="0" h="1728" w="4269">
                      <a:moveTo>
                        <a:pt x="0" y="1"/>
                      </a:moveTo>
                      <a:lnTo>
                        <a:pt x="0" y="1727"/>
                      </a:lnTo>
                      <a:lnTo>
                        <a:pt x="4268" y="1727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rgbClr val="EE7D04">
                    <a:alpha val="278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2" name="Google Shape;4412;g303e823a111_0_116"/>
                <p:cNvSpPr/>
                <p:nvPr/>
              </p:nvSpPr>
              <p:spPr>
                <a:xfrm>
                  <a:off x="-4014225" y="4370425"/>
                  <a:ext cx="220175" cy="334800"/>
                </a:xfrm>
                <a:custGeom>
                  <a:rect b="b" l="l" r="r" t="t"/>
                  <a:pathLst>
                    <a:path extrusionOk="0" h="13392" w="8807">
                      <a:moveTo>
                        <a:pt x="4391" y="0"/>
                      </a:moveTo>
                      <a:cubicBezTo>
                        <a:pt x="3479" y="0"/>
                        <a:pt x="2641" y="271"/>
                        <a:pt x="1950" y="764"/>
                      </a:cubicBezTo>
                      <a:cubicBezTo>
                        <a:pt x="1924" y="764"/>
                        <a:pt x="1901" y="789"/>
                        <a:pt x="1901" y="789"/>
                      </a:cubicBezTo>
                      <a:cubicBezTo>
                        <a:pt x="1678" y="937"/>
                        <a:pt x="1480" y="1109"/>
                        <a:pt x="1283" y="1283"/>
                      </a:cubicBezTo>
                      <a:cubicBezTo>
                        <a:pt x="494" y="2096"/>
                        <a:pt x="1" y="3181"/>
                        <a:pt x="1" y="4390"/>
                      </a:cubicBezTo>
                      <a:lnTo>
                        <a:pt x="26" y="13392"/>
                      </a:lnTo>
                      <a:cubicBezTo>
                        <a:pt x="766" y="13392"/>
                        <a:pt x="1506" y="13368"/>
                        <a:pt x="2246" y="13368"/>
                      </a:cubicBezTo>
                      <a:cubicBezTo>
                        <a:pt x="2295" y="13368"/>
                        <a:pt x="2368" y="13368"/>
                        <a:pt x="2443" y="13342"/>
                      </a:cubicBezTo>
                      <a:cubicBezTo>
                        <a:pt x="2960" y="13342"/>
                        <a:pt x="3503" y="13342"/>
                        <a:pt x="4022" y="13319"/>
                      </a:cubicBezTo>
                      <a:lnTo>
                        <a:pt x="4219" y="13319"/>
                      </a:lnTo>
                      <a:cubicBezTo>
                        <a:pt x="4736" y="13319"/>
                        <a:pt x="5255" y="13293"/>
                        <a:pt x="5772" y="13269"/>
                      </a:cubicBezTo>
                      <a:lnTo>
                        <a:pt x="5969" y="13269"/>
                      </a:lnTo>
                      <a:cubicBezTo>
                        <a:pt x="6537" y="13269"/>
                        <a:pt x="7104" y="13244"/>
                        <a:pt x="7672" y="13220"/>
                      </a:cubicBezTo>
                      <a:lnTo>
                        <a:pt x="7869" y="13220"/>
                      </a:lnTo>
                      <a:cubicBezTo>
                        <a:pt x="8165" y="13220"/>
                        <a:pt x="8485" y="13194"/>
                        <a:pt x="8807" y="13194"/>
                      </a:cubicBezTo>
                      <a:lnTo>
                        <a:pt x="8781" y="4390"/>
                      </a:lnTo>
                      <a:cubicBezTo>
                        <a:pt x="8781" y="3305"/>
                        <a:pt x="8386" y="2319"/>
                        <a:pt x="7745" y="1553"/>
                      </a:cubicBezTo>
                      <a:lnTo>
                        <a:pt x="7721" y="1553"/>
                      </a:lnTo>
                      <a:cubicBezTo>
                        <a:pt x="7277" y="1010"/>
                        <a:pt x="6685" y="592"/>
                        <a:pt x="6019" y="320"/>
                      </a:cubicBezTo>
                      <a:cubicBezTo>
                        <a:pt x="5525" y="123"/>
                        <a:pt x="4959" y="0"/>
                        <a:pt x="439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3" name="Google Shape;4413;g303e823a111_0_116"/>
                <p:cNvSpPr/>
                <p:nvPr/>
              </p:nvSpPr>
              <p:spPr>
                <a:xfrm>
                  <a:off x="-3913700" y="4370425"/>
                  <a:ext cx="12375" cy="332975"/>
                </a:xfrm>
                <a:custGeom>
                  <a:rect b="b" l="l" r="r" t="t"/>
                  <a:pathLst>
                    <a:path extrusionOk="0" h="13319" w="495">
                      <a:moveTo>
                        <a:pt x="297" y="0"/>
                      </a:moveTo>
                      <a:lnTo>
                        <a:pt x="1" y="13319"/>
                      </a:lnTo>
                      <a:lnTo>
                        <a:pt x="198" y="13319"/>
                      </a:lnTo>
                      <a:lnTo>
                        <a:pt x="49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4" name="Google Shape;4414;g303e823a111_0_116"/>
                <p:cNvSpPr/>
                <p:nvPr/>
              </p:nvSpPr>
              <p:spPr>
                <a:xfrm>
                  <a:off x="-3869950" y="4378400"/>
                  <a:ext cx="11125" cy="323775"/>
                </a:xfrm>
                <a:custGeom>
                  <a:rect b="b" l="l" r="r" t="t"/>
                  <a:pathLst>
                    <a:path extrusionOk="0" h="12951" w="445">
                      <a:moveTo>
                        <a:pt x="248" y="1"/>
                      </a:moveTo>
                      <a:lnTo>
                        <a:pt x="1" y="12950"/>
                      </a:lnTo>
                      <a:lnTo>
                        <a:pt x="198" y="12950"/>
                      </a:lnTo>
                      <a:lnTo>
                        <a:pt x="445" y="76"/>
                      </a:lnTo>
                      <a:cubicBezTo>
                        <a:pt x="372" y="50"/>
                        <a:pt x="323" y="27"/>
                        <a:pt x="2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5" name="Google Shape;4415;g303e823a111_0_116"/>
                <p:cNvSpPr/>
                <p:nvPr/>
              </p:nvSpPr>
              <p:spPr>
                <a:xfrm>
                  <a:off x="-3822425" y="4409250"/>
                  <a:ext cx="6175" cy="291700"/>
                </a:xfrm>
                <a:custGeom>
                  <a:rect b="b" l="l" r="r" t="t"/>
                  <a:pathLst>
                    <a:path extrusionOk="0" h="11668" w="247">
                      <a:moveTo>
                        <a:pt x="49" y="0"/>
                      </a:moveTo>
                      <a:lnTo>
                        <a:pt x="0" y="11667"/>
                      </a:lnTo>
                      <a:lnTo>
                        <a:pt x="197" y="11667"/>
                      </a:lnTo>
                      <a:lnTo>
                        <a:pt x="247" y="247"/>
                      </a:lnTo>
                      <a:cubicBezTo>
                        <a:pt x="197" y="174"/>
                        <a:pt x="122" y="75"/>
                        <a:pt x="4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6" name="Google Shape;4416;g303e823a111_0_116"/>
                <p:cNvSpPr/>
                <p:nvPr/>
              </p:nvSpPr>
              <p:spPr>
                <a:xfrm>
                  <a:off x="-3970425" y="4389500"/>
                  <a:ext cx="17300" cy="315150"/>
                </a:xfrm>
                <a:custGeom>
                  <a:rect b="b" l="l" r="r" t="t"/>
                  <a:pathLst>
                    <a:path extrusionOk="0" h="12606" w="692">
                      <a:moveTo>
                        <a:pt x="198" y="1"/>
                      </a:moveTo>
                      <a:cubicBezTo>
                        <a:pt x="172" y="1"/>
                        <a:pt x="149" y="26"/>
                        <a:pt x="149" y="26"/>
                      </a:cubicBezTo>
                      <a:cubicBezTo>
                        <a:pt x="99" y="50"/>
                        <a:pt x="50" y="99"/>
                        <a:pt x="1" y="149"/>
                      </a:cubicBezTo>
                      <a:lnTo>
                        <a:pt x="494" y="12605"/>
                      </a:lnTo>
                      <a:cubicBezTo>
                        <a:pt x="543" y="12605"/>
                        <a:pt x="616" y="12605"/>
                        <a:pt x="691" y="12579"/>
                      </a:cubicBezTo>
                      <a:lnTo>
                        <a:pt x="19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7" name="Google Shape;4417;g303e823a111_0_116"/>
                <p:cNvSpPr/>
                <p:nvPr/>
              </p:nvSpPr>
              <p:spPr>
                <a:xfrm>
                  <a:off x="-3983400" y="4063350"/>
                  <a:ext cx="162225" cy="162800"/>
                </a:xfrm>
                <a:custGeom>
                  <a:rect b="b" l="l" r="r" t="t"/>
                  <a:pathLst>
                    <a:path extrusionOk="0" h="6512" w="6489">
                      <a:moveTo>
                        <a:pt x="3233" y="1"/>
                      </a:moveTo>
                      <a:cubicBezTo>
                        <a:pt x="1457" y="1"/>
                        <a:pt x="1" y="1455"/>
                        <a:pt x="1" y="3256"/>
                      </a:cubicBezTo>
                      <a:cubicBezTo>
                        <a:pt x="1" y="5056"/>
                        <a:pt x="1457" y="6512"/>
                        <a:pt x="3233" y="6512"/>
                      </a:cubicBezTo>
                      <a:cubicBezTo>
                        <a:pt x="5032" y="6512"/>
                        <a:pt x="6488" y="5056"/>
                        <a:pt x="6488" y="3256"/>
                      </a:cubicBezTo>
                      <a:cubicBezTo>
                        <a:pt x="6488" y="1455"/>
                        <a:pt x="5032" y="1"/>
                        <a:pt x="3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8" name="Google Shape;4418;g303e823a111_0_116"/>
                <p:cNvSpPr/>
                <p:nvPr/>
              </p:nvSpPr>
              <p:spPr>
                <a:xfrm>
                  <a:off x="-3906925" y="4063350"/>
                  <a:ext cx="10525" cy="204100"/>
                </a:xfrm>
                <a:custGeom>
                  <a:rect b="b" l="l" r="r" t="t"/>
                  <a:pathLst>
                    <a:path extrusionOk="0" h="8164" w="421">
                      <a:moveTo>
                        <a:pt x="0" y="1"/>
                      </a:moveTo>
                      <a:lnTo>
                        <a:pt x="0" y="8163"/>
                      </a:lnTo>
                      <a:lnTo>
                        <a:pt x="420" y="8163"/>
                      </a:lnTo>
                      <a:lnTo>
                        <a:pt x="42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9" name="Google Shape;4419;g303e823a111_0_116"/>
                <p:cNvSpPr/>
                <p:nvPr/>
              </p:nvSpPr>
              <p:spPr>
                <a:xfrm>
                  <a:off x="-4997675" y="3692475"/>
                  <a:ext cx="1523625" cy="509200"/>
                </a:xfrm>
                <a:custGeom>
                  <a:rect b="b" l="l" r="r" t="t"/>
                  <a:pathLst>
                    <a:path extrusionOk="0" h="20368" w="60945">
                      <a:moveTo>
                        <a:pt x="24506" y="1"/>
                      </a:moveTo>
                      <a:cubicBezTo>
                        <a:pt x="20659" y="1"/>
                        <a:pt x="16786" y="28"/>
                        <a:pt x="12875" y="87"/>
                      </a:cubicBezTo>
                      <a:cubicBezTo>
                        <a:pt x="9126" y="4427"/>
                        <a:pt x="5772" y="9088"/>
                        <a:pt x="2418" y="13725"/>
                      </a:cubicBezTo>
                      <a:cubicBezTo>
                        <a:pt x="1678" y="14761"/>
                        <a:pt x="938" y="15797"/>
                        <a:pt x="419" y="16957"/>
                      </a:cubicBezTo>
                      <a:cubicBezTo>
                        <a:pt x="198" y="17523"/>
                        <a:pt x="1" y="18190"/>
                        <a:pt x="248" y="18782"/>
                      </a:cubicBezTo>
                      <a:cubicBezTo>
                        <a:pt x="419" y="19249"/>
                        <a:pt x="889" y="19595"/>
                        <a:pt x="1356" y="19818"/>
                      </a:cubicBezTo>
                      <a:cubicBezTo>
                        <a:pt x="2418" y="20311"/>
                        <a:pt x="3625" y="20311"/>
                        <a:pt x="4786" y="20311"/>
                      </a:cubicBezTo>
                      <a:cubicBezTo>
                        <a:pt x="9817" y="20311"/>
                        <a:pt x="14872" y="20311"/>
                        <a:pt x="19904" y="20285"/>
                      </a:cubicBezTo>
                      <a:cubicBezTo>
                        <a:pt x="20986" y="20285"/>
                        <a:pt x="22400" y="20367"/>
                        <a:pt x="23752" y="20367"/>
                      </a:cubicBezTo>
                      <a:cubicBezTo>
                        <a:pt x="25634" y="20367"/>
                        <a:pt x="27395" y="20208"/>
                        <a:pt x="27970" y="19447"/>
                      </a:cubicBezTo>
                      <a:cubicBezTo>
                        <a:pt x="31127" y="15254"/>
                        <a:pt x="38599" y="8176"/>
                        <a:pt x="43334" y="2971"/>
                      </a:cubicBezTo>
                      <a:cubicBezTo>
                        <a:pt x="47872" y="6993"/>
                        <a:pt x="57688" y="17178"/>
                        <a:pt x="57688" y="17178"/>
                      </a:cubicBezTo>
                      <a:lnTo>
                        <a:pt x="57836" y="19176"/>
                      </a:lnTo>
                      <a:cubicBezTo>
                        <a:pt x="58947" y="19127"/>
                        <a:pt x="60500" y="18930"/>
                        <a:pt x="60845" y="17845"/>
                      </a:cubicBezTo>
                      <a:cubicBezTo>
                        <a:pt x="60944" y="17499"/>
                        <a:pt x="60920" y="17128"/>
                        <a:pt x="60822" y="16783"/>
                      </a:cubicBezTo>
                      <a:cubicBezTo>
                        <a:pt x="60575" y="15994"/>
                        <a:pt x="60007" y="15378"/>
                        <a:pt x="59415" y="14786"/>
                      </a:cubicBezTo>
                      <a:cubicBezTo>
                        <a:pt x="54902" y="10075"/>
                        <a:pt x="50141" y="5586"/>
                        <a:pt x="45209" y="1320"/>
                      </a:cubicBezTo>
                      <a:cubicBezTo>
                        <a:pt x="44840" y="998"/>
                        <a:pt x="44469" y="679"/>
                        <a:pt x="44025" y="481"/>
                      </a:cubicBezTo>
                      <a:cubicBezTo>
                        <a:pt x="43433" y="235"/>
                        <a:pt x="42768" y="209"/>
                        <a:pt x="42101" y="185"/>
                      </a:cubicBezTo>
                      <a:cubicBezTo>
                        <a:pt x="36262" y="66"/>
                        <a:pt x="30413" y="1"/>
                        <a:pt x="245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0" name="Google Shape;4420;g303e823a111_0_116"/>
                <p:cNvSpPr/>
                <p:nvPr/>
              </p:nvSpPr>
              <p:spPr>
                <a:xfrm>
                  <a:off x="-4297200" y="3912275"/>
                  <a:ext cx="90025" cy="38250"/>
                </a:xfrm>
                <a:custGeom>
                  <a:rect b="b" l="l" r="r" t="t"/>
                  <a:pathLst>
                    <a:path extrusionOk="0" h="1530" w="3601">
                      <a:moveTo>
                        <a:pt x="468" y="0"/>
                      </a:moveTo>
                      <a:lnTo>
                        <a:pt x="468" y="0"/>
                      </a:lnTo>
                      <a:cubicBezTo>
                        <a:pt x="467" y="0"/>
                        <a:pt x="0" y="1184"/>
                        <a:pt x="1628" y="1480"/>
                      </a:cubicBezTo>
                      <a:cubicBezTo>
                        <a:pt x="1797" y="1514"/>
                        <a:pt x="1953" y="1529"/>
                        <a:pt x="2096" y="1529"/>
                      </a:cubicBezTo>
                      <a:cubicBezTo>
                        <a:pt x="3304" y="1529"/>
                        <a:pt x="3601" y="444"/>
                        <a:pt x="3601" y="444"/>
                      </a:cubicBezTo>
                      <a:lnTo>
                        <a:pt x="3601" y="444"/>
                      </a:lnTo>
                      <a:cubicBezTo>
                        <a:pt x="3601" y="444"/>
                        <a:pt x="3149" y="1170"/>
                        <a:pt x="2143" y="1170"/>
                      </a:cubicBezTo>
                      <a:cubicBezTo>
                        <a:pt x="2021" y="1170"/>
                        <a:pt x="1890" y="1159"/>
                        <a:pt x="1750" y="1135"/>
                      </a:cubicBezTo>
                      <a:cubicBezTo>
                        <a:pt x="468" y="914"/>
                        <a:pt x="468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1" name="Google Shape;4421;g303e823a111_0_116"/>
                <p:cNvSpPr/>
                <p:nvPr/>
              </p:nvSpPr>
              <p:spPr>
                <a:xfrm>
                  <a:off x="-4514250" y="3737150"/>
                  <a:ext cx="90050" cy="38725"/>
                </a:xfrm>
                <a:custGeom>
                  <a:rect b="b" l="l" r="r" t="t"/>
                  <a:pathLst>
                    <a:path extrusionOk="0" h="1549" w="3602">
                      <a:moveTo>
                        <a:pt x="468" y="0"/>
                      </a:moveTo>
                      <a:lnTo>
                        <a:pt x="468" y="0"/>
                      </a:lnTo>
                      <a:cubicBezTo>
                        <a:pt x="468" y="1"/>
                        <a:pt x="0" y="1184"/>
                        <a:pt x="1602" y="1506"/>
                      </a:cubicBezTo>
                      <a:cubicBezTo>
                        <a:pt x="1762" y="1535"/>
                        <a:pt x="1910" y="1548"/>
                        <a:pt x="2047" y="1548"/>
                      </a:cubicBezTo>
                      <a:cubicBezTo>
                        <a:pt x="3299" y="1548"/>
                        <a:pt x="3601" y="445"/>
                        <a:pt x="3601" y="444"/>
                      </a:cubicBezTo>
                      <a:lnTo>
                        <a:pt x="3601" y="444"/>
                      </a:lnTo>
                      <a:cubicBezTo>
                        <a:pt x="3601" y="445"/>
                        <a:pt x="3131" y="1170"/>
                        <a:pt x="2138" y="1170"/>
                      </a:cubicBezTo>
                      <a:cubicBezTo>
                        <a:pt x="2016" y="1170"/>
                        <a:pt x="1887" y="1159"/>
                        <a:pt x="1750" y="1135"/>
                      </a:cubicBezTo>
                      <a:cubicBezTo>
                        <a:pt x="468" y="914"/>
                        <a:pt x="468" y="1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2" name="Google Shape;4422;g303e823a111_0_116"/>
                <p:cNvSpPr/>
                <p:nvPr/>
              </p:nvSpPr>
              <p:spPr>
                <a:xfrm>
                  <a:off x="-4377375" y="3816725"/>
                  <a:ext cx="90050" cy="38650"/>
                </a:xfrm>
                <a:custGeom>
                  <a:rect b="b" l="l" r="r" t="t"/>
                  <a:pathLst>
                    <a:path extrusionOk="0" h="1546" w="3602">
                      <a:moveTo>
                        <a:pt x="468" y="0"/>
                      </a:moveTo>
                      <a:cubicBezTo>
                        <a:pt x="468" y="0"/>
                        <a:pt x="1" y="1184"/>
                        <a:pt x="1628" y="1504"/>
                      </a:cubicBezTo>
                      <a:cubicBezTo>
                        <a:pt x="1786" y="1533"/>
                        <a:pt x="1932" y="1546"/>
                        <a:pt x="2067" y="1546"/>
                      </a:cubicBezTo>
                      <a:cubicBezTo>
                        <a:pt x="3300" y="1546"/>
                        <a:pt x="3601" y="444"/>
                        <a:pt x="3602" y="444"/>
                      </a:cubicBezTo>
                      <a:lnTo>
                        <a:pt x="3602" y="444"/>
                      </a:lnTo>
                      <a:cubicBezTo>
                        <a:pt x="3601" y="444"/>
                        <a:pt x="3149" y="1169"/>
                        <a:pt x="2142" y="1169"/>
                      </a:cubicBezTo>
                      <a:cubicBezTo>
                        <a:pt x="2020" y="1169"/>
                        <a:pt x="1889" y="1159"/>
                        <a:pt x="1751" y="1135"/>
                      </a:cubicBezTo>
                      <a:cubicBezTo>
                        <a:pt x="468" y="937"/>
                        <a:pt x="468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3" name="Google Shape;4423;g303e823a111_0_116"/>
                <p:cNvSpPr/>
                <p:nvPr/>
              </p:nvSpPr>
              <p:spPr>
                <a:xfrm>
                  <a:off x="-4188700" y="3771075"/>
                  <a:ext cx="90050" cy="38675"/>
                </a:xfrm>
                <a:custGeom>
                  <a:rect b="b" l="l" r="r" t="t"/>
                  <a:pathLst>
                    <a:path extrusionOk="0" h="1547" w="3602">
                      <a:moveTo>
                        <a:pt x="494" y="1"/>
                      </a:moveTo>
                      <a:lnTo>
                        <a:pt x="494" y="1"/>
                      </a:lnTo>
                      <a:cubicBezTo>
                        <a:pt x="494" y="1"/>
                        <a:pt x="1" y="1185"/>
                        <a:pt x="1629" y="1504"/>
                      </a:cubicBezTo>
                      <a:cubicBezTo>
                        <a:pt x="1789" y="1534"/>
                        <a:pt x="1937" y="1547"/>
                        <a:pt x="2073" y="1547"/>
                      </a:cubicBezTo>
                      <a:cubicBezTo>
                        <a:pt x="3321" y="1547"/>
                        <a:pt x="3602" y="445"/>
                        <a:pt x="3602" y="445"/>
                      </a:cubicBezTo>
                      <a:lnTo>
                        <a:pt x="3602" y="445"/>
                      </a:lnTo>
                      <a:cubicBezTo>
                        <a:pt x="3602" y="445"/>
                        <a:pt x="3148" y="1193"/>
                        <a:pt x="2136" y="1193"/>
                      </a:cubicBezTo>
                      <a:cubicBezTo>
                        <a:pt x="2015" y="1193"/>
                        <a:pt x="1887" y="1183"/>
                        <a:pt x="1751" y="1159"/>
                      </a:cubicBezTo>
                      <a:cubicBezTo>
                        <a:pt x="494" y="938"/>
                        <a:pt x="494" y="1"/>
                        <a:pt x="4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4" name="Google Shape;4424;g303e823a111_0_116"/>
                <p:cNvSpPr/>
                <p:nvPr/>
              </p:nvSpPr>
              <p:spPr>
                <a:xfrm>
                  <a:off x="-4569750" y="3969625"/>
                  <a:ext cx="59225" cy="25400"/>
                </a:xfrm>
                <a:custGeom>
                  <a:rect b="b" l="l" r="r" t="t"/>
                  <a:pathLst>
                    <a:path extrusionOk="0" h="1016" w="2369">
                      <a:moveTo>
                        <a:pt x="320" y="1"/>
                      </a:moveTo>
                      <a:lnTo>
                        <a:pt x="320" y="1"/>
                      </a:lnTo>
                      <a:cubicBezTo>
                        <a:pt x="320" y="1"/>
                        <a:pt x="1" y="790"/>
                        <a:pt x="1060" y="987"/>
                      </a:cubicBezTo>
                      <a:cubicBezTo>
                        <a:pt x="1166" y="1007"/>
                        <a:pt x="1264" y="1016"/>
                        <a:pt x="1355" y="1016"/>
                      </a:cubicBezTo>
                      <a:cubicBezTo>
                        <a:pt x="2168" y="1016"/>
                        <a:pt x="2368" y="297"/>
                        <a:pt x="2368" y="297"/>
                      </a:cubicBezTo>
                      <a:lnTo>
                        <a:pt x="2368" y="297"/>
                      </a:lnTo>
                      <a:cubicBezTo>
                        <a:pt x="2368" y="297"/>
                        <a:pt x="2073" y="787"/>
                        <a:pt x="1413" y="787"/>
                      </a:cubicBezTo>
                      <a:cubicBezTo>
                        <a:pt x="1333" y="787"/>
                        <a:pt x="1249" y="780"/>
                        <a:pt x="1159" y="764"/>
                      </a:cubicBezTo>
                      <a:cubicBezTo>
                        <a:pt x="320" y="616"/>
                        <a:pt x="320" y="1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5" name="Google Shape;4425;g303e823a111_0_116"/>
                <p:cNvSpPr/>
                <p:nvPr/>
              </p:nvSpPr>
              <p:spPr>
                <a:xfrm>
                  <a:off x="-4480375" y="4017075"/>
                  <a:ext cx="59225" cy="25425"/>
                </a:xfrm>
                <a:custGeom>
                  <a:rect b="b" l="l" r="r" t="t"/>
                  <a:pathLst>
                    <a:path extrusionOk="0" h="1017" w="2369">
                      <a:moveTo>
                        <a:pt x="322" y="1"/>
                      </a:moveTo>
                      <a:cubicBezTo>
                        <a:pt x="322" y="1"/>
                        <a:pt x="1" y="790"/>
                        <a:pt x="1062" y="987"/>
                      </a:cubicBezTo>
                      <a:cubicBezTo>
                        <a:pt x="1171" y="1007"/>
                        <a:pt x="1271" y="1016"/>
                        <a:pt x="1363" y="1016"/>
                      </a:cubicBezTo>
                      <a:cubicBezTo>
                        <a:pt x="2189" y="1016"/>
                        <a:pt x="2368" y="297"/>
                        <a:pt x="2369" y="297"/>
                      </a:cubicBezTo>
                      <a:lnTo>
                        <a:pt x="2369" y="297"/>
                      </a:lnTo>
                      <a:cubicBezTo>
                        <a:pt x="2368" y="297"/>
                        <a:pt x="2065" y="783"/>
                        <a:pt x="1384" y="783"/>
                      </a:cubicBezTo>
                      <a:cubicBezTo>
                        <a:pt x="1314" y="783"/>
                        <a:pt x="1240" y="778"/>
                        <a:pt x="1161" y="766"/>
                      </a:cubicBezTo>
                      <a:cubicBezTo>
                        <a:pt x="323" y="618"/>
                        <a:pt x="322" y="1"/>
                        <a:pt x="32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6" name="Google Shape;4426;g303e823a111_0_116"/>
                <p:cNvSpPr/>
                <p:nvPr/>
              </p:nvSpPr>
              <p:spPr>
                <a:xfrm>
                  <a:off x="-4818250" y="4080625"/>
                  <a:ext cx="59200" cy="25400"/>
                </a:xfrm>
                <a:custGeom>
                  <a:rect b="b" l="l" r="r" t="t"/>
                  <a:pathLst>
                    <a:path extrusionOk="0" h="1016" w="2368">
                      <a:moveTo>
                        <a:pt x="322" y="0"/>
                      </a:moveTo>
                      <a:cubicBezTo>
                        <a:pt x="322" y="0"/>
                        <a:pt x="0" y="789"/>
                        <a:pt x="1062" y="987"/>
                      </a:cubicBezTo>
                      <a:cubicBezTo>
                        <a:pt x="1170" y="1007"/>
                        <a:pt x="1270" y="1015"/>
                        <a:pt x="1362" y="1015"/>
                      </a:cubicBezTo>
                      <a:cubicBezTo>
                        <a:pt x="2189" y="1015"/>
                        <a:pt x="2368" y="296"/>
                        <a:pt x="2368" y="296"/>
                      </a:cubicBezTo>
                      <a:lnTo>
                        <a:pt x="2368" y="296"/>
                      </a:lnTo>
                      <a:cubicBezTo>
                        <a:pt x="2368" y="296"/>
                        <a:pt x="2076" y="764"/>
                        <a:pt x="1423" y="764"/>
                      </a:cubicBezTo>
                      <a:cubicBezTo>
                        <a:pt x="1341" y="764"/>
                        <a:pt x="1253" y="757"/>
                        <a:pt x="1160" y="740"/>
                      </a:cubicBezTo>
                      <a:cubicBezTo>
                        <a:pt x="322" y="592"/>
                        <a:pt x="322" y="0"/>
                        <a:pt x="3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7" name="Google Shape;4427;g303e823a111_0_116"/>
                <p:cNvSpPr/>
                <p:nvPr/>
              </p:nvSpPr>
              <p:spPr>
                <a:xfrm>
                  <a:off x="-4785550" y="3775175"/>
                  <a:ext cx="150475" cy="187075"/>
                </a:xfrm>
                <a:custGeom>
                  <a:rect b="b" l="l" r="r" t="t"/>
                  <a:pathLst>
                    <a:path extrusionOk="0" h="7483" w="6019">
                      <a:moveTo>
                        <a:pt x="3826" y="0"/>
                      </a:moveTo>
                      <a:cubicBezTo>
                        <a:pt x="2622" y="0"/>
                        <a:pt x="1400" y="77"/>
                        <a:pt x="198" y="232"/>
                      </a:cubicBezTo>
                      <a:cubicBezTo>
                        <a:pt x="172" y="2649"/>
                        <a:pt x="99" y="5066"/>
                        <a:pt x="0" y="7483"/>
                      </a:cubicBezTo>
                      <a:cubicBezTo>
                        <a:pt x="2072" y="7112"/>
                        <a:pt x="4118" y="6447"/>
                        <a:pt x="6018" y="5510"/>
                      </a:cubicBezTo>
                      <a:cubicBezTo>
                        <a:pt x="5920" y="3708"/>
                        <a:pt x="5894" y="1909"/>
                        <a:pt x="5969" y="84"/>
                      </a:cubicBezTo>
                      <a:cubicBezTo>
                        <a:pt x="5266" y="28"/>
                        <a:pt x="4549" y="0"/>
                        <a:pt x="38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8" name="Google Shape;4428;g303e823a111_0_116"/>
                <p:cNvSpPr/>
                <p:nvPr/>
              </p:nvSpPr>
              <p:spPr>
                <a:xfrm>
                  <a:off x="-4810225" y="3895000"/>
                  <a:ext cx="238625" cy="93675"/>
                </a:xfrm>
                <a:custGeom>
                  <a:rect b="b" l="l" r="r" t="t"/>
                  <a:pathLst>
                    <a:path extrusionOk="0" h="3747" w="9545">
                      <a:moveTo>
                        <a:pt x="7893" y="0"/>
                      </a:moveTo>
                      <a:cubicBezTo>
                        <a:pt x="6216" y="50"/>
                        <a:pt x="4588" y="888"/>
                        <a:pt x="3625" y="2246"/>
                      </a:cubicBezTo>
                      <a:cubicBezTo>
                        <a:pt x="3482" y="1420"/>
                        <a:pt x="2662" y="818"/>
                        <a:pt x="1849" y="818"/>
                      </a:cubicBezTo>
                      <a:cubicBezTo>
                        <a:pt x="1692" y="818"/>
                        <a:pt x="1534" y="840"/>
                        <a:pt x="1382" y="888"/>
                      </a:cubicBezTo>
                      <a:cubicBezTo>
                        <a:pt x="567" y="1135"/>
                        <a:pt x="1" y="2171"/>
                        <a:pt x="1" y="2986"/>
                      </a:cubicBezTo>
                      <a:cubicBezTo>
                        <a:pt x="12" y="3574"/>
                        <a:pt x="311" y="3747"/>
                        <a:pt x="708" y="3747"/>
                      </a:cubicBezTo>
                      <a:cubicBezTo>
                        <a:pt x="1126" y="3747"/>
                        <a:pt x="1654" y="3555"/>
                        <a:pt x="2072" y="3453"/>
                      </a:cubicBezTo>
                      <a:cubicBezTo>
                        <a:pt x="4562" y="2887"/>
                        <a:pt x="7029" y="2122"/>
                        <a:pt x="9422" y="1234"/>
                      </a:cubicBezTo>
                      <a:cubicBezTo>
                        <a:pt x="9545" y="865"/>
                        <a:pt x="9324" y="444"/>
                        <a:pt x="9002" y="247"/>
                      </a:cubicBezTo>
                      <a:cubicBezTo>
                        <a:pt x="8682" y="50"/>
                        <a:pt x="8262" y="0"/>
                        <a:pt x="789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9" name="Google Shape;4429;g303e823a111_0_116"/>
                <p:cNvSpPr/>
                <p:nvPr/>
              </p:nvSpPr>
              <p:spPr>
                <a:xfrm>
                  <a:off x="-4816375" y="3741825"/>
                  <a:ext cx="205325" cy="86025"/>
                </a:xfrm>
                <a:custGeom>
                  <a:rect b="b" l="l" r="r" t="t"/>
                  <a:pathLst>
                    <a:path extrusionOk="0" h="3441" w="8213">
                      <a:moveTo>
                        <a:pt x="3697" y="0"/>
                      </a:moveTo>
                      <a:cubicBezTo>
                        <a:pt x="2470" y="0"/>
                        <a:pt x="1269" y="76"/>
                        <a:pt x="73" y="234"/>
                      </a:cubicBezTo>
                      <a:cubicBezTo>
                        <a:pt x="0" y="1220"/>
                        <a:pt x="122" y="2231"/>
                        <a:pt x="418" y="3193"/>
                      </a:cubicBezTo>
                      <a:cubicBezTo>
                        <a:pt x="2713" y="3266"/>
                        <a:pt x="4982" y="3365"/>
                        <a:pt x="7275" y="3440"/>
                      </a:cubicBezTo>
                      <a:cubicBezTo>
                        <a:pt x="7399" y="3440"/>
                        <a:pt x="7547" y="3440"/>
                        <a:pt x="7646" y="3365"/>
                      </a:cubicBezTo>
                      <a:cubicBezTo>
                        <a:pt x="7794" y="3292"/>
                        <a:pt x="7843" y="3118"/>
                        <a:pt x="7867" y="2947"/>
                      </a:cubicBezTo>
                      <a:cubicBezTo>
                        <a:pt x="8040" y="2083"/>
                        <a:pt x="8163" y="1195"/>
                        <a:pt x="8212" y="307"/>
                      </a:cubicBezTo>
                      <a:cubicBezTo>
                        <a:pt x="6647" y="107"/>
                        <a:pt x="5154" y="0"/>
                        <a:pt x="369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0" name="Google Shape;4430;g303e823a111_0_116"/>
                <p:cNvSpPr/>
                <p:nvPr/>
              </p:nvSpPr>
              <p:spPr>
                <a:xfrm>
                  <a:off x="-4988450" y="4641025"/>
                  <a:ext cx="1503925" cy="115900"/>
                </a:xfrm>
                <a:custGeom>
                  <a:rect b="b" l="l" r="r" t="t"/>
                  <a:pathLst>
                    <a:path extrusionOk="0" h="4636" w="60157">
                      <a:moveTo>
                        <a:pt x="37282" y="1"/>
                      </a:moveTo>
                      <a:cubicBezTo>
                        <a:pt x="35613" y="1"/>
                        <a:pt x="33935" y="346"/>
                        <a:pt x="32484" y="1015"/>
                      </a:cubicBezTo>
                      <a:cubicBezTo>
                        <a:pt x="31004" y="1705"/>
                        <a:pt x="29623" y="2741"/>
                        <a:pt x="27946" y="2791"/>
                      </a:cubicBezTo>
                      <a:cubicBezTo>
                        <a:pt x="27893" y="2793"/>
                        <a:pt x="27840" y="2793"/>
                        <a:pt x="27787" y="2793"/>
                      </a:cubicBezTo>
                      <a:cubicBezTo>
                        <a:pt x="25787" y="2793"/>
                        <a:pt x="24120" y="1474"/>
                        <a:pt x="22175" y="1137"/>
                      </a:cubicBezTo>
                      <a:cubicBezTo>
                        <a:pt x="21817" y="1077"/>
                        <a:pt x="21460" y="1051"/>
                        <a:pt x="21104" y="1051"/>
                      </a:cubicBezTo>
                      <a:cubicBezTo>
                        <a:pt x="18385" y="1051"/>
                        <a:pt x="15717" y="2599"/>
                        <a:pt x="12995" y="2599"/>
                      </a:cubicBezTo>
                      <a:cubicBezTo>
                        <a:pt x="12709" y="2599"/>
                        <a:pt x="12423" y="2582"/>
                        <a:pt x="12135" y="2544"/>
                      </a:cubicBezTo>
                      <a:cubicBezTo>
                        <a:pt x="10557" y="2321"/>
                        <a:pt x="9201" y="1508"/>
                        <a:pt x="7672" y="1137"/>
                      </a:cubicBezTo>
                      <a:cubicBezTo>
                        <a:pt x="7052" y="982"/>
                        <a:pt x="6408" y="908"/>
                        <a:pt x="5763" y="908"/>
                      </a:cubicBezTo>
                      <a:cubicBezTo>
                        <a:pt x="3537" y="908"/>
                        <a:pt x="1301" y="1792"/>
                        <a:pt x="1" y="3284"/>
                      </a:cubicBezTo>
                      <a:cubicBezTo>
                        <a:pt x="8440" y="4319"/>
                        <a:pt x="16940" y="4636"/>
                        <a:pt x="25454" y="4636"/>
                      </a:cubicBezTo>
                      <a:cubicBezTo>
                        <a:pt x="32145" y="4636"/>
                        <a:pt x="38845" y="4440"/>
                        <a:pt x="45530" y="4245"/>
                      </a:cubicBezTo>
                      <a:cubicBezTo>
                        <a:pt x="50414" y="4123"/>
                        <a:pt x="55346" y="3975"/>
                        <a:pt x="60157" y="3160"/>
                      </a:cubicBezTo>
                      <a:cubicBezTo>
                        <a:pt x="59064" y="2089"/>
                        <a:pt x="57377" y="1464"/>
                        <a:pt x="55676" y="1464"/>
                      </a:cubicBezTo>
                      <a:cubicBezTo>
                        <a:pt x="55418" y="1464"/>
                        <a:pt x="55159" y="1479"/>
                        <a:pt x="54902" y="1508"/>
                      </a:cubicBezTo>
                      <a:cubicBezTo>
                        <a:pt x="53054" y="1729"/>
                        <a:pt x="51426" y="2666"/>
                        <a:pt x="49575" y="2864"/>
                      </a:cubicBezTo>
                      <a:cubicBezTo>
                        <a:pt x="49312" y="2892"/>
                        <a:pt x="49051" y="2906"/>
                        <a:pt x="48792" y="2906"/>
                      </a:cubicBezTo>
                      <a:cubicBezTo>
                        <a:pt x="45687" y="2906"/>
                        <a:pt x="42905" y="980"/>
                        <a:pt x="39808" y="275"/>
                      </a:cubicBezTo>
                      <a:cubicBezTo>
                        <a:pt x="38989" y="91"/>
                        <a:pt x="38137" y="1"/>
                        <a:pt x="3728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1" name="Google Shape;4431;g303e823a111_0_116"/>
                <p:cNvSpPr/>
                <p:nvPr/>
              </p:nvSpPr>
              <p:spPr>
                <a:xfrm>
                  <a:off x="-4693700" y="5034950"/>
                  <a:ext cx="458175" cy="335600"/>
                </a:xfrm>
                <a:custGeom>
                  <a:rect b="b" l="l" r="r" t="t"/>
                  <a:pathLst>
                    <a:path extrusionOk="0" h="13424" w="18327">
                      <a:moveTo>
                        <a:pt x="13238" y="1"/>
                      </a:moveTo>
                      <a:cubicBezTo>
                        <a:pt x="12756" y="1"/>
                        <a:pt x="12267" y="99"/>
                        <a:pt x="11815" y="277"/>
                      </a:cubicBezTo>
                      <a:cubicBezTo>
                        <a:pt x="10779" y="697"/>
                        <a:pt x="9915" y="1487"/>
                        <a:pt x="9224" y="2375"/>
                      </a:cubicBezTo>
                      <a:cubicBezTo>
                        <a:pt x="8263" y="3631"/>
                        <a:pt x="7573" y="5088"/>
                        <a:pt x="7178" y="6617"/>
                      </a:cubicBezTo>
                      <a:cubicBezTo>
                        <a:pt x="7178" y="5529"/>
                        <a:pt x="6233" y="4419"/>
                        <a:pt x="5105" y="4419"/>
                      </a:cubicBezTo>
                      <a:cubicBezTo>
                        <a:pt x="5080" y="4419"/>
                        <a:pt x="5056" y="4420"/>
                        <a:pt x="5032" y="4421"/>
                      </a:cubicBezTo>
                      <a:cubicBezTo>
                        <a:pt x="3873" y="4470"/>
                        <a:pt x="2985" y="5482"/>
                        <a:pt x="2394" y="6492"/>
                      </a:cubicBezTo>
                      <a:lnTo>
                        <a:pt x="2394" y="6518"/>
                      </a:lnTo>
                      <a:cubicBezTo>
                        <a:pt x="1407" y="8170"/>
                        <a:pt x="815" y="10093"/>
                        <a:pt x="667" y="12017"/>
                      </a:cubicBezTo>
                      <a:cubicBezTo>
                        <a:pt x="637" y="12000"/>
                        <a:pt x="608" y="11992"/>
                        <a:pt x="579" y="11992"/>
                      </a:cubicBezTo>
                      <a:cubicBezTo>
                        <a:pt x="322" y="11992"/>
                        <a:pt x="112" y="12647"/>
                        <a:pt x="0" y="13424"/>
                      </a:cubicBezTo>
                      <a:lnTo>
                        <a:pt x="17537" y="13424"/>
                      </a:lnTo>
                      <a:cubicBezTo>
                        <a:pt x="17882" y="12757"/>
                        <a:pt x="18178" y="12092"/>
                        <a:pt x="18251" y="11352"/>
                      </a:cubicBezTo>
                      <a:cubicBezTo>
                        <a:pt x="18326" y="10439"/>
                        <a:pt x="17955" y="9403"/>
                        <a:pt x="17117" y="9008"/>
                      </a:cubicBezTo>
                      <a:cubicBezTo>
                        <a:pt x="16866" y="8892"/>
                        <a:pt x="16606" y="8841"/>
                        <a:pt x="16342" y="8841"/>
                      </a:cubicBezTo>
                      <a:cubicBezTo>
                        <a:pt x="15488" y="8841"/>
                        <a:pt x="14591" y="9369"/>
                        <a:pt x="13837" y="9896"/>
                      </a:cubicBezTo>
                      <a:cubicBezTo>
                        <a:pt x="14577" y="8614"/>
                        <a:pt x="15317" y="7357"/>
                        <a:pt x="15811" y="5976"/>
                      </a:cubicBezTo>
                      <a:cubicBezTo>
                        <a:pt x="16501" y="4150"/>
                        <a:pt x="16624" y="1733"/>
                        <a:pt x="15045" y="573"/>
                      </a:cubicBezTo>
                      <a:cubicBezTo>
                        <a:pt x="14523" y="177"/>
                        <a:pt x="13886" y="1"/>
                        <a:pt x="132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2" name="Google Shape;4432;g303e823a111_0_116"/>
                <p:cNvSpPr/>
                <p:nvPr/>
              </p:nvSpPr>
              <p:spPr>
                <a:xfrm>
                  <a:off x="-5479850" y="4971900"/>
                  <a:ext cx="905775" cy="401125"/>
                </a:xfrm>
                <a:custGeom>
                  <a:rect b="b" l="l" r="r" t="t"/>
                  <a:pathLst>
                    <a:path extrusionOk="0" h="16045" w="36231">
                      <a:moveTo>
                        <a:pt x="17493" y="0"/>
                      </a:moveTo>
                      <a:cubicBezTo>
                        <a:pt x="15705" y="0"/>
                        <a:pt x="13918" y="262"/>
                        <a:pt x="12208" y="777"/>
                      </a:cubicBezTo>
                      <a:cubicBezTo>
                        <a:pt x="11074" y="1122"/>
                        <a:pt x="9989" y="1566"/>
                        <a:pt x="8978" y="2134"/>
                      </a:cubicBezTo>
                      <a:cubicBezTo>
                        <a:pt x="7893" y="2701"/>
                        <a:pt x="6907" y="3391"/>
                        <a:pt x="5969" y="4180"/>
                      </a:cubicBezTo>
                      <a:cubicBezTo>
                        <a:pt x="4786" y="5193"/>
                        <a:pt x="3750" y="6351"/>
                        <a:pt x="2862" y="7633"/>
                      </a:cubicBezTo>
                      <a:cubicBezTo>
                        <a:pt x="2590" y="8028"/>
                        <a:pt x="2319" y="8423"/>
                        <a:pt x="2096" y="8817"/>
                      </a:cubicBezTo>
                      <a:lnTo>
                        <a:pt x="1875" y="9188"/>
                      </a:lnTo>
                      <a:cubicBezTo>
                        <a:pt x="987" y="10790"/>
                        <a:pt x="346" y="12493"/>
                        <a:pt x="1" y="14293"/>
                      </a:cubicBezTo>
                      <a:cubicBezTo>
                        <a:pt x="248" y="14934"/>
                        <a:pt x="149" y="15453"/>
                        <a:pt x="1" y="15946"/>
                      </a:cubicBezTo>
                      <a:lnTo>
                        <a:pt x="16303" y="15946"/>
                      </a:lnTo>
                      <a:lnTo>
                        <a:pt x="16378" y="16045"/>
                      </a:lnTo>
                      <a:cubicBezTo>
                        <a:pt x="16401" y="16019"/>
                        <a:pt x="16401" y="15995"/>
                        <a:pt x="16401" y="15946"/>
                      </a:cubicBezTo>
                      <a:lnTo>
                        <a:pt x="36231" y="15946"/>
                      </a:lnTo>
                      <a:cubicBezTo>
                        <a:pt x="35836" y="13529"/>
                        <a:pt x="35023" y="11185"/>
                        <a:pt x="33840" y="9040"/>
                      </a:cubicBezTo>
                      <a:cubicBezTo>
                        <a:pt x="33518" y="8472"/>
                        <a:pt x="33173" y="7906"/>
                        <a:pt x="32804" y="7387"/>
                      </a:cubicBezTo>
                      <a:cubicBezTo>
                        <a:pt x="31594" y="7856"/>
                        <a:pt x="30337" y="8176"/>
                        <a:pt x="29029" y="8300"/>
                      </a:cubicBezTo>
                      <a:cubicBezTo>
                        <a:pt x="29499" y="7189"/>
                        <a:pt x="30091" y="6130"/>
                        <a:pt x="30756" y="5143"/>
                      </a:cubicBezTo>
                      <a:cubicBezTo>
                        <a:pt x="28634" y="3663"/>
                        <a:pt x="26464" y="2207"/>
                        <a:pt x="24047" y="1246"/>
                      </a:cubicBezTo>
                      <a:cubicBezTo>
                        <a:pt x="21964" y="410"/>
                        <a:pt x="19728" y="0"/>
                        <a:pt x="1749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3" name="Google Shape;4433;g303e823a111_0_116"/>
                <p:cNvSpPr/>
                <p:nvPr/>
              </p:nvSpPr>
              <p:spPr>
                <a:xfrm>
                  <a:off x="-5069825" y="5065950"/>
                  <a:ext cx="90050" cy="304600"/>
                </a:xfrm>
                <a:custGeom>
                  <a:rect b="b" l="l" r="r" t="t"/>
                  <a:pathLst>
                    <a:path extrusionOk="0" h="12184" w="3602">
                      <a:moveTo>
                        <a:pt x="3207" y="0"/>
                      </a:moveTo>
                      <a:cubicBezTo>
                        <a:pt x="2319" y="3946"/>
                        <a:pt x="1283" y="7916"/>
                        <a:pt x="125" y="11813"/>
                      </a:cubicBezTo>
                      <a:cubicBezTo>
                        <a:pt x="75" y="11937"/>
                        <a:pt x="50" y="12060"/>
                        <a:pt x="0" y="12184"/>
                      </a:cubicBezTo>
                      <a:lnTo>
                        <a:pt x="444" y="12184"/>
                      </a:lnTo>
                      <a:cubicBezTo>
                        <a:pt x="839" y="10803"/>
                        <a:pt x="1259" y="9422"/>
                        <a:pt x="1628" y="8015"/>
                      </a:cubicBezTo>
                      <a:cubicBezTo>
                        <a:pt x="1703" y="7794"/>
                        <a:pt x="1752" y="7547"/>
                        <a:pt x="1825" y="7301"/>
                      </a:cubicBezTo>
                      <a:cubicBezTo>
                        <a:pt x="2467" y="4907"/>
                        <a:pt x="3059" y="2490"/>
                        <a:pt x="3601" y="99"/>
                      </a:cubicBezTo>
                      <a:lnTo>
                        <a:pt x="32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4" name="Google Shape;4434;g303e823a111_0_116"/>
                <p:cNvSpPr/>
                <p:nvPr/>
              </p:nvSpPr>
              <p:spPr>
                <a:xfrm>
                  <a:off x="-5179575" y="5226250"/>
                  <a:ext cx="120275" cy="146775"/>
                </a:xfrm>
                <a:custGeom>
                  <a:rect b="b" l="l" r="r" t="t"/>
                  <a:pathLst>
                    <a:path extrusionOk="0" h="5871" w="4811">
                      <a:moveTo>
                        <a:pt x="322" y="1"/>
                      </a:moveTo>
                      <a:lnTo>
                        <a:pt x="0" y="271"/>
                      </a:lnTo>
                      <a:lnTo>
                        <a:pt x="4292" y="5772"/>
                      </a:lnTo>
                      <a:lnTo>
                        <a:pt x="4367" y="5871"/>
                      </a:lnTo>
                      <a:cubicBezTo>
                        <a:pt x="4390" y="5845"/>
                        <a:pt x="4390" y="5821"/>
                        <a:pt x="4390" y="5772"/>
                      </a:cubicBezTo>
                      <a:lnTo>
                        <a:pt x="4811" y="5772"/>
                      </a:lnTo>
                      <a:lnTo>
                        <a:pt x="4515" y="5401"/>
                      </a:lnTo>
                      <a:lnTo>
                        <a:pt x="3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5" name="Google Shape;4435;g303e823a111_0_116"/>
                <p:cNvSpPr/>
                <p:nvPr/>
              </p:nvSpPr>
              <p:spPr>
                <a:xfrm>
                  <a:off x="-5037125" y="5149800"/>
                  <a:ext cx="148600" cy="117775"/>
                </a:xfrm>
                <a:custGeom>
                  <a:rect b="b" l="l" r="r" t="t"/>
                  <a:pathLst>
                    <a:path extrusionOk="0" h="4711" w="5944">
                      <a:moveTo>
                        <a:pt x="5697" y="0"/>
                      </a:moveTo>
                      <a:cubicBezTo>
                        <a:pt x="3700" y="1332"/>
                        <a:pt x="1776" y="2812"/>
                        <a:pt x="0" y="4414"/>
                      </a:cubicBezTo>
                      <a:lnTo>
                        <a:pt x="271" y="4710"/>
                      </a:lnTo>
                      <a:cubicBezTo>
                        <a:pt x="2047" y="3132"/>
                        <a:pt x="3947" y="1677"/>
                        <a:pt x="5943" y="346"/>
                      </a:cubicBezTo>
                      <a:lnTo>
                        <a:pt x="56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6" name="Google Shape;4436;g303e823a111_0_116"/>
                <p:cNvSpPr/>
                <p:nvPr/>
              </p:nvSpPr>
              <p:spPr>
                <a:xfrm>
                  <a:off x="-4864475" y="5271875"/>
                  <a:ext cx="158450" cy="98675"/>
                </a:xfrm>
                <a:custGeom>
                  <a:rect b="b" l="l" r="r" t="t"/>
                  <a:pathLst>
                    <a:path extrusionOk="0" h="3947" w="6338">
                      <a:moveTo>
                        <a:pt x="6117" y="1"/>
                      </a:moveTo>
                      <a:lnTo>
                        <a:pt x="0" y="3947"/>
                      </a:lnTo>
                      <a:lnTo>
                        <a:pt x="764" y="3947"/>
                      </a:lnTo>
                      <a:lnTo>
                        <a:pt x="6338" y="346"/>
                      </a:lnTo>
                      <a:lnTo>
                        <a:pt x="61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7" name="Google Shape;4437;g303e823a111_0_116"/>
                <p:cNvSpPr/>
                <p:nvPr/>
              </p:nvSpPr>
              <p:spPr>
                <a:xfrm>
                  <a:off x="-5542150" y="4604075"/>
                  <a:ext cx="392825" cy="766475"/>
                </a:xfrm>
                <a:custGeom>
                  <a:rect b="b" l="l" r="r" t="t"/>
                  <a:pathLst>
                    <a:path extrusionOk="0" h="30659" w="15713">
                      <a:moveTo>
                        <a:pt x="15144" y="1"/>
                      </a:moveTo>
                      <a:lnTo>
                        <a:pt x="15144" y="1"/>
                      </a:lnTo>
                      <a:cubicBezTo>
                        <a:pt x="12727" y="1333"/>
                        <a:pt x="10409" y="2862"/>
                        <a:pt x="8239" y="4565"/>
                      </a:cubicBezTo>
                      <a:cubicBezTo>
                        <a:pt x="7104" y="5453"/>
                        <a:pt x="6044" y="6364"/>
                        <a:pt x="4983" y="7351"/>
                      </a:cubicBezTo>
                      <a:cubicBezTo>
                        <a:pt x="4565" y="7745"/>
                        <a:pt x="4144" y="8166"/>
                        <a:pt x="3726" y="8584"/>
                      </a:cubicBezTo>
                      <a:cubicBezTo>
                        <a:pt x="2960" y="9349"/>
                        <a:pt x="2197" y="10237"/>
                        <a:pt x="2049" y="11297"/>
                      </a:cubicBezTo>
                      <a:cubicBezTo>
                        <a:pt x="1852" y="12901"/>
                        <a:pt x="3134" y="14480"/>
                        <a:pt x="2763" y="16032"/>
                      </a:cubicBezTo>
                      <a:cubicBezTo>
                        <a:pt x="2394" y="15687"/>
                        <a:pt x="2023" y="15342"/>
                        <a:pt x="1629" y="14996"/>
                      </a:cubicBezTo>
                      <a:cubicBezTo>
                        <a:pt x="1408" y="14775"/>
                        <a:pt x="1185" y="14553"/>
                        <a:pt x="938" y="14332"/>
                      </a:cubicBezTo>
                      <a:cubicBezTo>
                        <a:pt x="914" y="14306"/>
                        <a:pt x="865" y="14257"/>
                        <a:pt x="816" y="14233"/>
                      </a:cubicBezTo>
                      <a:cubicBezTo>
                        <a:pt x="790" y="14184"/>
                        <a:pt x="741" y="14158"/>
                        <a:pt x="691" y="14109"/>
                      </a:cubicBezTo>
                      <a:cubicBezTo>
                        <a:pt x="470" y="13888"/>
                        <a:pt x="247" y="13690"/>
                        <a:pt x="1" y="13467"/>
                      </a:cubicBezTo>
                      <a:lnTo>
                        <a:pt x="1" y="30659"/>
                      </a:lnTo>
                      <a:lnTo>
                        <a:pt x="6291" y="30659"/>
                      </a:lnTo>
                      <a:cubicBezTo>
                        <a:pt x="7104" y="29771"/>
                        <a:pt x="7870" y="28834"/>
                        <a:pt x="8609" y="27871"/>
                      </a:cubicBezTo>
                      <a:cubicBezTo>
                        <a:pt x="10385" y="25503"/>
                        <a:pt x="11964" y="22938"/>
                        <a:pt x="13493" y="20448"/>
                      </a:cubicBezTo>
                      <a:cubicBezTo>
                        <a:pt x="12556" y="19979"/>
                        <a:pt x="11766" y="19264"/>
                        <a:pt x="11198" y="18400"/>
                      </a:cubicBezTo>
                      <a:cubicBezTo>
                        <a:pt x="12234" y="18153"/>
                        <a:pt x="13270" y="17907"/>
                        <a:pt x="14282" y="17660"/>
                      </a:cubicBezTo>
                      <a:cubicBezTo>
                        <a:pt x="14430" y="16946"/>
                        <a:pt x="14578" y="16230"/>
                        <a:pt x="14700" y="15490"/>
                      </a:cubicBezTo>
                      <a:cubicBezTo>
                        <a:pt x="15539" y="10385"/>
                        <a:pt x="15713" y="5157"/>
                        <a:pt x="151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8" name="Google Shape;4438;g303e823a111_0_116"/>
                <p:cNvSpPr/>
                <p:nvPr/>
              </p:nvSpPr>
              <p:spPr>
                <a:xfrm>
                  <a:off x="-5542150" y="4769325"/>
                  <a:ext cx="297875" cy="518625"/>
                </a:xfrm>
                <a:custGeom>
                  <a:rect b="b" l="l" r="r" t="t"/>
                  <a:pathLst>
                    <a:path extrusionOk="0" h="20745" w="11915">
                      <a:moveTo>
                        <a:pt x="11741" y="1"/>
                      </a:moveTo>
                      <a:cubicBezTo>
                        <a:pt x="10804" y="2049"/>
                        <a:pt x="9817" y="4046"/>
                        <a:pt x="8781" y="6019"/>
                      </a:cubicBezTo>
                      <a:cubicBezTo>
                        <a:pt x="8708" y="6192"/>
                        <a:pt x="8633" y="6340"/>
                        <a:pt x="8560" y="6488"/>
                      </a:cubicBezTo>
                      <a:cubicBezTo>
                        <a:pt x="7475" y="8534"/>
                        <a:pt x="6340" y="10533"/>
                        <a:pt x="5157" y="12530"/>
                      </a:cubicBezTo>
                      <a:cubicBezTo>
                        <a:pt x="5082" y="12629"/>
                        <a:pt x="5032" y="12727"/>
                        <a:pt x="4959" y="12802"/>
                      </a:cubicBezTo>
                      <a:cubicBezTo>
                        <a:pt x="3898" y="14578"/>
                        <a:pt x="2789" y="16305"/>
                        <a:pt x="1629" y="18031"/>
                      </a:cubicBezTo>
                      <a:cubicBezTo>
                        <a:pt x="1382" y="18400"/>
                        <a:pt x="1112" y="18795"/>
                        <a:pt x="839" y="19189"/>
                      </a:cubicBezTo>
                      <a:cubicBezTo>
                        <a:pt x="839" y="19189"/>
                        <a:pt x="839" y="19215"/>
                        <a:pt x="816" y="19215"/>
                      </a:cubicBezTo>
                      <a:lnTo>
                        <a:pt x="668" y="19436"/>
                      </a:lnTo>
                      <a:cubicBezTo>
                        <a:pt x="445" y="19757"/>
                        <a:pt x="224" y="20077"/>
                        <a:pt x="1" y="20373"/>
                      </a:cubicBezTo>
                      <a:lnTo>
                        <a:pt x="1" y="20744"/>
                      </a:lnTo>
                      <a:cubicBezTo>
                        <a:pt x="273" y="20349"/>
                        <a:pt x="543" y="19955"/>
                        <a:pt x="816" y="19584"/>
                      </a:cubicBezTo>
                      <a:cubicBezTo>
                        <a:pt x="839" y="19535"/>
                        <a:pt x="889" y="19485"/>
                        <a:pt x="914" y="19462"/>
                      </a:cubicBezTo>
                      <a:cubicBezTo>
                        <a:pt x="1013" y="19314"/>
                        <a:pt x="1112" y="19166"/>
                        <a:pt x="1210" y="19041"/>
                      </a:cubicBezTo>
                      <a:cubicBezTo>
                        <a:pt x="1358" y="18820"/>
                        <a:pt x="1481" y="18597"/>
                        <a:pt x="1629" y="18376"/>
                      </a:cubicBezTo>
                      <a:cubicBezTo>
                        <a:pt x="2838" y="16624"/>
                        <a:pt x="3996" y="14825"/>
                        <a:pt x="5107" y="13000"/>
                      </a:cubicBezTo>
                      <a:cubicBezTo>
                        <a:pt x="5180" y="12852"/>
                        <a:pt x="5279" y="12678"/>
                        <a:pt x="5378" y="12530"/>
                      </a:cubicBezTo>
                      <a:cubicBezTo>
                        <a:pt x="6488" y="10705"/>
                        <a:pt x="7548" y="8830"/>
                        <a:pt x="8534" y="6932"/>
                      </a:cubicBezTo>
                      <a:cubicBezTo>
                        <a:pt x="8633" y="6784"/>
                        <a:pt x="8708" y="6611"/>
                        <a:pt x="8807" y="6439"/>
                      </a:cubicBezTo>
                      <a:cubicBezTo>
                        <a:pt x="9892" y="4367"/>
                        <a:pt x="10952" y="2246"/>
                        <a:pt x="11914" y="76"/>
                      </a:cubicBezTo>
                      <a:lnTo>
                        <a:pt x="1174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9" name="Google Shape;4439;g303e823a111_0_116"/>
                <p:cNvSpPr/>
                <p:nvPr/>
              </p:nvSpPr>
              <p:spPr>
                <a:xfrm>
                  <a:off x="-5330025" y="4783550"/>
                  <a:ext cx="128275" cy="159675"/>
                </a:xfrm>
                <a:custGeom>
                  <a:rect b="b" l="l" r="r" t="t"/>
                  <a:pathLst>
                    <a:path extrusionOk="0" h="6387" w="5131">
                      <a:moveTo>
                        <a:pt x="223" y="0"/>
                      </a:moveTo>
                      <a:lnTo>
                        <a:pt x="0" y="24"/>
                      </a:lnTo>
                      <a:cubicBezTo>
                        <a:pt x="223" y="2046"/>
                        <a:pt x="223" y="4118"/>
                        <a:pt x="49" y="6140"/>
                      </a:cubicBezTo>
                      <a:lnTo>
                        <a:pt x="26" y="6387"/>
                      </a:lnTo>
                      <a:lnTo>
                        <a:pt x="223" y="6239"/>
                      </a:lnTo>
                      <a:cubicBezTo>
                        <a:pt x="1802" y="4883"/>
                        <a:pt x="3453" y="3552"/>
                        <a:pt x="5130" y="2318"/>
                      </a:cubicBezTo>
                      <a:lnTo>
                        <a:pt x="5008" y="2145"/>
                      </a:lnTo>
                      <a:cubicBezTo>
                        <a:pt x="3404" y="3354"/>
                        <a:pt x="1802" y="4611"/>
                        <a:pt x="272" y="5919"/>
                      </a:cubicBezTo>
                      <a:cubicBezTo>
                        <a:pt x="444" y="3946"/>
                        <a:pt x="420" y="1973"/>
                        <a:pt x="2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0" name="Google Shape;4440;g303e823a111_0_116"/>
                <p:cNvSpPr/>
                <p:nvPr/>
              </p:nvSpPr>
              <p:spPr>
                <a:xfrm>
                  <a:off x="-5542150" y="5094900"/>
                  <a:ext cx="228825" cy="164025"/>
                </a:xfrm>
                <a:custGeom>
                  <a:rect b="b" l="l" r="r" t="t"/>
                  <a:pathLst>
                    <a:path extrusionOk="0" h="6561" w="9153">
                      <a:moveTo>
                        <a:pt x="1" y="0"/>
                      </a:moveTo>
                      <a:lnTo>
                        <a:pt x="1" y="1283"/>
                      </a:lnTo>
                      <a:cubicBezTo>
                        <a:pt x="273" y="2986"/>
                        <a:pt x="494" y="4712"/>
                        <a:pt x="668" y="6413"/>
                      </a:cubicBezTo>
                      <a:lnTo>
                        <a:pt x="691" y="6561"/>
                      </a:lnTo>
                      <a:lnTo>
                        <a:pt x="816" y="6488"/>
                      </a:lnTo>
                      <a:lnTo>
                        <a:pt x="914" y="6439"/>
                      </a:lnTo>
                      <a:lnTo>
                        <a:pt x="1629" y="5969"/>
                      </a:lnTo>
                      <a:lnTo>
                        <a:pt x="4367" y="4268"/>
                      </a:lnTo>
                      <a:lnTo>
                        <a:pt x="9152" y="1308"/>
                      </a:lnTo>
                      <a:lnTo>
                        <a:pt x="9053" y="1135"/>
                      </a:lnTo>
                      <a:lnTo>
                        <a:pt x="4588" y="3897"/>
                      </a:lnTo>
                      <a:lnTo>
                        <a:pt x="1629" y="5722"/>
                      </a:lnTo>
                      <a:lnTo>
                        <a:pt x="1210" y="6018"/>
                      </a:lnTo>
                      <a:lnTo>
                        <a:pt x="865" y="6216"/>
                      </a:lnTo>
                      <a:cubicBezTo>
                        <a:pt x="839" y="6192"/>
                        <a:pt x="839" y="6166"/>
                        <a:pt x="839" y="6166"/>
                      </a:cubicBezTo>
                      <a:cubicBezTo>
                        <a:pt x="839" y="6093"/>
                        <a:pt x="839" y="6018"/>
                        <a:pt x="816" y="5945"/>
                      </a:cubicBezTo>
                      <a:cubicBezTo>
                        <a:pt x="618" y="3946"/>
                        <a:pt x="346" y="1973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1" name="Google Shape;4441;g303e823a111_0_116"/>
                <p:cNvSpPr/>
                <p:nvPr/>
              </p:nvSpPr>
              <p:spPr>
                <a:xfrm>
                  <a:off x="-5430525" y="4988850"/>
                  <a:ext cx="129525" cy="107300"/>
                </a:xfrm>
                <a:custGeom>
                  <a:rect b="b" l="l" r="r" t="t"/>
                  <a:pathLst>
                    <a:path extrusionOk="0" h="4292" w="5181">
                      <a:moveTo>
                        <a:pt x="198" y="0"/>
                      </a:moveTo>
                      <a:lnTo>
                        <a:pt x="1" y="49"/>
                      </a:lnTo>
                      <a:cubicBezTo>
                        <a:pt x="198" y="1381"/>
                        <a:pt x="370" y="2762"/>
                        <a:pt x="518" y="4120"/>
                      </a:cubicBezTo>
                      <a:lnTo>
                        <a:pt x="518" y="4292"/>
                      </a:lnTo>
                      <a:lnTo>
                        <a:pt x="666" y="4193"/>
                      </a:lnTo>
                      <a:cubicBezTo>
                        <a:pt x="2195" y="3058"/>
                        <a:pt x="3724" y="1875"/>
                        <a:pt x="5180" y="691"/>
                      </a:cubicBezTo>
                      <a:lnTo>
                        <a:pt x="5056" y="519"/>
                      </a:lnTo>
                      <a:cubicBezTo>
                        <a:pt x="3626" y="1677"/>
                        <a:pt x="2171" y="2812"/>
                        <a:pt x="692" y="3923"/>
                      </a:cubicBezTo>
                      <a:cubicBezTo>
                        <a:pt x="567" y="2614"/>
                        <a:pt x="396" y="1308"/>
                        <a:pt x="1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2" name="Google Shape;4442;g303e823a111_0_116"/>
                <p:cNvSpPr/>
                <p:nvPr/>
              </p:nvSpPr>
              <p:spPr>
                <a:xfrm>
                  <a:off x="-4106700" y="4902375"/>
                  <a:ext cx="513025" cy="468175"/>
                </a:xfrm>
                <a:custGeom>
                  <a:rect b="b" l="l" r="r" t="t"/>
                  <a:pathLst>
                    <a:path extrusionOk="0" h="18727" w="20521">
                      <a:moveTo>
                        <a:pt x="4118" y="1"/>
                      </a:moveTo>
                      <a:cubicBezTo>
                        <a:pt x="3069" y="1"/>
                        <a:pt x="2038" y="337"/>
                        <a:pt x="1332" y="1091"/>
                      </a:cubicBezTo>
                      <a:cubicBezTo>
                        <a:pt x="0" y="2473"/>
                        <a:pt x="148" y="4643"/>
                        <a:pt x="371" y="6517"/>
                      </a:cubicBezTo>
                      <a:cubicBezTo>
                        <a:pt x="1184" y="6642"/>
                        <a:pt x="1999" y="6740"/>
                        <a:pt x="2812" y="6863"/>
                      </a:cubicBezTo>
                      <a:cubicBezTo>
                        <a:pt x="2466" y="7701"/>
                        <a:pt x="1999" y="8516"/>
                        <a:pt x="1407" y="9207"/>
                      </a:cubicBezTo>
                      <a:cubicBezTo>
                        <a:pt x="3281" y="12561"/>
                        <a:pt x="5623" y="15643"/>
                        <a:pt x="8386" y="18356"/>
                      </a:cubicBezTo>
                      <a:cubicBezTo>
                        <a:pt x="8534" y="18480"/>
                        <a:pt x="8682" y="18628"/>
                        <a:pt x="8830" y="18727"/>
                      </a:cubicBezTo>
                      <a:lnTo>
                        <a:pt x="20520" y="18727"/>
                      </a:lnTo>
                      <a:cubicBezTo>
                        <a:pt x="18523" y="15175"/>
                        <a:pt x="16426" y="11697"/>
                        <a:pt x="14256" y="8244"/>
                      </a:cubicBezTo>
                      <a:lnTo>
                        <a:pt x="13368" y="6839"/>
                      </a:lnTo>
                      <a:cubicBezTo>
                        <a:pt x="12529" y="7405"/>
                        <a:pt x="11691" y="7974"/>
                        <a:pt x="10828" y="8540"/>
                      </a:cubicBezTo>
                      <a:cubicBezTo>
                        <a:pt x="11493" y="7382"/>
                        <a:pt x="11519" y="5876"/>
                        <a:pt x="10901" y="4692"/>
                      </a:cubicBezTo>
                      <a:cubicBezTo>
                        <a:pt x="10582" y="4077"/>
                        <a:pt x="10088" y="3534"/>
                        <a:pt x="9595" y="3041"/>
                      </a:cubicBezTo>
                      <a:cubicBezTo>
                        <a:pt x="8484" y="1906"/>
                        <a:pt x="7277" y="795"/>
                        <a:pt x="5771" y="278"/>
                      </a:cubicBezTo>
                      <a:cubicBezTo>
                        <a:pt x="5247" y="97"/>
                        <a:pt x="4680" y="1"/>
                        <a:pt x="411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3" name="Google Shape;4443;g303e823a111_0_116"/>
                <p:cNvSpPr/>
                <p:nvPr/>
              </p:nvSpPr>
              <p:spPr>
                <a:xfrm>
                  <a:off x="-4000650" y="5006750"/>
                  <a:ext cx="239250" cy="349600"/>
                </a:xfrm>
                <a:custGeom>
                  <a:rect b="b" l="l" r="r" t="t"/>
                  <a:pathLst>
                    <a:path extrusionOk="0" h="13984" w="9570">
                      <a:moveTo>
                        <a:pt x="174" y="0"/>
                      </a:moveTo>
                      <a:lnTo>
                        <a:pt x="0" y="123"/>
                      </a:lnTo>
                      <a:cubicBezTo>
                        <a:pt x="3009" y="4785"/>
                        <a:pt x="6166" y="9446"/>
                        <a:pt x="9398" y="13984"/>
                      </a:cubicBezTo>
                      <a:lnTo>
                        <a:pt x="9570" y="13861"/>
                      </a:lnTo>
                      <a:cubicBezTo>
                        <a:pt x="6340" y="9347"/>
                        <a:pt x="3183" y="4686"/>
                        <a:pt x="1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4" name="Google Shape;4444;g303e823a111_0_116"/>
                <p:cNvSpPr/>
                <p:nvPr/>
              </p:nvSpPr>
              <p:spPr>
                <a:xfrm>
                  <a:off x="-4004350" y="5013500"/>
                  <a:ext cx="104250" cy="139375"/>
                </a:xfrm>
                <a:custGeom>
                  <a:rect b="b" l="l" r="r" t="t"/>
                  <a:pathLst>
                    <a:path extrusionOk="0" h="5575" w="4170">
                      <a:moveTo>
                        <a:pt x="3946" y="1"/>
                      </a:moveTo>
                      <a:lnTo>
                        <a:pt x="3946" y="5279"/>
                      </a:lnTo>
                      <a:lnTo>
                        <a:pt x="75" y="3799"/>
                      </a:lnTo>
                      <a:lnTo>
                        <a:pt x="0" y="3996"/>
                      </a:lnTo>
                      <a:lnTo>
                        <a:pt x="4144" y="5575"/>
                      </a:lnTo>
                      <a:lnTo>
                        <a:pt x="416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5" name="Google Shape;4445;g303e823a111_0_116"/>
                <p:cNvSpPr/>
                <p:nvPr/>
              </p:nvSpPr>
              <p:spPr>
                <a:xfrm>
                  <a:off x="-3947625" y="5172575"/>
                  <a:ext cx="135075" cy="109200"/>
                </a:xfrm>
                <a:custGeom>
                  <a:rect b="b" l="l" r="r" t="t"/>
                  <a:pathLst>
                    <a:path extrusionOk="0" h="4368" w="5403">
                      <a:moveTo>
                        <a:pt x="5180" y="1"/>
                      </a:moveTo>
                      <a:cubicBezTo>
                        <a:pt x="5205" y="1358"/>
                        <a:pt x="5130" y="2740"/>
                        <a:pt x="4959" y="4071"/>
                      </a:cubicBezTo>
                      <a:cubicBezTo>
                        <a:pt x="3331" y="3503"/>
                        <a:pt x="1677" y="2862"/>
                        <a:pt x="99" y="2171"/>
                      </a:cubicBezTo>
                      <a:lnTo>
                        <a:pt x="0" y="2369"/>
                      </a:lnTo>
                      <a:cubicBezTo>
                        <a:pt x="1654" y="3085"/>
                        <a:pt x="3331" y="3726"/>
                        <a:pt x="5032" y="4318"/>
                      </a:cubicBezTo>
                      <a:lnTo>
                        <a:pt x="5130" y="4367"/>
                      </a:lnTo>
                      <a:lnTo>
                        <a:pt x="5156" y="4243"/>
                      </a:lnTo>
                      <a:cubicBezTo>
                        <a:pt x="5328" y="2838"/>
                        <a:pt x="5403" y="1408"/>
                        <a:pt x="53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6" name="Google Shape;4446;g303e823a111_0_116"/>
                <p:cNvSpPr/>
                <p:nvPr/>
              </p:nvSpPr>
              <p:spPr>
                <a:xfrm>
                  <a:off x="-3787900" y="4589750"/>
                  <a:ext cx="815750" cy="780800"/>
                </a:xfrm>
                <a:custGeom>
                  <a:rect b="b" l="l" r="r" t="t"/>
                  <a:pathLst>
                    <a:path extrusionOk="0" h="31232" w="32630">
                      <a:moveTo>
                        <a:pt x="30348" y="0"/>
                      </a:moveTo>
                      <a:cubicBezTo>
                        <a:pt x="29018" y="0"/>
                        <a:pt x="27706" y="296"/>
                        <a:pt x="26562" y="968"/>
                      </a:cubicBezTo>
                      <a:cubicBezTo>
                        <a:pt x="24589" y="2129"/>
                        <a:pt x="23306" y="4520"/>
                        <a:pt x="23849" y="6740"/>
                      </a:cubicBezTo>
                      <a:cubicBezTo>
                        <a:pt x="22789" y="5359"/>
                        <a:pt x="21310" y="4372"/>
                        <a:pt x="19656" y="3829"/>
                      </a:cubicBezTo>
                      <a:cubicBezTo>
                        <a:pt x="18663" y="3505"/>
                        <a:pt x="17611" y="3334"/>
                        <a:pt x="16565" y="3334"/>
                      </a:cubicBezTo>
                      <a:cubicBezTo>
                        <a:pt x="16105" y="3334"/>
                        <a:pt x="15645" y="3367"/>
                        <a:pt x="15193" y="3435"/>
                      </a:cubicBezTo>
                      <a:cubicBezTo>
                        <a:pt x="13911" y="3632"/>
                        <a:pt x="12677" y="4076"/>
                        <a:pt x="11543" y="4717"/>
                      </a:cubicBezTo>
                      <a:cubicBezTo>
                        <a:pt x="11148" y="4940"/>
                        <a:pt x="10754" y="5187"/>
                        <a:pt x="10383" y="5457"/>
                      </a:cubicBezTo>
                      <a:cubicBezTo>
                        <a:pt x="9199" y="6345"/>
                        <a:pt x="8189" y="7456"/>
                        <a:pt x="7374" y="8689"/>
                      </a:cubicBezTo>
                      <a:lnTo>
                        <a:pt x="7301" y="8837"/>
                      </a:lnTo>
                      <a:cubicBezTo>
                        <a:pt x="6758" y="9699"/>
                        <a:pt x="6314" y="10686"/>
                        <a:pt x="6042" y="11698"/>
                      </a:cubicBezTo>
                      <a:cubicBezTo>
                        <a:pt x="5377" y="14238"/>
                        <a:pt x="5647" y="17000"/>
                        <a:pt x="7374" y="18949"/>
                      </a:cubicBezTo>
                      <a:cubicBezTo>
                        <a:pt x="6843" y="18735"/>
                        <a:pt x="6278" y="18635"/>
                        <a:pt x="5709" y="18635"/>
                      </a:cubicBezTo>
                      <a:cubicBezTo>
                        <a:pt x="4243" y="18635"/>
                        <a:pt x="2753" y="19302"/>
                        <a:pt x="1776" y="20404"/>
                      </a:cubicBezTo>
                      <a:cubicBezTo>
                        <a:pt x="1701" y="20502"/>
                        <a:pt x="1628" y="20577"/>
                        <a:pt x="1553" y="20676"/>
                      </a:cubicBezTo>
                      <a:cubicBezTo>
                        <a:pt x="1529" y="20700"/>
                        <a:pt x="1529" y="20725"/>
                        <a:pt x="1504" y="20749"/>
                      </a:cubicBezTo>
                      <a:cubicBezTo>
                        <a:pt x="369" y="22254"/>
                        <a:pt x="0" y="24300"/>
                        <a:pt x="395" y="26175"/>
                      </a:cubicBezTo>
                      <a:cubicBezTo>
                        <a:pt x="789" y="28124"/>
                        <a:pt x="1875" y="29851"/>
                        <a:pt x="3305" y="31232"/>
                      </a:cubicBezTo>
                      <a:lnTo>
                        <a:pt x="32629" y="31232"/>
                      </a:lnTo>
                      <a:lnTo>
                        <a:pt x="32629" y="278"/>
                      </a:lnTo>
                      <a:cubicBezTo>
                        <a:pt x="31882" y="98"/>
                        <a:pt x="31112" y="0"/>
                        <a:pt x="303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7" name="Google Shape;4447;g303e823a111_0_116"/>
                <p:cNvSpPr/>
                <p:nvPr/>
              </p:nvSpPr>
              <p:spPr>
                <a:xfrm>
                  <a:off x="-3432750" y="4810025"/>
                  <a:ext cx="274375" cy="560525"/>
                </a:xfrm>
                <a:custGeom>
                  <a:rect b="b" l="l" r="r" t="t"/>
                  <a:pathLst>
                    <a:path extrusionOk="0" h="22421" w="10975">
                      <a:moveTo>
                        <a:pt x="172" y="1"/>
                      </a:moveTo>
                      <a:lnTo>
                        <a:pt x="0" y="99"/>
                      </a:lnTo>
                      <a:cubicBezTo>
                        <a:pt x="2096" y="3799"/>
                        <a:pt x="4020" y="7646"/>
                        <a:pt x="5845" y="11494"/>
                      </a:cubicBezTo>
                      <a:cubicBezTo>
                        <a:pt x="5894" y="11618"/>
                        <a:pt x="5943" y="11717"/>
                        <a:pt x="5993" y="11816"/>
                      </a:cubicBezTo>
                      <a:cubicBezTo>
                        <a:pt x="7127" y="14256"/>
                        <a:pt x="8238" y="16699"/>
                        <a:pt x="9323" y="19140"/>
                      </a:cubicBezTo>
                      <a:lnTo>
                        <a:pt x="9396" y="19363"/>
                      </a:lnTo>
                      <a:cubicBezTo>
                        <a:pt x="9866" y="20373"/>
                        <a:pt x="10310" y="21409"/>
                        <a:pt x="10754" y="22421"/>
                      </a:cubicBezTo>
                      <a:lnTo>
                        <a:pt x="10975" y="22421"/>
                      </a:lnTo>
                      <a:lnTo>
                        <a:pt x="9643" y="19386"/>
                      </a:lnTo>
                      <a:cubicBezTo>
                        <a:pt x="9619" y="19313"/>
                        <a:pt x="9570" y="19238"/>
                        <a:pt x="9544" y="19165"/>
                      </a:cubicBezTo>
                      <a:cubicBezTo>
                        <a:pt x="8459" y="16723"/>
                        <a:pt x="7374" y="14256"/>
                        <a:pt x="6216" y="11816"/>
                      </a:cubicBezTo>
                      <a:cubicBezTo>
                        <a:pt x="6166" y="11691"/>
                        <a:pt x="6117" y="11593"/>
                        <a:pt x="6068" y="11470"/>
                      </a:cubicBezTo>
                      <a:cubicBezTo>
                        <a:pt x="4217" y="7573"/>
                        <a:pt x="2293" y="3726"/>
                        <a:pt x="1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8" name="Google Shape;4448;g303e823a111_0_116"/>
                <p:cNvSpPr/>
                <p:nvPr/>
              </p:nvSpPr>
              <p:spPr>
                <a:xfrm>
                  <a:off x="-3505500" y="4790925"/>
                  <a:ext cx="260800" cy="317550"/>
                </a:xfrm>
                <a:custGeom>
                  <a:rect b="b" l="l" r="r" t="t"/>
                  <a:pathLst>
                    <a:path extrusionOk="0" h="12702" w="10432">
                      <a:moveTo>
                        <a:pt x="10211" y="1"/>
                      </a:moveTo>
                      <a:cubicBezTo>
                        <a:pt x="9939" y="4119"/>
                        <a:pt x="9520" y="8288"/>
                        <a:pt x="8952" y="12382"/>
                      </a:cubicBezTo>
                      <a:lnTo>
                        <a:pt x="99" y="7621"/>
                      </a:lnTo>
                      <a:lnTo>
                        <a:pt x="0" y="7795"/>
                      </a:lnTo>
                      <a:lnTo>
                        <a:pt x="9100" y="12702"/>
                      </a:lnTo>
                      <a:lnTo>
                        <a:pt x="9126" y="12554"/>
                      </a:lnTo>
                      <a:cubicBezTo>
                        <a:pt x="9718" y="8410"/>
                        <a:pt x="10162" y="4194"/>
                        <a:pt x="10432" y="25"/>
                      </a:cubicBezTo>
                      <a:lnTo>
                        <a:pt x="1021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9" name="Google Shape;4449;g303e823a111_0_116"/>
                <p:cNvSpPr/>
                <p:nvPr/>
              </p:nvSpPr>
              <p:spPr>
                <a:xfrm>
                  <a:off x="-3633750" y="4821125"/>
                  <a:ext cx="601800" cy="473575"/>
                </a:xfrm>
                <a:custGeom>
                  <a:rect b="b" l="l" r="r" t="t"/>
                  <a:pathLst>
                    <a:path extrusionOk="0" h="18943" w="24072">
                      <a:moveTo>
                        <a:pt x="23875" y="1"/>
                      </a:moveTo>
                      <a:cubicBezTo>
                        <a:pt x="22320" y="6389"/>
                        <a:pt x="20199" y="12703"/>
                        <a:pt x="17610" y="18721"/>
                      </a:cubicBezTo>
                      <a:cubicBezTo>
                        <a:pt x="11641" y="17956"/>
                        <a:pt x="5746" y="16600"/>
                        <a:pt x="73" y="14677"/>
                      </a:cubicBezTo>
                      <a:lnTo>
                        <a:pt x="0" y="14848"/>
                      </a:lnTo>
                      <a:cubicBezTo>
                        <a:pt x="5722" y="16798"/>
                        <a:pt x="11665" y="18179"/>
                        <a:pt x="17659" y="18942"/>
                      </a:cubicBezTo>
                      <a:lnTo>
                        <a:pt x="17732" y="18942"/>
                      </a:lnTo>
                      <a:lnTo>
                        <a:pt x="17758" y="18869"/>
                      </a:lnTo>
                      <a:cubicBezTo>
                        <a:pt x="20396" y="12802"/>
                        <a:pt x="22517" y="6488"/>
                        <a:pt x="24072" y="50"/>
                      </a:cubicBezTo>
                      <a:lnTo>
                        <a:pt x="2387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0" name="Google Shape;4450;g303e823a111_0_116"/>
                <p:cNvSpPr/>
                <p:nvPr/>
              </p:nvSpPr>
              <p:spPr>
                <a:xfrm>
                  <a:off x="-5455175" y="2926325"/>
                  <a:ext cx="805875" cy="122725"/>
                </a:xfrm>
                <a:custGeom>
                  <a:rect b="b" l="l" r="r" t="t"/>
                  <a:pathLst>
                    <a:path extrusionOk="0" h="4909" w="32235">
                      <a:moveTo>
                        <a:pt x="8655" y="1"/>
                      </a:moveTo>
                      <a:cubicBezTo>
                        <a:pt x="7359" y="1"/>
                        <a:pt x="6111" y="485"/>
                        <a:pt x="4957" y="1087"/>
                      </a:cubicBezTo>
                      <a:cubicBezTo>
                        <a:pt x="3082" y="2048"/>
                        <a:pt x="1405" y="3356"/>
                        <a:pt x="0" y="4909"/>
                      </a:cubicBezTo>
                      <a:lnTo>
                        <a:pt x="32235" y="4909"/>
                      </a:lnTo>
                      <a:cubicBezTo>
                        <a:pt x="32087" y="4836"/>
                        <a:pt x="31939" y="4786"/>
                        <a:pt x="31767" y="4711"/>
                      </a:cubicBezTo>
                      <a:cubicBezTo>
                        <a:pt x="31031" y="3745"/>
                        <a:pt x="29780" y="3273"/>
                        <a:pt x="28554" y="3273"/>
                      </a:cubicBezTo>
                      <a:cubicBezTo>
                        <a:pt x="28465" y="3273"/>
                        <a:pt x="28377" y="3276"/>
                        <a:pt x="28289" y="3281"/>
                      </a:cubicBezTo>
                      <a:cubicBezTo>
                        <a:pt x="27006" y="3330"/>
                        <a:pt x="25749" y="3823"/>
                        <a:pt x="24615" y="4441"/>
                      </a:cubicBezTo>
                      <a:cubicBezTo>
                        <a:pt x="23968" y="2592"/>
                        <a:pt x="21891" y="1566"/>
                        <a:pt x="19906" y="1566"/>
                      </a:cubicBezTo>
                      <a:cubicBezTo>
                        <a:pt x="19773" y="1566"/>
                        <a:pt x="19640" y="1571"/>
                        <a:pt x="19508" y="1580"/>
                      </a:cubicBezTo>
                      <a:cubicBezTo>
                        <a:pt x="17413" y="1702"/>
                        <a:pt x="15489" y="2738"/>
                        <a:pt x="13638" y="3725"/>
                      </a:cubicBezTo>
                      <a:cubicBezTo>
                        <a:pt x="13023" y="1629"/>
                        <a:pt x="10951" y="51"/>
                        <a:pt x="8755" y="1"/>
                      </a:cubicBezTo>
                      <a:cubicBezTo>
                        <a:pt x="8722" y="1"/>
                        <a:pt x="8689" y="1"/>
                        <a:pt x="8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1" name="Google Shape;4451;g303e823a111_0_116"/>
                <p:cNvSpPr/>
                <p:nvPr/>
              </p:nvSpPr>
              <p:spPr>
                <a:xfrm>
                  <a:off x="-4110400" y="2928150"/>
                  <a:ext cx="674575" cy="119075"/>
                </a:xfrm>
                <a:custGeom>
                  <a:rect b="b" l="l" r="r" t="t"/>
                  <a:pathLst>
                    <a:path extrusionOk="0" h="4763" w="26983">
                      <a:moveTo>
                        <a:pt x="10169" y="0"/>
                      </a:moveTo>
                      <a:cubicBezTo>
                        <a:pt x="10126" y="0"/>
                        <a:pt x="10082" y="1"/>
                        <a:pt x="10039" y="1"/>
                      </a:cubicBezTo>
                      <a:cubicBezTo>
                        <a:pt x="8658" y="51"/>
                        <a:pt x="7326" y="422"/>
                        <a:pt x="6067" y="939"/>
                      </a:cubicBezTo>
                      <a:cubicBezTo>
                        <a:pt x="3848" y="1827"/>
                        <a:pt x="1776" y="3135"/>
                        <a:pt x="0" y="4763"/>
                      </a:cubicBezTo>
                      <a:lnTo>
                        <a:pt x="26982" y="4763"/>
                      </a:lnTo>
                      <a:cubicBezTo>
                        <a:pt x="26637" y="4096"/>
                        <a:pt x="26193" y="3504"/>
                        <a:pt x="25601" y="3085"/>
                      </a:cubicBezTo>
                      <a:cubicBezTo>
                        <a:pt x="24760" y="2481"/>
                        <a:pt x="23690" y="2310"/>
                        <a:pt x="22642" y="2310"/>
                      </a:cubicBezTo>
                      <a:cubicBezTo>
                        <a:pt x="22493" y="2310"/>
                        <a:pt x="22345" y="2314"/>
                        <a:pt x="22197" y="2320"/>
                      </a:cubicBezTo>
                      <a:cubicBezTo>
                        <a:pt x="20372" y="2419"/>
                        <a:pt x="18573" y="2888"/>
                        <a:pt x="16919" y="3677"/>
                      </a:cubicBezTo>
                      <a:cubicBezTo>
                        <a:pt x="16698" y="3788"/>
                        <a:pt x="16446" y="3899"/>
                        <a:pt x="16215" y="3899"/>
                      </a:cubicBezTo>
                      <a:cubicBezTo>
                        <a:pt x="16087" y="3899"/>
                        <a:pt x="15966" y="3864"/>
                        <a:pt x="15860" y="3776"/>
                      </a:cubicBezTo>
                      <a:cubicBezTo>
                        <a:pt x="15736" y="3677"/>
                        <a:pt x="15686" y="3529"/>
                        <a:pt x="15613" y="3381"/>
                      </a:cubicBezTo>
                      <a:cubicBezTo>
                        <a:pt x="15219" y="2517"/>
                        <a:pt x="14650" y="1728"/>
                        <a:pt x="13887" y="1136"/>
                      </a:cubicBezTo>
                      <a:cubicBezTo>
                        <a:pt x="12836" y="349"/>
                        <a:pt x="11484" y="0"/>
                        <a:pt x="101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2" name="Google Shape;4452;g303e823a111_0_116"/>
                <p:cNvSpPr/>
                <p:nvPr/>
              </p:nvSpPr>
              <p:spPr>
                <a:xfrm>
                  <a:off x="-5381175" y="3510250"/>
                  <a:ext cx="182525" cy="207200"/>
                </a:xfrm>
                <a:custGeom>
                  <a:rect b="b" l="l" r="r" t="t"/>
                  <a:pathLst>
                    <a:path extrusionOk="0" h="8288" w="7301">
                      <a:moveTo>
                        <a:pt x="2293" y="1776"/>
                      </a:moveTo>
                      <a:lnTo>
                        <a:pt x="3477" y="2936"/>
                      </a:lnTo>
                      <a:lnTo>
                        <a:pt x="3477" y="3798"/>
                      </a:lnTo>
                      <a:lnTo>
                        <a:pt x="3453" y="3798"/>
                      </a:lnTo>
                      <a:lnTo>
                        <a:pt x="3453" y="3824"/>
                      </a:lnTo>
                      <a:lnTo>
                        <a:pt x="2687" y="3380"/>
                      </a:lnTo>
                      <a:lnTo>
                        <a:pt x="2293" y="1776"/>
                      </a:lnTo>
                      <a:close/>
                      <a:moveTo>
                        <a:pt x="5006" y="1802"/>
                      </a:moveTo>
                      <a:lnTo>
                        <a:pt x="4611" y="3404"/>
                      </a:lnTo>
                      <a:lnTo>
                        <a:pt x="3871" y="3824"/>
                      </a:lnTo>
                      <a:lnTo>
                        <a:pt x="3871" y="3798"/>
                      </a:lnTo>
                      <a:lnTo>
                        <a:pt x="3822" y="3798"/>
                      </a:lnTo>
                      <a:lnTo>
                        <a:pt x="3822" y="2936"/>
                      </a:lnTo>
                      <a:lnTo>
                        <a:pt x="5006" y="1802"/>
                      </a:lnTo>
                      <a:close/>
                      <a:moveTo>
                        <a:pt x="2516" y="3676"/>
                      </a:moveTo>
                      <a:lnTo>
                        <a:pt x="3279" y="4120"/>
                      </a:lnTo>
                      <a:lnTo>
                        <a:pt x="3256" y="4144"/>
                      </a:lnTo>
                      <a:lnTo>
                        <a:pt x="2490" y="4588"/>
                      </a:lnTo>
                      <a:lnTo>
                        <a:pt x="912" y="4144"/>
                      </a:lnTo>
                      <a:lnTo>
                        <a:pt x="2516" y="3676"/>
                      </a:lnTo>
                      <a:close/>
                      <a:moveTo>
                        <a:pt x="4785" y="3700"/>
                      </a:moveTo>
                      <a:lnTo>
                        <a:pt x="6363" y="4169"/>
                      </a:lnTo>
                      <a:lnTo>
                        <a:pt x="4759" y="4613"/>
                      </a:lnTo>
                      <a:lnTo>
                        <a:pt x="4045" y="4193"/>
                      </a:lnTo>
                      <a:lnTo>
                        <a:pt x="4069" y="4144"/>
                      </a:lnTo>
                      <a:lnTo>
                        <a:pt x="4045" y="4120"/>
                      </a:lnTo>
                      <a:lnTo>
                        <a:pt x="4785" y="3700"/>
                      </a:lnTo>
                      <a:close/>
                      <a:moveTo>
                        <a:pt x="3427" y="4465"/>
                      </a:moveTo>
                      <a:lnTo>
                        <a:pt x="3453" y="4515"/>
                      </a:lnTo>
                      <a:lnTo>
                        <a:pt x="3453" y="5353"/>
                      </a:lnTo>
                      <a:lnTo>
                        <a:pt x="2269" y="6488"/>
                      </a:lnTo>
                      <a:lnTo>
                        <a:pt x="2664" y="4884"/>
                      </a:lnTo>
                      <a:lnTo>
                        <a:pt x="3427" y="4465"/>
                      </a:lnTo>
                      <a:close/>
                      <a:moveTo>
                        <a:pt x="3871" y="4489"/>
                      </a:moveTo>
                      <a:lnTo>
                        <a:pt x="4588" y="4909"/>
                      </a:lnTo>
                      <a:lnTo>
                        <a:pt x="4982" y="6511"/>
                      </a:lnTo>
                      <a:lnTo>
                        <a:pt x="3798" y="5353"/>
                      </a:lnTo>
                      <a:lnTo>
                        <a:pt x="3798" y="4515"/>
                      </a:lnTo>
                      <a:lnTo>
                        <a:pt x="3871" y="4515"/>
                      </a:lnTo>
                      <a:lnTo>
                        <a:pt x="3871" y="4489"/>
                      </a:lnTo>
                      <a:close/>
                      <a:moveTo>
                        <a:pt x="3650" y="0"/>
                      </a:moveTo>
                      <a:cubicBezTo>
                        <a:pt x="3552" y="0"/>
                        <a:pt x="3477" y="75"/>
                        <a:pt x="3477" y="174"/>
                      </a:cubicBezTo>
                      <a:lnTo>
                        <a:pt x="3477" y="1111"/>
                      </a:lnTo>
                      <a:lnTo>
                        <a:pt x="3009" y="641"/>
                      </a:lnTo>
                      <a:cubicBezTo>
                        <a:pt x="2972" y="617"/>
                        <a:pt x="2928" y="604"/>
                        <a:pt x="2885" y="604"/>
                      </a:cubicBezTo>
                      <a:cubicBezTo>
                        <a:pt x="2842" y="604"/>
                        <a:pt x="2799" y="617"/>
                        <a:pt x="2762" y="641"/>
                      </a:cubicBezTo>
                      <a:cubicBezTo>
                        <a:pt x="2713" y="716"/>
                        <a:pt x="2713" y="839"/>
                        <a:pt x="2762" y="888"/>
                      </a:cubicBezTo>
                      <a:lnTo>
                        <a:pt x="3477" y="1579"/>
                      </a:lnTo>
                      <a:lnTo>
                        <a:pt x="3477" y="2467"/>
                      </a:lnTo>
                      <a:lnTo>
                        <a:pt x="2121" y="1135"/>
                      </a:lnTo>
                      <a:cubicBezTo>
                        <a:pt x="2095" y="1135"/>
                        <a:pt x="2072" y="1111"/>
                        <a:pt x="2046" y="1111"/>
                      </a:cubicBezTo>
                      <a:cubicBezTo>
                        <a:pt x="2022" y="1085"/>
                        <a:pt x="1973" y="1085"/>
                        <a:pt x="1948" y="1085"/>
                      </a:cubicBezTo>
                      <a:cubicBezTo>
                        <a:pt x="1849" y="1111"/>
                        <a:pt x="1800" y="1210"/>
                        <a:pt x="1825" y="1308"/>
                      </a:cubicBezTo>
                      <a:lnTo>
                        <a:pt x="2269" y="3133"/>
                      </a:lnTo>
                      <a:lnTo>
                        <a:pt x="2269" y="3133"/>
                      </a:lnTo>
                      <a:lnTo>
                        <a:pt x="1504" y="2713"/>
                      </a:lnTo>
                      <a:lnTo>
                        <a:pt x="1283" y="1752"/>
                      </a:lnTo>
                      <a:cubicBezTo>
                        <a:pt x="1261" y="1670"/>
                        <a:pt x="1189" y="1622"/>
                        <a:pt x="1109" y="1622"/>
                      </a:cubicBezTo>
                      <a:cubicBezTo>
                        <a:pt x="1093" y="1622"/>
                        <a:pt x="1076" y="1624"/>
                        <a:pt x="1060" y="1628"/>
                      </a:cubicBezTo>
                      <a:cubicBezTo>
                        <a:pt x="987" y="1628"/>
                        <a:pt x="912" y="1727"/>
                        <a:pt x="937" y="1825"/>
                      </a:cubicBezTo>
                      <a:lnTo>
                        <a:pt x="1109" y="2467"/>
                      </a:lnTo>
                      <a:lnTo>
                        <a:pt x="296" y="1999"/>
                      </a:lnTo>
                      <a:cubicBezTo>
                        <a:pt x="261" y="1981"/>
                        <a:pt x="226" y="1973"/>
                        <a:pt x="193" y="1973"/>
                      </a:cubicBezTo>
                      <a:cubicBezTo>
                        <a:pt x="133" y="1973"/>
                        <a:pt x="81" y="2000"/>
                        <a:pt x="49" y="2048"/>
                      </a:cubicBezTo>
                      <a:cubicBezTo>
                        <a:pt x="0" y="2147"/>
                        <a:pt x="24" y="2246"/>
                        <a:pt x="122" y="2295"/>
                      </a:cubicBezTo>
                      <a:lnTo>
                        <a:pt x="937" y="2763"/>
                      </a:lnTo>
                      <a:lnTo>
                        <a:pt x="296" y="2936"/>
                      </a:lnTo>
                      <a:cubicBezTo>
                        <a:pt x="197" y="2960"/>
                        <a:pt x="148" y="3058"/>
                        <a:pt x="172" y="3157"/>
                      </a:cubicBezTo>
                      <a:cubicBezTo>
                        <a:pt x="197" y="3232"/>
                        <a:pt x="270" y="3281"/>
                        <a:pt x="345" y="3281"/>
                      </a:cubicBezTo>
                      <a:lnTo>
                        <a:pt x="395" y="3281"/>
                      </a:lnTo>
                      <a:lnTo>
                        <a:pt x="1356" y="3009"/>
                      </a:lnTo>
                      <a:lnTo>
                        <a:pt x="2095" y="3429"/>
                      </a:lnTo>
                      <a:lnTo>
                        <a:pt x="296" y="3972"/>
                      </a:lnTo>
                      <a:cubicBezTo>
                        <a:pt x="270" y="3972"/>
                        <a:pt x="247" y="3972"/>
                        <a:pt x="221" y="3996"/>
                      </a:cubicBezTo>
                      <a:cubicBezTo>
                        <a:pt x="197" y="4021"/>
                        <a:pt x="172" y="4045"/>
                        <a:pt x="148" y="4094"/>
                      </a:cubicBezTo>
                      <a:cubicBezTo>
                        <a:pt x="122" y="4193"/>
                        <a:pt x="172" y="4268"/>
                        <a:pt x="270" y="4292"/>
                      </a:cubicBezTo>
                      <a:lnTo>
                        <a:pt x="2095" y="4834"/>
                      </a:lnTo>
                      <a:lnTo>
                        <a:pt x="1332" y="5255"/>
                      </a:lnTo>
                      <a:lnTo>
                        <a:pt x="369" y="4982"/>
                      </a:lnTo>
                      <a:cubicBezTo>
                        <a:pt x="357" y="4978"/>
                        <a:pt x="344" y="4976"/>
                        <a:pt x="331" y="4976"/>
                      </a:cubicBezTo>
                      <a:cubicBezTo>
                        <a:pt x="265" y="4976"/>
                        <a:pt x="193" y="5024"/>
                        <a:pt x="172" y="5107"/>
                      </a:cubicBezTo>
                      <a:cubicBezTo>
                        <a:pt x="148" y="5205"/>
                        <a:pt x="197" y="5304"/>
                        <a:pt x="270" y="5328"/>
                      </a:cubicBezTo>
                      <a:lnTo>
                        <a:pt x="912" y="5501"/>
                      </a:lnTo>
                      <a:lnTo>
                        <a:pt x="99" y="5969"/>
                      </a:lnTo>
                      <a:cubicBezTo>
                        <a:pt x="24" y="6018"/>
                        <a:pt x="0" y="6117"/>
                        <a:pt x="49" y="6215"/>
                      </a:cubicBezTo>
                      <a:cubicBezTo>
                        <a:pt x="73" y="6265"/>
                        <a:pt x="122" y="6290"/>
                        <a:pt x="197" y="6290"/>
                      </a:cubicBezTo>
                      <a:cubicBezTo>
                        <a:pt x="221" y="6290"/>
                        <a:pt x="247" y="6290"/>
                        <a:pt x="270" y="6265"/>
                      </a:cubicBezTo>
                      <a:lnTo>
                        <a:pt x="1085" y="5797"/>
                      </a:lnTo>
                      <a:lnTo>
                        <a:pt x="937" y="6438"/>
                      </a:lnTo>
                      <a:cubicBezTo>
                        <a:pt x="912" y="6537"/>
                        <a:pt x="961" y="6636"/>
                        <a:pt x="1060" y="6659"/>
                      </a:cubicBezTo>
                      <a:lnTo>
                        <a:pt x="1085" y="6659"/>
                      </a:lnTo>
                      <a:cubicBezTo>
                        <a:pt x="1184" y="6659"/>
                        <a:pt x="1233" y="6610"/>
                        <a:pt x="1257" y="6511"/>
                      </a:cubicBezTo>
                      <a:lnTo>
                        <a:pt x="1504" y="5551"/>
                      </a:lnTo>
                      <a:lnTo>
                        <a:pt x="2269" y="5130"/>
                      </a:lnTo>
                      <a:lnTo>
                        <a:pt x="2269" y="5130"/>
                      </a:lnTo>
                      <a:lnTo>
                        <a:pt x="1800" y="6955"/>
                      </a:lnTo>
                      <a:lnTo>
                        <a:pt x="1800" y="7030"/>
                      </a:lnTo>
                      <a:cubicBezTo>
                        <a:pt x="1800" y="7080"/>
                        <a:pt x="1825" y="7103"/>
                        <a:pt x="1849" y="7129"/>
                      </a:cubicBezTo>
                      <a:cubicBezTo>
                        <a:pt x="1875" y="7178"/>
                        <a:pt x="1924" y="7202"/>
                        <a:pt x="1973" y="7202"/>
                      </a:cubicBezTo>
                      <a:cubicBezTo>
                        <a:pt x="2022" y="7202"/>
                        <a:pt x="2046" y="7178"/>
                        <a:pt x="2095" y="7153"/>
                      </a:cubicBezTo>
                      <a:lnTo>
                        <a:pt x="3453" y="5821"/>
                      </a:lnTo>
                      <a:lnTo>
                        <a:pt x="3453" y="6709"/>
                      </a:lnTo>
                      <a:lnTo>
                        <a:pt x="2737" y="7399"/>
                      </a:lnTo>
                      <a:cubicBezTo>
                        <a:pt x="2664" y="7449"/>
                        <a:pt x="2664" y="7573"/>
                        <a:pt x="2737" y="7646"/>
                      </a:cubicBezTo>
                      <a:cubicBezTo>
                        <a:pt x="2762" y="7672"/>
                        <a:pt x="2812" y="7695"/>
                        <a:pt x="2861" y="7695"/>
                      </a:cubicBezTo>
                      <a:cubicBezTo>
                        <a:pt x="2910" y="7695"/>
                        <a:pt x="2934" y="7672"/>
                        <a:pt x="2983" y="7646"/>
                      </a:cubicBezTo>
                      <a:lnTo>
                        <a:pt x="3453" y="7178"/>
                      </a:lnTo>
                      <a:lnTo>
                        <a:pt x="3453" y="8116"/>
                      </a:lnTo>
                      <a:cubicBezTo>
                        <a:pt x="3453" y="8214"/>
                        <a:pt x="3526" y="8287"/>
                        <a:pt x="3625" y="8287"/>
                      </a:cubicBezTo>
                      <a:cubicBezTo>
                        <a:pt x="3723" y="8287"/>
                        <a:pt x="3798" y="8214"/>
                        <a:pt x="3798" y="8116"/>
                      </a:cubicBezTo>
                      <a:lnTo>
                        <a:pt x="3798" y="7178"/>
                      </a:lnTo>
                      <a:lnTo>
                        <a:pt x="4266" y="7646"/>
                      </a:lnTo>
                      <a:cubicBezTo>
                        <a:pt x="4300" y="7680"/>
                        <a:pt x="4338" y="7693"/>
                        <a:pt x="4377" y="7693"/>
                      </a:cubicBezTo>
                      <a:cubicBezTo>
                        <a:pt x="4424" y="7693"/>
                        <a:pt x="4472" y="7673"/>
                        <a:pt x="4513" y="7646"/>
                      </a:cubicBezTo>
                      <a:cubicBezTo>
                        <a:pt x="4588" y="7573"/>
                        <a:pt x="4588" y="7449"/>
                        <a:pt x="4513" y="7399"/>
                      </a:cubicBezTo>
                      <a:lnTo>
                        <a:pt x="3798" y="6709"/>
                      </a:lnTo>
                      <a:lnTo>
                        <a:pt x="3798" y="5821"/>
                      </a:lnTo>
                      <a:lnTo>
                        <a:pt x="5154" y="7153"/>
                      </a:lnTo>
                      <a:cubicBezTo>
                        <a:pt x="5179" y="7153"/>
                        <a:pt x="5203" y="7178"/>
                        <a:pt x="5229" y="7178"/>
                      </a:cubicBezTo>
                      <a:cubicBezTo>
                        <a:pt x="5252" y="7202"/>
                        <a:pt x="5278" y="7202"/>
                        <a:pt x="5302" y="7202"/>
                      </a:cubicBezTo>
                      <a:lnTo>
                        <a:pt x="5327" y="7202"/>
                      </a:lnTo>
                      <a:cubicBezTo>
                        <a:pt x="5426" y="7178"/>
                        <a:pt x="5475" y="7080"/>
                        <a:pt x="5475" y="6981"/>
                      </a:cubicBezTo>
                      <a:lnTo>
                        <a:pt x="5006" y="5156"/>
                      </a:lnTo>
                      <a:lnTo>
                        <a:pt x="5006" y="5156"/>
                      </a:lnTo>
                      <a:lnTo>
                        <a:pt x="5771" y="5600"/>
                      </a:lnTo>
                      <a:lnTo>
                        <a:pt x="5992" y="6561"/>
                      </a:lnTo>
                      <a:cubicBezTo>
                        <a:pt x="6018" y="6636"/>
                        <a:pt x="6091" y="6685"/>
                        <a:pt x="6166" y="6685"/>
                      </a:cubicBezTo>
                      <a:lnTo>
                        <a:pt x="6215" y="6685"/>
                      </a:lnTo>
                      <a:cubicBezTo>
                        <a:pt x="6314" y="6659"/>
                        <a:pt x="6363" y="6561"/>
                        <a:pt x="6338" y="6462"/>
                      </a:cubicBezTo>
                      <a:lnTo>
                        <a:pt x="6190" y="5821"/>
                      </a:lnTo>
                      <a:lnTo>
                        <a:pt x="7005" y="6290"/>
                      </a:lnTo>
                      <a:cubicBezTo>
                        <a:pt x="7028" y="6314"/>
                        <a:pt x="7054" y="6314"/>
                        <a:pt x="7078" y="6314"/>
                      </a:cubicBezTo>
                      <a:cubicBezTo>
                        <a:pt x="7127" y="6314"/>
                        <a:pt x="7202" y="6290"/>
                        <a:pt x="7226" y="6241"/>
                      </a:cubicBezTo>
                      <a:cubicBezTo>
                        <a:pt x="7275" y="6142"/>
                        <a:pt x="7251" y="6044"/>
                        <a:pt x="7176" y="5994"/>
                      </a:cubicBezTo>
                      <a:lnTo>
                        <a:pt x="6363" y="5525"/>
                      </a:lnTo>
                      <a:lnTo>
                        <a:pt x="6979" y="5353"/>
                      </a:lnTo>
                      <a:cubicBezTo>
                        <a:pt x="7078" y="5328"/>
                        <a:pt x="7127" y="5229"/>
                        <a:pt x="7103" y="5130"/>
                      </a:cubicBezTo>
                      <a:cubicBezTo>
                        <a:pt x="7081" y="5067"/>
                        <a:pt x="7005" y="5003"/>
                        <a:pt x="6921" y="5003"/>
                      </a:cubicBezTo>
                      <a:cubicBezTo>
                        <a:pt x="6907" y="5003"/>
                        <a:pt x="6894" y="5004"/>
                        <a:pt x="6880" y="5008"/>
                      </a:cubicBezTo>
                      <a:lnTo>
                        <a:pt x="5943" y="5304"/>
                      </a:lnTo>
                      <a:lnTo>
                        <a:pt x="5179" y="4860"/>
                      </a:lnTo>
                      <a:lnTo>
                        <a:pt x="7005" y="4341"/>
                      </a:lnTo>
                      <a:cubicBezTo>
                        <a:pt x="7028" y="4317"/>
                        <a:pt x="7054" y="4317"/>
                        <a:pt x="7054" y="4292"/>
                      </a:cubicBezTo>
                      <a:cubicBezTo>
                        <a:pt x="7103" y="4268"/>
                        <a:pt x="7127" y="4242"/>
                        <a:pt x="7127" y="4193"/>
                      </a:cubicBezTo>
                      <a:cubicBezTo>
                        <a:pt x="7153" y="4120"/>
                        <a:pt x="7103" y="4021"/>
                        <a:pt x="7005" y="3996"/>
                      </a:cubicBezTo>
                      <a:lnTo>
                        <a:pt x="5203" y="3453"/>
                      </a:lnTo>
                      <a:lnTo>
                        <a:pt x="5943" y="3035"/>
                      </a:lnTo>
                      <a:lnTo>
                        <a:pt x="6906" y="3305"/>
                      </a:lnTo>
                      <a:lnTo>
                        <a:pt x="6955" y="3305"/>
                      </a:lnTo>
                      <a:cubicBezTo>
                        <a:pt x="7028" y="3305"/>
                        <a:pt x="7103" y="3256"/>
                        <a:pt x="7127" y="3183"/>
                      </a:cubicBezTo>
                      <a:cubicBezTo>
                        <a:pt x="7153" y="3084"/>
                        <a:pt x="7103" y="2985"/>
                        <a:pt x="7005" y="2960"/>
                      </a:cubicBezTo>
                      <a:lnTo>
                        <a:pt x="6363" y="2788"/>
                      </a:lnTo>
                      <a:lnTo>
                        <a:pt x="7176" y="2319"/>
                      </a:lnTo>
                      <a:cubicBezTo>
                        <a:pt x="7251" y="2269"/>
                        <a:pt x="7301" y="2171"/>
                        <a:pt x="7251" y="2072"/>
                      </a:cubicBezTo>
                      <a:cubicBezTo>
                        <a:pt x="7219" y="2025"/>
                        <a:pt x="7167" y="1997"/>
                        <a:pt x="7107" y="1997"/>
                      </a:cubicBezTo>
                      <a:cubicBezTo>
                        <a:pt x="7074" y="1997"/>
                        <a:pt x="7039" y="2005"/>
                        <a:pt x="7005" y="2023"/>
                      </a:cubicBezTo>
                      <a:lnTo>
                        <a:pt x="6190" y="2492"/>
                      </a:lnTo>
                      <a:lnTo>
                        <a:pt x="6363" y="1851"/>
                      </a:lnTo>
                      <a:cubicBezTo>
                        <a:pt x="6387" y="1752"/>
                        <a:pt x="6314" y="1677"/>
                        <a:pt x="6239" y="1654"/>
                      </a:cubicBezTo>
                      <a:cubicBezTo>
                        <a:pt x="6222" y="1649"/>
                        <a:pt x="6204" y="1647"/>
                        <a:pt x="6187" y="1647"/>
                      </a:cubicBezTo>
                      <a:cubicBezTo>
                        <a:pt x="6108" y="1647"/>
                        <a:pt x="6038" y="1695"/>
                        <a:pt x="6018" y="1776"/>
                      </a:cubicBezTo>
                      <a:lnTo>
                        <a:pt x="5771" y="2739"/>
                      </a:lnTo>
                      <a:lnTo>
                        <a:pt x="5031" y="3157"/>
                      </a:lnTo>
                      <a:lnTo>
                        <a:pt x="5475" y="1332"/>
                      </a:lnTo>
                      <a:lnTo>
                        <a:pt x="5475" y="1259"/>
                      </a:lnTo>
                      <a:cubicBezTo>
                        <a:pt x="5475" y="1210"/>
                        <a:pt x="5450" y="1184"/>
                        <a:pt x="5426" y="1160"/>
                      </a:cubicBezTo>
                      <a:cubicBezTo>
                        <a:pt x="5399" y="1119"/>
                        <a:pt x="5349" y="1100"/>
                        <a:pt x="5297" y="1100"/>
                      </a:cubicBezTo>
                      <a:cubicBezTo>
                        <a:pt x="5255" y="1100"/>
                        <a:pt x="5212" y="1113"/>
                        <a:pt x="5179" y="1135"/>
                      </a:cubicBezTo>
                      <a:lnTo>
                        <a:pt x="3822" y="2467"/>
                      </a:lnTo>
                      <a:lnTo>
                        <a:pt x="3822" y="1579"/>
                      </a:lnTo>
                      <a:lnTo>
                        <a:pt x="4538" y="888"/>
                      </a:lnTo>
                      <a:cubicBezTo>
                        <a:pt x="4611" y="839"/>
                        <a:pt x="4611" y="716"/>
                        <a:pt x="4538" y="641"/>
                      </a:cubicBezTo>
                      <a:cubicBezTo>
                        <a:pt x="4514" y="617"/>
                        <a:pt x="4470" y="604"/>
                        <a:pt x="4424" y="604"/>
                      </a:cubicBezTo>
                      <a:cubicBezTo>
                        <a:pt x="4377" y="604"/>
                        <a:pt x="4328" y="617"/>
                        <a:pt x="4292" y="641"/>
                      </a:cubicBezTo>
                      <a:lnTo>
                        <a:pt x="3822" y="1111"/>
                      </a:lnTo>
                      <a:lnTo>
                        <a:pt x="3822" y="174"/>
                      </a:lnTo>
                      <a:cubicBezTo>
                        <a:pt x="3822" y="75"/>
                        <a:pt x="3749" y="0"/>
                        <a:pt x="365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3" name="Google Shape;4453;g303e823a111_0_116"/>
                <p:cNvSpPr/>
                <p:nvPr/>
              </p:nvSpPr>
              <p:spPr>
                <a:xfrm>
                  <a:off x="-3315600" y="4124375"/>
                  <a:ext cx="107900" cy="122750"/>
                </a:xfrm>
                <a:custGeom>
                  <a:rect b="b" l="l" r="r" t="t"/>
                  <a:pathLst>
                    <a:path extrusionOk="0" h="4910" w="4316">
                      <a:moveTo>
                        <a:pt x="1356" y="1062"/>
                      </a:moveTo>
                      <a:lnTo>
                        <a:pt x="2047" y="1727"/>
                      </a:lnTo>
                      <a:lnTo>
                        <a:pt x="2047" y="2246"/>
                      </a:lnTo>
                      <a:lnTo>
                        <a:pt x="2023" y="2246"/>
                      </a:lnTo>
                      <a:lnTo>
                        <a:pt x="1579" y="1999"/>
                      </a:lnTo>
                      <a:lnTo>
                        <a:pt x="1356" y="1062"/>
                      </a:lnTo>
                      <a:close/>
                      <a:moveTo>
                        <a:pt x="2960" y="1062"/>
                      </a:moveTo>
                      <a:lnTo>
                        <a:pt x="2714" y="2023"/>
                      </a:lnTo>
                      <a:lnTo>
                        <a:pt x="2293" y="2269"/>
                      </a:lnTo>
                      <a:lnTo>
                        <a:pt x="2293" y="2246"/>
                      </a:lnTo>
                      <a:lnTo>
                        <a:pt x="2270" y="2246"/>
                      </a:lnTo>
                      <a:lnTo>
                        <a:pt x="2270" y="1727"/>
                      </a:lnTo>
                      <a:lnTo>
                        <a:pt x="2960" y="1062"/>
                      </a:lnTo>
                      <a:close/>
                      <a:moveTo>
                        <a:pt x="1480" y="2171"/>
                      </a:moveTo>
                      <a:lnTo>
                        <a:pt x="1924" y="2443"/>
                      </a:lnTo>
                      <a:lnTo>
                        <a:pt x="1924" y="2467"/>
                      </a:lnTo>
                      <a:lnTo>
                        <a:pt x="1480" y="2713"/>
                      </a:lnTo>
                      <a:lnTo>
                        <a:pt x="543" y="2443"/>
                      </a:lnTo>
                      <a:lnTo>
                        <a:pt x="1480" y="2171"/>
                      </a:lnTo>
                      <a:close/>
                      <a:moveTo>
                        <a:pt x="2836" y="2196"/>
                      </a:moveTo>
                      <a:lnTo>
                        <a:pt x="3749" y="2467"/>
                      </a:lnTo>
                      <a:lnTo>
                        <a:pt x="2812" y="2739"/>
                      </a:lnTo>
                      <a:lnTo>
                        <a:pt x="2392" y="2492"/>
                      </a:lnTo>
                      <a:lnTo>
                        <a:pt x="2392" y="2467"/>
                      </a:lnTo>
                      <a:lnTo>
                        <a:pt x="2392" y="2443"/>
                      </a:lnTo>
                      <a:lnTo>
                        <a:pt x="2836" y="2196"/>
                      </a:lnTo>
                      <a:close/>
                      <a:moveTo>
                        <a:pt x="2023" y="2640"/>
                      </a:moveTo>
                      <a:lnTo>
                        <a:pt x="2047" y="2664"/>
                      </a:lnTo>
                      <a:lnTo>
                        <a:pt x="2047" y="3157"/>
                      </a:lnTo>
                      <a:lnTo>
                        <a:pt x="1332" y="3848"/>
                      </a:lnTo>
                      <a:lnTo>
                        <a:pt x="1579" y="2887"/>
                      </a:lnTo>
                      <a:lnTo>
                        <a:pt x="2023" y="2640"/>
                      </a:lnTo>
                      <a:close/>
                      <a:moveTo>
                        <a:pt x="2293" y="2664"/>
                      </a:moveTo>
                      <a:lnTo>
                        <a:pt x="2714" y="2911"/>
                      </a:lnTo>
                      <a:lnTo>
                        <a:pt x="2960" y="3848"/>
                      </a:lnTo>
                      <a:lnTo>
                        <a:pt x="2244" y="3157"/>
                      </a:lnTo>
                      <a:lnTo>
                        <a:pt x="2244" y="2664"/>
                      </a:lnTo>
                      <a:close/>
                      <a:moveTo>
                        <a:pt x="2171" y="0"/>
                      </a:moveTo>
                      <a:cubicBezTo>
                        <a:pt x="2096" y="0"/>
                        <a:pt x="2047" y="26"/>
                        <a:pt x="2047" y="99"/>
                      </a:cubicBezTo>
                      <a:lnTo>
                        <a:pt x="2047" y="642"/>
                      </a:lnTo>
                      <a:lnTo>
                        <a:pt x="1776" y="371"/>
                      </a:lnTo>
                      <a:cubicBezTo>
                        <a:pt x="1752" y="358"/>
                        <a:pt x="1727" y="352"/>
                        <a:pt x="1702" y="352"/>
                      </a:cubicBezTo>
                      <a:cubicBezTo>
                        <a:pt x="1678" y="352"/>
                        <a:pt x="1653" y="358"/>
                        <a:pt x="1628" y="371"/>
                      </a:cubicBezTo>
                      <a:cubicBezTo>
                        <a:pt x="1603" y="421"/>
                        <a:pt x="1603" y="494"/>
                        <a:pt x="1628" y="519"/>
                      </a:cubicBezTo>
                      <a:lnTo>
                        <a:pt x="2047" y="938"/>
                      </a:lnTo>
                      <a:lnTo>
                        <a:pt x="2047" y="1457"/>
                      </a:lnTo>
                      <a:lnTo>
                        <a:pt x="1257" y="667"/>
                      </a:lnTo>
                      <a:cubicBezTo>
                        <a:pt x="1234" y="667"/>
                        <a:pt x="1234" y="667"/>
                        <a:pt x="1208" y="642"/>
                      </a:cubicBezTo>
                      <a:lnTo>
                        <a:pt x="1135" y="642"/>
                      </a:lnTo>
                      <a:cubicBezTo>
                        <a:pt x="1086" y="667"/>
                        <a:pt x="1060" y="717"/>
                        <a:pt x="1060" y="766"/>
                      </a:cubicBezTo>
                      <a:lnTo>
                        <a:pt x="1332" y="1851"/>
                      </a:lnTo>
                      <a:lnTo>
                        <a:pt x="1332" y="1851"/>
                      </a:lnTo>
                      <a:lnTo>
                        <a:pt x="888" y="1605"/>
                      </a:lnTo>
                      <a:lnTo>
                        <a:pt x="741" y="1036"/>
                      </a:lnTo>
                      <a:cubicBezTo>
                        <a:pt x="741" y="982"/>
                        <a:pt x="713" y="954"/>
                        <a:pt x="668" y="954"/>
                      </a:cubicBezTo>
                      <a:cubicBezTo>
                        <a:pt x="652" y="954"/>
                        <a:pt x="635" y="957"/>
                        <a:pt x="616" y="963"/>
                      </a:cubicBezTo>
                      <a:cubicBezTo>
                        <a:pt x="567" y="963"/>
                        <a:pt x="543" y="1013"/>
                        <a:pt x="543" y="1086"/>
                      </a:cubicBezTo>
                      <a:lnTo>
                        <a:pt x="642" y="1457"/>
                      </a:lnTo>
                      <a:lnTo>
                        <a:pt x="172" y="1184"/>
                      </a:lnTo>
                      <a:cubicBezTo>
                        <a:pt x="154" y="1166"/>
                        <a:pt x="132" y="1158"/>
                        <a:pt x="110" y="1158"/>
                      </a:cubicBezTo>
                      <a:cubicBezTo>
                        <a:pt x="75" y="1158"/>
                        <a:pt x="40" y="1179"/>
                        <a:pt x="24" y="1210"/>
                      </a:cubicBezTo>
                      <a:cubicBezTo>
                        <a:pt x="1" y="1259"/>
                        <a:pt x="24" y="1332"/>
                        <a:pt x="74" y="1358"/>
                      </a:cubicBezTo>
                      <a:lnTo>
                        <a:pt x="543" y="1628"/>
                      </a:lnTo>
                      <a:lnTo>
                        <a:pt x="172" y="1727"/>
                      </a:lnTo>
                      <a:cubicBezTo>
                        <a:pt x="123" y="1752"/>
                        <a:pt x="74" y="1802"/>
                        <a:pt x="99" y="1875"/>
                      </a:cubicBezTo>
                      <a:cubicBezTo>
                        <a:pt x="123" y="1900"/>
                        <a:pt x="149" y="1950"/>
                        <a:pt x="198" y="1950"/>
                      </a:cubicBezTo>
                      <a:lnTo>
                        <a:pt x="222" y="1924"/>
                      </a:lnTo>
                      <a:lnTo>
                        <a:pt x="790" y="1776"/>
                      </a:lnTo>
                      <a:lnTo>
                        <a:pt x="1234" y="2023"/>
                      </a:lnTo>
                      <a:lnTo>
                        <a:pt x="172" y="2344"/>
                      </a:lnTo>
                      <a:cubicBezTo>
                        <a:pt x="149" y="2344"/>
                        <a:pt x="123" y="2344"/>
                        <a:pt x="123" y="2368"/>
                      </a:cubicBezTo>
                      <a:cubicBezTo>
                        <a:pt x="99" y="2368"/>
                        <a:pt x="99" y="2394"/>
                        <a:pt x="74" y="2417"/>
                      </a:cubicBezTo>
                      <a:cubicBezTo>
                        <a:pt x="74" y="2467"/>
                        <a:pt x="99" y="2516"/>
                        <a:pt x="149" y="2542"/>
                      </a:cubicBezTo>
                      <a:lnTo>
                        <a:pt x="1234" y="2861"/>
                      </a:lnTo>
                      <a:lnTo>
                        <a:pt x="790" y="3108"/>
                      </a:lnTo>
                      <a:lnTo>
                        <a:pt x="222" y="2960"/>
                      </a:lnTo>
                      <a:cubicBezTo>
                        <a:pt x="208" y="2954"/>
                        <a:pt x="194" y="2951"/>
                        <a:pt x="179" y="2951"/>
                      </a:cubicBezTo>
                      <a:cubicBezTo>
                        <a:pt x="139" y="2951"/>
                        <a:pt x="99" y="2973"/>
                        <a:pt x="99" y="3009"/>
                      </a:cubicBezTo>
                      <a:cubicBezTo>
                        <a:pt x="74" y="3084"/>
                        <a:pt x="99" y="3134"/>
                        <a:pt x="172" y="3157"/>
                      </a:cubicBezTo>
                      <a:lnTo>
                        <a:pt x="543" y="3256"/>
                      </a:lnTo>
                      <a:lnTo>
                        <a:pt x="50" y="3528"/>
                      </a:lnTo>
                      <a:cubicBezTo>
                        <a:pt x="1" y="3552"/>
                        <a:pt x="1" y="3627"/>
                        <a:pt x="24" y="3676"/>
                      </a:cubicBezTo>
                      <a:cubicBezTo>
                        <a:pt x="24" y="3700"/>
                        <a:pt x="74" y="3726"/>
                        <a:pt x="99" y="3726"/>
                      </a:cubicBezTo>
                      <a:cubicBezTo>
                        <a:pt x="123" y="3726"/>
                        <a:pt x="149" y="3726"/>
                        <a:pt x="149" y="3700"/>
                      </a:cubicBezTo>
                      <a:lnTo>
                        <a:pt x="642" y="3430"/>
                      </a:lnTo>
                      <a:lnTo>
                        <a:pt x="543" y="3799"/>
                      </a:lnTo>
                      <a:cubicBezTo>
                        <a:pt x="518" y="3874"/>
                        <a:pt x="567" y="3923"/>
                        <a:pt x="616" y="3923"/>
                      </a:cubicBezTo>
                      <a:lnTo>
                        <a:pt x="642" y="3947"/>
                      </a:lnTo>
                      <a:cubicBezTo>
                        <a:pt x="691" y="3947"/>
                        <a:pt x="741" y="3897"/>
                        <a:pt x="741" y="3848"/>
                      </a:cubicBezTo>
                      <a:lnTo>
                        <a:pt x="888" y="3282"/>
                      </a:lnTo>
                      <a:lnTo>
                        <a:pt x="1332" y="3035"/>
                      </a:lnTo>
                      <a:lnTo>
                        <a:pt x="1060" y="4120"/>
                      </a:lnTo>
                      <a:lnTo>
                        <a:pt x="1060" y="4170"/>
                      </a:lnTo>
                      <a:cubicBezTo>
                        <a:pt x="1060" y="4193"/>
                        <a:pt x="1086" y="4219"/>
                        <a:pt x="1086" y="4219"/>
                      </a:cubicBezTo>
                      <a:cubicBezTo>
                        <a:pt x="1109" y="4243"/>
                        <a:pt x="1135" y="4243"/>
                        <a:pt x="1159" y="4243"/>
                      </a:cubicBezTo>
                      <a:cubicBezTo>
                        <a:pt x="1184" y="4243"/>
                        <a:pt x="1208" y="4243"/>
                        <a:pt x="1234" y="4219"/>
                      </a:cubicBezTo>
                      <a:lnTo>
                        <a:pt x="2047" y="3453"/>
                      </a:lnTo>
                      <a:lnTo>
                        <a:pt x="2047" y="3972"/>
                      </a:lnTo>
                      <a:lnTo>
                        <a:pt x="1628" y="4367"/>
                      </a:lnTo>
                      <a:cubicBezTo>
                        <a:pt x="1579" y="4416"/>
                        <a:pt x="1579" y="4489"/>
                        <a:pt x="1603" y="4515"/>
                      </a:cubicBezTo>
                      <a:cubicBezTo>
                        <a:pt x="1628" y="4539"/>
                        <a:pt x="1652" y="4539"/>
                        <a:pt x="1678" y="4539"/>
                      </a:cubicBezTo>
                      <a:cubicBezTo>
                        <a:pt x="1701" y="4539"/>
                        <a:pt x="1751" y="4539"/>
                        <a:pt x="1751" y="4515"/>
                      </a:cubicBezTo>
                      <a:lnTo>
                        <a:pt x="2047" y="4243"/>
                      </a:lnTo>
                      <a:lnTo>
                        <a:pt x="2047" y="4811"/>
                      </a:lnTo>
                      <a:cubicBezTo>
                        <a:pt x="2047" y="4860"/>
                        <a:pt x="2096" y="4909"/>
                        <a:pt x="2145" y="4909"/>
                      </a:cubicBezTo>
                      <a:cubicBezTo>
                        <a:pt x="2195" y="4909"/>
                        <a:pt x="2244" y="4860"/>
                        <a:pt x="2244" y="4811"/>
                      </a:cubicBezTo>
                      <a:lnTo>
                        <a:pt x="2244" y="4243"/>
                      </a:lnTo>
                      <a:lnTo>
                        <a:pt x="2516" y="4515"/>
                      </a:lnTo>
                      <a:cubicBezTo>
                        <a:pt x="2541" y="4540"/>
                        <a:pt x="2572" y="4552"/>
                        <a:pt x="2599" y="4552"/>
                      </a:cubicBezTo>
                      <a:cubicBezTo>
                        <a:pt x="2627" y="4552"/>
                        <a:pt x="2651" y="4540"/>
                        <a:pt x="2664" y="4515"/>
                      </a:cubicBezTo>
                      <a:cubicBezTo>
                        <a:pt x="2714" y="4489"/>
                        <a:pt x="2714" y="4416"/>
                        <a:pt x="2664" y="4367"/>
                      </a:cubicBezTo>
                      <a:lnTo>
                        <a:pt x="2244" y="3972"/>
                      </a:lnTo>
                      <a:lnTo>
                        <a:pt x="2244" y="3453"/>
                      </a:lnTo>
                      <a:lnTo>
                        <a:pt x="3059" y="4219"/>
                      </a:lnTo>
                      <a:cubicBezTo>
                        <a:pt x="3059" y="4243"/>
                        <a:pt x="3083" y="4243"/>
                        <a:pt x="3083" y="4243"/>
                      </a:cubicBezTo>
                      <a:cubicBezTo>
                        <a:pt x="3108" y="4268"/>
                        <a:pt x="3108" y="4268"/>
                        <a:pt x="3132" y="4268"/>
                      </a:cubicBezTo>
                      <a:lnTo>
                        <a:pt x="3158" y="4268"/>
                      </a:lnTo>
                      <a:cubicBezTo>
                        <a:pt x="3207" y="4243"/>
                        <a:pt x="3256" y="4193"/>
                        <a:pt x="3231" y="4144"/>
                      </a:cubicBezTo>
                      <a:lnTo>
                        <a:pt x="2960" y="3035"/>
                      </a:lnTo>
                      <a:lnTo>
                        <a:pt x="3404" y="3305"/>
                      </a:lnTo>
                      <a:lnTo>
                        <a:pt x="3552" y="3874"/>
                      </a:lnTo>
                      <a:cubicBezTo>
                        <a:pt x="3552" y="3923"/>
                        <a:pt x="3602" y="3947"/>
                        <a:pt x="3651" y="3947"/>
                      </a:cubicBezTo>
                      <a:lnTo>
                        <a:pt x="3675" y="3947"/>
                      </a:lnTo>
                      <a:cubicBezTo>
                        <a:pt x="3724" y="3947"/>
                        <a:pt x="3773" y="3874"/>
                        <a:pt x="3749" y="3824"/>
                      </a:cubicBezTo>
                      <a:lnTo>
                        <a:pt x="3651" y="3453"/>
                      </a:lnTo>
                      <a:lnTo>
                        <a:pt x="3651" y="3453"/>
                      </a:lnTo>
                      <a:lnTo>
                        <a:pt x="4144" y="3726"/>
                      </a:lnTo>
                      <a:cubicBezTo>
                        <a:pt x="4144" y="3726"/>
                        <a:pt x="4168" y="3749"/>
                        <a:pt x="4193" y="3749"/>
                      </a:cubicBezTo>
                      <a:cubicBezTo>
                        <a:pt x="4217" y="3749"/>
                        <a:pt x="4266" y="3726"/>
                        <a:pt x="4266" y="3676"/>
                      </a:cubicBezTo>
                      <a:cubicBezTo>
                        <a:pt x="4292" y="3651"/>
                        <a:pt x="4292" y="3578"/>
                        <a:pt x="4243" y="3552"/>
                      </a:cubicBezTo>
                      <a:lnTo>
                        <a:pt x="3749" y="3282"/>
                      </a:lnTo>
                      <a:lnTo>
                        <a:pt x="4144" y="3157"/>
                      </a:lnTo>
                      <a:cubicBezTo>
                        <a:pt x="4193" y="3157"/>
                        <a:pt x="4217" y="3084"/>
                        <a:pt x="4193" y="3035"/>
                      </a:cubicBezTo>
                      <a:cubicBezTo>
                        <a:pt x="4193" y="2986"/>
                        <a:pt x="4118" y="2960"/>
                        <a:pt x="4069" y="2960"/>
                      </a:cubicBezTo>
                      <a:lnTo>
                        <a:pt x="3503" y="3134"/>
                      </a:lnTo>
                      <a:lnTo>
                        <a:pt x="3059" y="2861"/>
                      </a:lnTo>
                      <a:lnTo>
                        <a:pt x="4144" y="2565"/>
                      </a:lnTo>
                      <a:lnTo>
                        <a:pt x="4168" y="2542"/>
                      </a:lnTo>
                      <a:cubicBezTo>
                        <a:pt x="4193" y="2516"/>
                        <a:pt x="4217" y="2516"/>
                        <a:pt x="4217" y="2492"/>
                      </a:cubicBezTo>
                      <a:cubicBezTo>
                        <a:pt x="4243" y="2417"/>
                        <a:pt x="4193" y="2368"/>
                        <a:pt x="4144" y="2368"/>
                      </a:cubicBezTo>
                      <a:lnTo>
                        <a:pt x="3083" y="2048"/>
                      </a:lnTo>
                      <a:lnTo>
                        <a:pt x="3527" y="1776"/>
                      </a:lnTo>
                      <a:lnTo>
                        <a:pt x="4095" y="1950"/>
                      </a:lnTo>
                      <a:lnTo>
                        <a:pt x="4118" y="1950"/>
                      </a:lnTo>
                      <a:cubicBezTo>
                        <a:pt x="4168" y="1950"/>
                        <a:pt x="4193" y="1924"/>
                        <a:pt x="4217" y="1875"/>
                      </a:cubicBezTo>
                      <a:cubicBezTo>
                        <a:pt x="4217" y="1825"/>
                        <a:pt x="4193" y="1776"/>
                        <a:pt x="4144" y="1752"/>
                      </a:cubicBezTo>
                      <a:lnTo>
                        <a:pt x="3773" y="1654"/>
                      </a:lnTo>
                      <a:lnTo>
                        <a:pt x="4243" y="1358"/>
                      </a:lnTo>
                      <a:cubicBezTo>
                        <a:pt x="4292" y="1332"/>
                        <a:pt x="4316" y="1283"/>
                        <a:pt x="4292" y="1234"/>
                      </a:cubicBezTo>
                      <a:cubicBezTo>
                        <a:pt x="4273" y="1197"/>
                        <a:pt x="4229" y="1175"/>
                        <a:pt x="4187" y="1175"/>
                      </a:cubicBezTo>
                      <a:cubicBezTo>
                        <a:pt x="4172" y="1175"/>
                        <a:pt x="4157" y="1178"/>
                        <a:pt x="4144" y="1184"/>
                      </a:cubicBezTo>
                      <a:lnTo>
                        <a:pt x="3675" y="1480"/>
                      </a:lnTo>
                      <a:lnTo>
                        <a:pt x="3675" y="1480"/>
                      </a:lnTo>
                      <a:lnTo>
                        <a:pt x="3749" y="1086"/>
                      </a:lnTo>
                      <a:cubicBezTo>
                        <a:pt x="3773" y="1036"/>
                        <a:pt x="3749" y="987"/>
                        <a:pt x="3675" y="963"/>
                      </a:cubicBezTo>
                      <a:cubicBezTo>
                        <a:pt x="3625" y="963"/>
                        <a:pt x="3576" y="987"/>
                        <a:pt x="3552" y="1036"/>
                      </a:cubicBezTo>
                      <a:lnTo>
                        <a:pt x="3428" y="1605"/>
                      </a:lnTo>
                      <a:lnTo>
                        <a:pt x="2960" y="1875"/>
                      </a:lnTo>
                      <a:lnTo>
                        <a:pt x="3231" y="790"/>
                      </a:lnTo>
                      <a:cubicBezTo>
                        <a:pt x="3256" y="766"/>
                        <a:pt x="3231" y="740"/>
                        <a:pt x="3231" y="740"/>
                      </a:cubicBezTo>
                      <a:cubicBezTo>
                        <a:pt x="3231" y="717"/>
                        <a:pt x="3231" y="691"/>
                        <a:pt x="3207" y="667"/>
                      </a:cubicBezTo>
                      <a:cubicBezTo>
                        <a:pt x="3194" y="654"/>
                        <a:pt x="3169" y="648"/>
                        <a:pt x="3142" y="648"/>
                      </a:cubicBezTo>
                      <a:cubicBezTo>
                        <a:pt x="3114" y="648"/>
                        <a:pt x="3084" y="654"/>
                        <a:pt x="3059" y="667"/>
                      </a:cubicBezTo>
                      <a:lnTo>
                        <a:pt x="2270" y="1457"/>
                      </a:lnTo>
                      <a:lnTo>
                        <a:pt x="2270" y="938"/>
                      </a:lnTo>
                      <a:lnTo>
                        <a:pt x="2688" y="519"/>
                      </a:lnTo>
                      <a:cubicBezTo>
                        <a:pt x="2714" y="494"/>
                        <a:pt x="2737" y="421"/>
                        <a:pt x="2688" y="371"/>
                      </a:cubicBezTo>
                      <a:cubicBezTo>
                        <a:pt x="2663" y="358"/>
                        <a:pt x="2639" y="352"/>
                        <a:pt x="2614" y="352"/>
                      </a:cubicBezTo>
                      <a:cubicBezTo>
                        <a:pt x="2589" y="352"/>
                        <a:pt x="2565" y="358"/>
                        <a:pt x="2540" y="371"/>
                      </a:cubicBezTo>
                      <a:lnTo>
                        <a:pt x="2270" y="642"/>
                      </a:lnTo>
                      <a:lnTo>
                        <a:pt x="2270" y="99"/>
                      </a:lnTo>
                      <a:cubicBezTo>
                        <a:pt x="2270" y="26"/>
                        <a:pt x="2220" y="0"/>
                        <a:pt x="21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4" name="Google Shape;4454;g303e823a111_0_116"/>
                <p:cNvSpPr/>
                <p:nvPr/>
              </p:nvSpPr>
              <p:spPr>
                <a:xfrm>
                  <a:off x="-4773875" y="3293850"/>
                  <a:ext cx="107950" cy="122700"/>
                </a:xfrm>
                <a:custGeom>
                  <a:rect b="b" l="l" r="r" t="t"/>
                  <a:pathLst>
                    <a:path extrusionOk="0" h="4908" w="4318">
                      <a:moveTo>
                        <a:pt x="1358" y="1060"/>
                      </a:moveTo>
                      <a:lnTo>
                        <a:pt x="2073" y="1750"/>
                      </a:lnTo>
                      <a:lnTo>
                        <a:pt x="2073" y="2244"/>
                      </a:lnTo>
                      <a:lnTo>
                        <a:pt x="2049" y="2244"/>
                      </a:lnTo>
                      <a:lnTo>
                        <a:pt x="2049" y="2269"/>
                      </a:lnTo>
                      <a:lnTo>
                        <a:pt x="1605" y="1997"/>
                      </a:lnTo>
                      <a:lnTo>
                        <a:pt x="1358" y="1060"/>
                      </a:lnTo>
                      <a:close/>
                      <a:moveTo>
                        <a:pt x="2986" y="1060"/>
                      </a:moveTo>
                      <a:lnTo>
                        <a:pt x="2740" y="2023"/>
                      </a:lnTo>
                      <a:lnTo>
                        <a:pt x="2296" y="2269"/>
                      </a:lnTo>
                      <a:lnTo>
                        <a:pt x="2296" y="2244"/>
                      </a:lnTo>
                      <a:lnTo>
                        <a:pt x="2270" y="2244"/>
                      </a:lnTo>
                      <a:lnTo>
                        <a:pt x="2270" y="1750"/>
                      </a:lnTo>
                      <a:lnTo>
                        <a:pt x="2986" y="1060"/>
                      </a:lnTo>
                      <a:close/>
                      <a:moveTo>
                        <a:pt x="1506" y="2171"/>
                      </a:moveTo>
                      <a:lnTo>
                        <a:pt x="1950" y="2441"/>
                      </a:lnTo>
                      <a:lnTo>
                        <a:pt x="1925" y="2467"/>
                      </a:lnTo>
                      <a:lnTo>
                        <a:pt x="1481" y="2713"/>
                      </a:lnTo>
                      <a:lnTo>
                        <a:pt x="543" y="2441"/>
                      </a:lnTo>
                      <a:lnTo>
                        <a:pt x="1506" y="2171"/>
                      </a:lnTo>
                      <a:close/>
                      <a:moveTo>
                        <a:pt x="2838" y="2194"/>
                      </a:moveTo>
                      <a:lnTo>
                        <a:pt x="3775" y="2467"/>
                      </a:lnTo>
                      <a:lnTo>
                        <a:pt x="2838" y="2737"/>
                      </a:lnTo>
                      <a:lnTo>
                        <a:pt x="2394" y="2490"/>
                      </a:lnTo>
                      <a:lnTo>
                        <a:pt x="2418" y="2467"/>
                      </a:lnTo>
                      <a:lnTo>
                        <a:pt x="2418" y="2441"/>
                      </a:lnTo>
                      <a:lnTo>
                        <a:pt x="2838" y="2194"/>
                      </a:lnTo>
                      <a:close/>
                      <a:moveTo>
                        <a:pt x="2023" y="2638"/>
                      </a:moveTo>
                      <a:lnTo>
                        <a:pt x="2049" y="2664"/>
                      </a:lnTo>
                      <a:lnTo>
                        <a:pt x="2049" y="3181"/>
                      </a:lnTo>
                      <a:lnTo>
                        <a:pt x="1358" y="3848"/>
                      </a:lnTo>
                      <a:lnTo>
                        <a:pt x="1358" y="3848"/>
                      </a:lnTo>
                      <a:lnTo>
                        <a:pt x="1579" y="2885"/>
                      </a:lnTo>
                      <a:lnTo>
                        <a:pt x="2023" y="2638"/>
                      </a:lnTo>
                      <a:close/>
                      <a:moveTo>
                        <a:pt x="2296" y="2664"/>
                      </a:moveTo>
                      <a:lnTo>
                        <a:pt x="2740" y="2910"/>
                      </a:lnTo>
                      <a:lnTo>
                        <a:pt x="2961" y="3848"/>
                      </a:lnTo>
                      <a:lnTo>
                        <a:pt x="2270" y="3181"/>
                      </a:lnTo>
                      <a:lnTo>
                        <a:pt x="2270" y="2664"/>
                      </a:lnTo>
                      <a:close/>
                      <a:moveTo>
                        <a:pt x="2171" y="0"/>
                      </a:moveTo>
                      <a:cubicBezTo>
                        <a:pt x="2122" y="0"/>
                        <a:pt x="2073" y="49"/>
                        <a:pt x="2073" y="99"/>
                      </a:cubicBezTo>
                      <a:lnTo>
                        <a:pt x="2073" y="665"/>
                      </a:lnTo>
                      <a:lnTo>
                        <a:pt x="1802" y="395"/>
                      </a:lnTo>
                      <a:cubicBezTo>
                        <a:pt x="1778" y="370"/>
                        <a:pt x="1747" y="358"/>
                        <a:pt x="1719" y="358"/>
                      </a:cubicBezTo>
                      <a:cubicBezTo>
                        <a:pt x="1691" y="358"/>
                        <a:pt x="1666" y="370"/>
                        <a:pt x="1654" y="395"/>
                      </a:cubicBezTo>
                      <a:cubicBezTo>
                        <a:pt x="1605" y="418"/>
                        <a:pt x="1605" y="493"/>
                        <a:pt x="1654" y="543"/>
                      </a:cubicBezTo>
                      <a:lnTo>
                        <a:pt x="2073" y="937"/>
                      </a:lnTo>
                      <a:lnTo>
                        <a:pt x="2073" y="1454"/>
                      </a:lnTo>
                      <a:lnTo>
                        <a:pt x="1260" y="691"/>
                      </a:lnTo>
                      <a:cubicBezTo>
                        <a:pt x="1260" y="665"/>
                        <a:pt x="1234" y="665"/>
                        <a:pt x="1234" y="665"/>
                      </a:cubicBezTo>
                      <a:cubicBezTo>
                        <a:pt x="1210" y="641"/>
                        <a:pt x="1185" y="641"/>
                        <a:pt x="1161" y="641"/>
                      </a:cubicBezTo>
                      <a:cubicBezTo>
                        <a:pt x="1112" y="665"/>
                        <a:pt x="1062" y="714"/>
                        <a:pt x="1086" y="764"/>
                      </a:cubicBezTo>
                      <a:lnTo>
                        <a:pt x="1358" y="1849"/>
                      </a:lnTo>
                      <a:lnTo>
                        <a:pt x="914" y="1602"/>
                      </a:lnTo>
                      <a:lnTo>
                        <a:pt x="766" y="1036"/>
                      </a:lnTo>
                      <a:cubicBezTo>
                        <a:pt x="745" y="995"/>
                        <a:pt x="708" y="955"/>
                        <a:pt x="668" y="955"/>
                      </a:cubicBezTo>
                      <a:cubicBezTo>
                        <a:pt x="660" y="955"/>
                        <a:pt x="651" y="957"/>
                        <a:pt x="642" y="961"/>
                      </a:cubicBezTo>
                      <a:cubicBezTo>
                        <a:pt x="593" y="961"/>
                        <a:pt x="543" y="1036"/>
                        <a:pt x="569" y="1085"/>
                      </a:cubicBezTo>
                      <a:lnTo>
                        <a:pt x="668" y="1454"/>
                      </a:lnTo>
                      <a:lnTo>
                        <a:pt x="174" y="1184"/>
                      </a:lnTo>
                      <a:cubicBezTo>
                        <a:pt x="154" y="1173"/>
                        <a:pt x="133" y="1167"/>
                        <a:pt x="114" y="1167"/>
                      </a:cubicBezTo>
                      <a:cubicBezTo>
                        <a:pt x="88" y="1167"/>
                        <a:pt x="65" y="1179"/>
                        <a:pt x="50" y="1208"/>
                      </a:cubicBezTo>
                      <a:cubicBezTo>
                        <a:pt x="1" y="1257"/>
                        <a:pt x="27" y="1332"/>
                        <a:pt x="76" y="1356"/>
                      </a:cubicBezTo>
                      <a:lnTo>
                        <a:pt x="569" y="1628"/>
                      </a:lnTo>
                      <a:lnTo>
                        <a:pt x="174" y="1750"/>
                      </a:lnTo>
                      <a:cubicBezTo>
                        <a:pt x="125" y="1750"/>
                        <a:pt x="100" y="1825"/>
                        <a:pt x="125" y="1875"/>
                      </a:cubicBezTo>
                      <a:cubicBezTo>
                        <a:pt x="125" y="1924"/>
                        <a:pt x="174" y="1948"/>
                        <a:pt x="224" y="1948"/>
                      </a:cubicBezTo>
                      <a:lnTo>
                        <a:pt x="248" y="1948"/>
                      </a:lnTo>
                      <a:lnTo>
                        <a:pt x="816" y="1776"/>
                      </a:lnTo>
                      <a:lnTo>
                        <a:pt x="1260" y="2046"/>
                      </a:lnTo>
                      <a:lnTo>
                        <a:pt x="174" y="2342"/>
                      </a:lnTo>
                      <a:lnTo>
                        <a:pt x="149" y="2368"/>
                      </a:lnTo>
                      <a:cubicBezTo>
                        <a:pt x="125" y="2392"/>
                        <a:pt x="100" y="2392"/>
                        <a:pt x="100" y="2417"/>
                      </a:cubicBezTo>
                      <a:cubicBezTo>
                        <a:pt x="76" y="2467"/>
                        <a:pt x="125" y="2540"/>
                        <a:pt x="174" y="2540"/>
                      </a:cubicBezTo>
                      <a:lnTo>
                        <a:pt x="1234" y="2861"/>
                      </a:lnTo>
                      <a:lnTo>
                        <a:pt x="790" y="3108"/>
                      </a:lnTo>
                      <a:lnTo>
                        <a:pt x="224" y="2960"/>
                      </a:lnTo>
                      <a:cubicBezTo>
                        <a:pt x="215" y="2955"/>
                        <a:pt x="205" y="2953"/>
                        <a:pt x="196" y="2953"/>
                      </a:cubicBezTo>
                      <a:cubicBezTo>
                        <a:pt x="157" y="2953"/>
                        <a:pt x="120" y="2993"/>
                        <a:pt x="100" y="3033"/>
                      </a:cubicBezTo>
                      <a:cubicBezTo>
                        <a:pt x="100" y="3082"/>
                        <a:pt x="125" y="3131"/>
                        <a:pt x="174" y="3157"/>
                      </a:cubicBezTo>
                      <a:lnTo>
                        <a:pt x="543" y="3256"/>
                      </a:lnTo>
                      <a:lnTo>
                        <a:pt x="76" y="3526"/>
                      </a:lnTo>
                      <a:cubicBezTo>
                        <a:pt x="27" y="3575"/>
                        <a:pt x="1" y="3625"/>
                        <a:pt x="27" y="3674"/>
                      </a:cubicBezTo>
                      <a:cubicBezTo>
                        <a:pt x="50" y="3700"/>
                        <a:pt x="76" y="3723"/>
                        <a:pt x="125" y="3723"/>
                      </a:cubicBezTo>
                      <a:lnTo>
                        <a:pt x="174" y="3723"/>
                      </a:lnTo>
                      <a:lnTo>
                        <a:pt x="642" y="3427"/>
                      </a:lnTo>
                      <a:lnTo>
                        <a:pt x="569" y="3822"/>
                      </a:lnTo>
                      <a:cubicBezTo>
                        <a:pt x="543" y="3871"/>
                        <a:pt x="569" y="3921"/>
                        <a:pt x="642" y="3946"/>
                      </a:cubicBezTo>
                      <a:lnTo>
                        <a:pt x="668" y="3946"/>
                      </a:lnTo>
                      <a:cubicBezTo>
                        <a:pt x="691" y="3946"/>
                        <a:pt x="741" y="3921"/>
                        <a:pt x="766" y="3871"/>
                      </a:cubicBezTo>
                      <a:lnTo>
                        <a:pt x="889" y="3305"/>
                      </a:lnTo>
                      <a:lnTo>
                        <a:pt x="1358" y="3033"/>
                      </a:lnTo>
                      <a:lnTo>
                        <a:pt x="1086" y="4118"/>
                      </a:lnTo>
                      <a:cubicBezTo>
                        <a:pt x="1062" y="4144"/>
                        <a:pt x="1062" y="4144"/>
                        <a:pt x="1086" y="4167"/>
                      </a:cubicBezTo>
                      <a:cubicBezTo>
                        <a:pt x="1086" y="4193"/>
                        <a:pt x="1086" y="4217"/>
                        <a:pt x="1112" y="4242"/>
                      </a:cubicBezTo>
                      <a:cubicBezTo>
                        <a:pt x="1135" y="4242"/>
                        <a:pt x="1161" y="4266"/>
                        <a:pt x="1185" y="4266"/>
                      </a:cubicBezTo>
                      <a:cubicBezTo>
                        <a:pt x="1210" y="4266"/>
                        <a:pt x="1234" y="4242"/>
                        <a:pt x="1260" y="4242"/>
                      </a:cubicBezTo>
                      <a:lnTo>
                        <a:pt x="2049" y="3453"/>
                      </a:lnTo>
                      <a:lnTo>
                        <a:pt x="2049" y="3970"/>
                      </a:lnTo>
                      <a:lnTo>
                        <a:pt x="1629" y="4390"/>
                      </a:lnTo>
                      <a:cubicBezTo>
                        <a:pt x="1605" y="4414"/>
                        <a:pt x="1579" y="4489"/>
                        <a:pt x="1629" y="4513"/>
                      </a:cubicBezTo>
                      <a:cubicBezTo>
                        <a:pt x="1654" y="4538"/>
                        <a:pt x="1678" y="4562"/>
                        <a:pt x="1704" y="4562"/>
                      </a:cubicBezTo>
                      <a:cubicBezTo>
                        <a:pt x="1727" y="4562"/>
                        <a:pt x="1753" y="4538"/>
                        <a:pt x="1777" y="4538"/>
                      </a:cubicBezTo>
                      <a:lnTo>
                        <a:pt x="2049" y="4266"/>
                      </a:lnTo>
                      <a:lnTo>
                        <a:pt x="2049" y="4809"/>
                      </a:lnTo>
                      <a:cubicBezTo>
                        <a:pt x="2049" y="4858"/>
                        <a:pt x="2098" y="4907"/>
                        <a:pt x="2148" y="4907"/>
                      </a:cubicBezTo>
                      <a:cubicBezTo>
                        <a:pt x="2221" y="4907"/>
                        <a:pt x="2270" y="4858"/>
                        <a:pt x="2270" y="4809"/>
                      </a:cubicBezTo>
                      <a:lnTo>
                        <a:pt x="2270" y="4266"/>
                      </a:lnTo>
                      <a:lnTo>
                        <a:pt x="2542" y="4538"/>
                      </a:lnTo>
                      <a:cubicBezTo>
                        <a:pt x="2562" y="4548"/>
                        <a:pt x="2583" y="4554"/>
                        <a:pt x="2603" y="4554"/>
                      </a:cubicBezTo>
                      <a:cubicBezTo>
                        <a:pt x="2632" y="4554"/>
                        <a:pt x="2661" y="4542"/>
                        <a:pt x="2690" y="4513"/>
                      </a:cubicBezTo>
                      <a:cubicBezTo>
                        <a:pt x="2714" y="4489"/>
                        <a:pt x="2714" y="4414"/>
                        <a:pt x="2690" y="4390"/>
                      </a:cubicBezTo>
                      <a:lnTo>
                        <a:pt x="2270" y="3970"/>
                      </a:lnTo>
                      <a:lnTo>
                        <a:pt x="2270" y="3453"/>
                      </a:lnTo>
                      <a:lnTo>
                        <a:pt x="3059" y="4242"/>
                      </a:lnTo>
                      <a:cubicBezTo>
                        <a:pt x="3085" y="4242"/>
                        <a:pt x="3085" y="4242"/>
                        <a:pt x="3108" y="4266"/>
                      </a:cubicBezTo>
                      <a:lnTo>
                        <a:pt x="3183" y="4266"/>
                      </a:lnTo>
                      <a:cubicBezTo>
                        <a:pt x="3233" y="4242"/>
                        <a:pt x="3256" y="4193"/>
                        <a:pt x="3256" y="4144"/>
                      </a:cubicBezTo>
                      <a:lnTo>
                        <a:pt x="2986" y="3058"/>
                      </a:lnTo>
                      <a:lnTo>
                        <a:pt x="3430" y="3305"/>
                      </a:lnTo>
                      <a:lnTo>
                        <a:pt x="3578" y="3871"/>
                      </a:lnTo>
                      <a:cubicBezTo>
                        <a:pt x="3578" y="3921"/>
                        <a:pt x="3627" y="3946"/>
                        <a:pt x="3677" y="3946"/>
                      </a:cubicBezTo>
                      <a:lnTo>
                        <a:pt x="3700" y="3946"/>
                      </a:lnTo>
                      <a:cubicBezTo>
                        <a:pt x="3750" y="3946"/>
                        <a:pt x="3775" y="3897"/>
                        <a:pt x="3775" y="3822"/>
                      </a:cubicBezTo>
                      <a:lnTo>
                        <a:pt x="3677" y="3453"/>
                      </a:lnTo>
                      <a:lnTo>
                        <a:pt x="4144" y="3723"/>
                      </a:lnTo>
                      <a:cubicBezTo>
                        <a:pt x="4170" y="3749"/>
                        <a:pt x="4194" y="3749"/>
                        <a:pt x="4194" y="3749"/>
                      </a:cubicBezTo>
                      <a:cubicBezTo>
                        <a:pt x="4243" y="3749"/>
                        <a:pt x="4269" y="3723"/>
                        <a:pt x="4292" y="3700"/>
                      </a:cubicBezTo>
                      <a:cubicBezTo>
                        <a:pt x="4318" y="3650"/>
                        <a:pt x="4292" y="3575"/>
                        <a:pt x="4243" y="3552"/>
                      </a:cubicBezTo>
                      <a:lnTo>
                        <a:pt x="3775" y="3279"/>
                      </a:lnTo>
                      <a:lnTo>
                        <a:pt x="4144" y="3157"/>
                      </a:lnTo>
                      <a:cubicBezTo>
                        <a:pt x="4194" y="3157"/>
                        <a:pt x="4243" y="3108"/>
                        <a:pt x="4219" y="3033"/>
                      </a:cubicBezTo>
                      <a:cubicBezTo>
                        <a:pt x="4201" y="2997"/>
                        <a:pt x="4169" y="2974"/>
                        <a:pt x="4134" y="2974"/>
                      </a:cubicBezTo>
                      <a:cubicBezTo>
                        <a:pt x="4121" y="2974"/>
                        <a:pt x="4108" y="2977"/>
                        <a:pt x="4095" y="2983"/>
                      </a:cubicBezTo>
                      <a:lnTo>
                        <a:pt x="3529" y="3131"/>
                      </a:lnTo>
                      <a:lnTo>
                        <a:pt x="3085" y="2885"/>
                      </a:lnTo>
                      <a:lnTo>
                        <a:pt x="4144" y="2565"/>
                      </a:lnTo>
                      <a:cubicBezTo>
                        <a:pt x="4170" y="2565"/>
                        <a:pt x="4194" y="2565"/>
                        <a:pt x="4194" y="2540"/>
                      </a:cubicBezTo>
                      <a:cubicBezTo>
                        <a:pt x="4219" y="2540"/>
                        <a:pt x="4219" y="2516"/>
                        <a:pt x="4243" y="2490"/>
                      </a:cubicBezTo>
                      <a:cubicBezTo>
                        <a:pt x="4243" y="2441"/>
                        <a:pt x="4219" y="2368"/>
                        <a:pt x="4170" y="2368"/>
                      </a:cubicBezTo>
                      <a:lnTo>
                        <a:pt x="3085" y="2046"/>
                      </a:lnTo>
                      <a:lnTo>
                        <a:pt x="3529" y="1800"/>
                      </a:lnTo>
                      <a:lnTo>
                        <a:pt x="4095" y="1948"/>
                      </a:lnTo>
                      <a:lnTo>
                        <a:pt x="4121" y="1948"/>
                      </a:lnTo>
                      <a:cubicBezTo>
                        <a:pt x="4170" y="1948"/>
                        <a:pt x="4219" y="1924"/>
                        <a:pt x="4219" y="1875"/>
                      </a:cubicBezTo>
                      <a:cubicBezTo>
                        <a:pt x="4243" y="1825"/>
                        <a:pt x="4219" y="1776"/>
                        <a:pt x="4144" y="1750"/>
                      </a:cubicBezTo>
                      <a:lnTo>
                        <a:pt x="3775" y="1652"/>
                      </a:lnTo>
                      <a:lnTo>
                        <a:pt x="4269" y="1381"/>
                      </a:lnTo>
                      <a:cubicBezTo>
                        <a:pt x="4318" y="1356"/>
                        <a:pt x="4318" y="1283"/>
                        <a:pt x="4292" y="1233"/>
                      </a:cubicBezTo>
                      <a:cubicBezTo>
                        <a:pt x="4278" y="1203"/>
                        <a:pt x="4253" y="1181"/>
                        <a:pt x="4225" y="1181"/>
                      </a:cubicBezTo>
                      <a:cubicBezTo>
                        <a:pt x="4207" y="1181"/>
                        <a:pt x="4189" y="1189"/>
                        <a:pt x="4170" y="1208"/>
                      </a:cubicBezTo>
                      <a:lnTo>
                        <a:pt x="3677" y="1480"/>
                      </a:lnTo>
                      <a:lnTo>
                        <a:pt x="3677" y="1480"/>
                      </a:lnTo>
                      <a:lnTo>
                        <a:pt x="3775" y="1085"/>
                      </a:lnTo>
                      <a:cubicBezTo>
                        <a:pt x="3775" y="1036"/>
                        <a:pt x="3750" y="987"/>
                        <a:pt x="3700" y="961"/>
                      </a:cubicBezTo>
                      <a:cubicBezTo>
                        <a:pt x="3651" y="961"/>
                        <a:pt x="3578" y="987"/>
                        <a:pt x="3578" y="1036"/>
                      </a:cubicBezTo>
                      <a:lnTo>
                        <a:pt x="3430" y="1628"/>
                      </a:lnTo>
                      <a:lnTo>
                        <a:pt x="2986" y="1875"/>
                      </a:lnTo>
                      <a:lnTo>
                        <a:pt x="2986" y="1875"/>
                      </a:lnTo>
                      <a:lnTo>
                        <a:pt x="3256" y="789"/>
                      </a:lnTo>
                      <a:lnTo>
                        <a:pt x="3256" y="740"/>
                      </a:lnTo>
                      <a:cubicBezTo>
                        <a:pt x="3256" y="714"/>
                        <a:pt x="3233" y="691"/>
                        <a:pt x="3233" y="691"/>
                      </a:cubicBezTo>
                      <a:cubicBezTo>
                        <a:pt x="3208" y="666"/>
                        <a:pt x="3183" y="654"/>
                        <a:pt x="3159" y="654"/>
                      </a:cubicBezTo>
                      <a:cubicBezTo>
                        <a:pt x="3134" y="654"/>
                        <a:pt x="3109" y="666"/>
                        <a:pt x="3085" y="691"/>
                      </a:cubicBezTo>
                      <a:lnTo>
                        <a:pt x="2270" y="1454"/>
                      </a:lnTo>
                      <a:lnTo>
                        <a:pt x="2270" y="937"/>
                      </a:lnTo>
                      <a:lnTo>
                        <a:pt x="2690" y="543"/>
                      </a:lnTo>
                      <a:cubicBezTo>
                        <a:pt x="2740" y="493"/>
                        <a:pt x="2740" y="418"/>
                        <a:pt x="2714" y="395"/>
                      </a:cubicBezTo>
                      <a:cubicBezTo>
                        <a:pt x="2689" y="370"/>
                        <a:pt x="2659" y="358"/>
                        <a:pt x="2631" y="358"/>
                      </a:cubicBezTo>
                      <a:cubicBezTo>
                        <a:pt x="2603" y="358"/>
                        <a:pt x="2579" y="370"/>
                        <a:pt x="2566" y="395"/>
                      </a:cubicBezTo>
                      <a:lnTo>
                        <a:pt x="2270" y="665"/>
                      </a:lnTo>
                      <a:lnTo>
                        <a:pt x="2270" y="99"/>
                      </a:lnTo>
                      <a:cubicBezTo>
                        <a:pt x="2270" y="49"/>
                        <a:pt x="2221" y="0"/>
                        <a:pt x="217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5" name="Google Shape;4455;g303e823a111_0_116"/>
                <p:cNvSpPr/>
                <p:nvPr/>
              </p:nvSpPr>
              <p:spPr>
                <a:xfrm>
                  <a:off x="-3319300" y="3355500"/>
                  <a:ext cx="182550" cy="207200"/>
                </a:xfrm>
                <a:custGeom>
                  <a:rect b="b" l="l" r="r" t="t"/>
                  <a:pathLst>
                    <a:path extrusionOk="0" h="8288" w="7302">
                      <a:moveTo>
                        <a:pt x="2293" y="1776"/>
                      </a:moveTo>
                      <a:lnTo>
                        <a:pt x="3503" y="2935"/>
                      </a:lnTo>
                      <a:lnTo>
                        <a:pt x="3503" y="3799"/>
                      </a:lnTo>
                      <a:lnTo>
                        <a:pt x="3454" y="3799"/>
                      </a:lnTo>
                      <a:lnTo>
                        <a:pt x="2688" y="3378"/>
                      </a:lnTo>
                      <a:lnTo>
                        <a:pt x="2293" y="1776"/>
                      </a:lnTo>
                      <a:close/>
                      <a:moveTo>
                        <a:pt x="5006" y="1800"/>
                      </a:moveTo>
                      <a:lnTo>
                        <a:pt x="4612" y="3404"/>
                      </a:lnTo>
                      <a:lnTo>
                        <a:pt x="3897" y="3822"/>
                      </a:lnTo>
                      <a:lnTo>
                        <a:pt x="3872" y="3799"/>
                      </a:lnTo>
                      <a:lnTo>
                        <a:pt x="3848" y="3799"/>
                      </a:lnTo>
                      <a:lnTo>
                        <a:pt x="3848" y="2935"/>
                      </a:lnTo>
                      <a:lnTo>
                        <a:pt x="5006" y="1800"/>
                      </a:lnTo>
                      <a:close/>
                      <a:moveTo>
                        <a:pt x="2516" y="3674"/>
                      </a:moveTo>
                      <a:lnTo>
                        <a:pt x="3280" y="4118"/>
                      </a:lnTo>
                      <a:lnTo>
                        <a:pt x="3256" y="4144"/>
                      </a:lnTo>
                      <a:lnTo>
                        <a:pt x="2516" y="4588"/>
                      </a:lnTo>
                      <a:lnTo>
                        <a:pt x="938" y="4118"/>
                      </a:lnTo>
                      <a:lnTo>
                        <a:pt x="2516" y="3674"/>
                      </a:lnTo>
                      <a:close/>
                      <a:moveTo>
                        <a:pt x="4785" y="3700"/>
                      </a:moveTo>
                      <a:lnTo>
                        <a:pt x="6364" y="4144"/>
                      </a:lnTo>
                      <a:lnTo>
                        <a:pt x="4760" y="4612"/>
                      </a:lnTo>
                      <a:lnTo>
                        <a:pt x="4045" y="4193"/>
                      </a:lnTo>
                      <a:lnTo>
                        <a:pt x="4069" y="4144"/>
                      </a:lnTo>
                      <a:lnTo>
                        <a:pt x="4045" y="4118"/>
                      </a:lnTo>
                      <a:lnTo>
                        <a:pt x="4785" y="3700"/>
                      </a:lnTo>
                      <a:close/>
                      <a:moveTo>
                        <a:pt x="3428" y="4440"/>
                      </a:moveTo>
                      <a:lnTo>
                        <a:pt x="3454" y="4513"/>
                      </a:lnTo>
                      <a:lnTo>
                        <a:pt x="3454" y="5352"/>
                      </a:lnTo>
                      <a:lnTo>
                        <a:pt x="2270" y="6486"/>
                      </a:lnTo>
                      <a:lnTo>
                        <a:pt x="2688" y="4884"/>
                      </a:lnTo>
                      <a:lnTo>
                        <a:pt x="3428" y="4440"/>
                      </a:lnTo>
                      <a:close/>
                      <a:moveTo>
                        <a:pt x="3872" y="4489"/>
                      </a:moveTo>
                      <a:lnTo>
                        <a:pt x="4612" y="4908"/>
                      </a:lnTo>
                      <a:lnTo>
                        <a:pt x="5006" y="6512"/>
                      </a:lnTo>
                      <a:lnTo>
                        <a:pt x="3799" y="5352"/>
                      </a:lnTo>
                      <a:lnTo>
                        <a:pt x="3799" y="4513"/>
                      </a:lnTo>
                      <a:lnTo>
                        <a:pt x="3872" y="4513"/>
                      </a:lnTo>
                      <a:lnTo>
                        <a:pt x="3872" y="4489"/>
                      </a:lnTo>
                      <a:close/>
                      <a:moveTo>
                        <a:pt x="3675" y="1"/>
                      </a:moveTo>
                      <a:cubicBezTo>
                        <a:pt x="3576" y="1"/>
                        <a:pt x="3503" y="74"/>
                        <a:pt x="3503" y="172"/>
                      </a:cubicBezTo>
                      <a:lnTo>
                        <a:pt x="3503" y="1109"/>
                      </a:lnTo>
                      <a:lnTo>
                        <a:pt x="3010" y="642"/>
                      </a:lnTo>
                      <a:cubicBezTo>
                        <a:pt x="2985" y="604"/>
                        <a:pt x="2942" y="586"/>
                        <a:pt x="2898" y="586"/>
                      </a:cubicBezTo>
                      <a:cubicBezTo>
                        <a:pt x="2855" y="586"/>
                        <a:pt x="2811" y="604"/>
                        <a:pt x="2787" y="642"/>
                      </a:cubicBezTo>
                      <a:cubicBezTo>
                        <a:pt x="2714" y="715"/>
                        <a:pt x="2714" y="813"/>
                        <a:pt x="2787" y="888"/>
                      </a:cubicBezTo>
                      <a:lnTo>
                        <a:pt x="3503" y="1579"/>
                      </a:lnTo>
                      <a:lnTo>
                        <a:pt x="3503" y="2467"/>
                      </a:lnTo>
                      <a:lnTo>
                        <a:pt x="2122" y="1135"/>
                      </a:lnTo>
                      <a:cubicBezTo>
                        <a:pt x="2122" y="1109"/>
                        <a:pt x="2096" y="1109"/>
                        <a:pt x="2072" y="1109"/>
                      </a:cubicBezTo>
                      <a:cubicBezTo>
                        <a:pt x="2023" y="1086"/>
                        <a:pt x="1997" y="1086"/>
                        <a:pt x="1948" y="1086"/>
                      </a:cubicBezTo>
                      <a:cubicBezTo>
                        <a:pt x="1849" y="1109"/>
                        <a:pt x="1800" y="1208"/>
                        <a:pt x="1826" y="1307"/>
                      </a:cubicBezTo>
                      <a:lnTo>
                        <a:pt x="2270" y="3132"/>
                      </a:lnTo>
                      <a:lnTo>
                        <a:pt x="1530" y="2688"/>
                      </a:lnTo>
                      <a:lnTo>
                        <a:pt x="1283" y="1727"/>
                      </a:lnTo>
                      <a:cubicBezTo>
                        <a:pt x="1261" y="1662"/>
                        <a:pt x="1183" y="1598"/>
                        <a:pt x="1116" y="1598"/>
                      </a:cubicBezTo>
                      <a:cubicBezTo>
                        <a:pt x="1105" y="1598"/>
                        <a:pt x="1095" y="1600"/>
                        <a:pt x="1086" y="1603"/>
                      </a:cubicBezTo>
                      <a:cubicBezTo>
                        <a:pt x="987" y="1628"/>
                        <a:pt x="938" y="1727"/>
                        <a:pt x="962" y="1826"/>
                      </a:cubicBezTo>
                      <a:lnTo>
                        <a:pt x="1110" y="2467"/>
                      </a:lnTo>
                      <a:lnTo>
                        <a:pt x="297" y="1997"/>
                      </a:lnTo>
                      <a:cubicBezTo>
                        <a:pt x="270" y="1980"/>
                        <a:pt x="238" y="1972"/>
                        <a:pt x="205" y="1972"/>
                      </a:cubicBezTo>
                      <a:cubicBezTo>
                        <a:pt x="145" y="1972"/>
                        <a:pt x="82" y="1999"/>
                        <a:pt x="50" y="2047"/>
                      </a:cubicBezTo>
                      <a:cubicBezTo>
                        <a:pt x="24" y="2122"/>
                        <a:pt x="50" y="2244"/>
                        <a:pt x="123" y="2293"/>
                      </a:cubicBezTo>
                      <a:lnTo>
                        <a:pt x="938" y="2763"/>
                      </a:lnTo>
                      <a:lnTo>
                        <a:pt x="297" y="2935"/>
                      </a:lnTo>
                      <a:cubicBezTo>
                        <a:pt x="222" y="2960"/>
                        <a:pt x="172" y="3059"/>
                        <a:pt x="198" y="3158"/>
                      </a:cubicBezTo>
                      <a:cubicBezTo>
                        <a:pt x="198" y="3231"/>
                        <a:pt x="271" y="3280"/>
                        <a:pt x="346" y="3280"/>
                      </a:cubicBezTo>
                      <a:cubicBezTo>
                        <a:pt x="370" y="3280"/>
                        <a:pt x="395" y="3280"/>
                        <a:pt x="395" y="3256"/>
                      </a:cubicBezTo>
                      <a:lnTo>
                        <a:pt x="1356" y="2984"/>
                      </a:lnTo>
                      <a:lnTo>
                        <a:pt x="2122" y="3428"/>
                      </a:lnTo>
                      <a:lnTo>
                        <a:pt x="297" y="3947"/>
                      </a:lnTo>
                      <a:cubicBezTo>
                        <a:pt x="271" y="3970"/>
                        <a:pt x="247" y="3970"/>
                        <a:pt x="222" y="3996"/>
                      </a:cubicBezTo>
                      <a:cubicBezTo>
                        <a:pt x="198" y="4020"/>
                        <a:pt x="172" y="4045"/>
                        <a:pt x="149" y="4095"/>
                      </a:cubicBezTo>
                      <a:cubicBezTo>
                        <a:pt x="123" y="4168"/>
                        <a:pt x="198" y="4266"/>
                        <a:pt x="271" y="4292"/>
                      </a:cubicBezTo>
                      <a:lnTo>
                        <a:pt x="2096" y="4809"/>
                      </a:lnTo>
                      <a:lnTo>
                        <a:pt x="1332" y="5253"/>
                      </a:lnTo>
                      <a:lnTo>
                        <a:pt x="395" y="4983"/>
                      </a:lnTo>
                      <a:cubicBezTo>
                        <a:pt x="378" y="4978"/>
                        <a:pt x="360" y="4976"/>
                        <a:pt x="343" y="4976"/>
                      </a:cubicBezTo>
                      <a:cubicBezTo>
                        <a:pt x="264" y="4976"/>
                        <a:pt x="193" y="5024"/>
                        <a:pt x="172" y="5105"/>
                      </a:cubicBezTo>
                      <a:cubicBezTo>
                        <a:pt x="149" y="5204"/>
                        <a:pt x="198" y="5279"/>
                        <a:pt x="297" y="5328"/>
                      </a:cubicBezTo>
                      <a:lnTo>
                        <a:pt x="912" y="5500"/>
                      </a:lnTo>
                      <a:lnTo>
                        <a:pt x="642" y="5648"/>
                      </a:lnTo>
                      <a:lnTo>
                        <a:pt x="99" y="5969"/>
                      </a:lnTo>
                      <a:cubicBezTo>
                        <a:pt x="24" y="6019"/>
                        <a:pt x="1" y="6117"/>
                        <a:pt x="50" y="6190"/>
                      </a:cubicBezTo>
                      <a:cubicBezTo>
                        <a:pt x="74" y="6265"/>
                        <a:pt x="123" y="6289"/>
                        <a:pt x="198" y="6289"/>
                      </a:cubicBezTo>
                      <a:cubicBezTo>
                        <a:pt x="222" y="6289"/>
                        <a:pt x="247" y="6289"/>
                        <a:pt x="271" y="6265"/>
                      </a:cubicBezTo>
                      <a:lnTo>
                        <a:pt x="987" y="5845"/>
                      </a:lnTo>
                      <a:lnTo>
                        <a:pt x="1086" y="5796"/>
                      </a:lnTo>
                      <a:lnTo>
                        <a:pt x="1086" y="5796"/>
                      </a:lnTo>
                      <a:lnTo>
                        <a:pt x="1060" y="5894"/>
                      </a:lnTo>
                      <a:lnTo>
                        <a:pt x="938" y="6437"/>
                      </a:lnTo>
                      <a:cubicBezTo>
                        <a:pt x="912" y="6535"/>
                        <a:pt x="962" y="6610"/>
                        <a:pt x="1060" y="6634"/>
                      </a:cubicBezTo>
                      <a:cubicBezTo>
                        <a:pt x="1086" y="6634"/>
                        <a:pt x="1086" y="6660"/>
                        <a:pt x="1110" y="6660"/>
                      </a:cubicBezTo>
                      <a:cubicBezTo>
                        <a:pt x="1184" y="6660"/>
                        <a:pt x="1257" y="6585"/>
                        <a:pt x="1257" y="6512"/>
                      </a:cubicBezTo>
                      <a:lnTo>
                        <a:pt x="1382" y="6092"/>
                      </a:lnTo>
                      <a:lnTo>
                        <a:pt x="1504" y="5549"/>
                      </a:lnTo>
                      <a:lnTo>
                        <a:pt x="2270" y="5131"/>
                      </a:lnTo>
                      <a:lnTo>
                        <a:pt x="1948" y="6437"/>
                      </a:lnTo>
                      <a:lnTo>
                        <a:pt x="1800" y="6956"/>
                      </a:lnTo>
                      <a:lnTo>
                        <a:pt x="1800" y="7029"/>
                      </a:lnTo>
                      <a:cubicBezTo>
                        <a:pt x="1826" y="7078"/>
                        <a:pt x="1826" y="7104"/>
                        <a:pt x="1849" y="7127"/>
                      </a:cubicBezTo>
                      <a:cubicBezTo>
                        <a:pt x="1899" y="7177"/>
                        <a:pt x="1924" y="7177"/>
                        <a:pt x="1974" y="7177"/>
                      </a:cubicBezTo>
                      <a:cubicBezTo>
                        <a:pt x="2023" y="7177"/>
                        <a:pt x="2072" y="7177"/>
                        <a:pt x="2096" y="7127"/>
                      </a:cubicBezTo>
                      <a:lnTo>
                        <a:pt x="2491" y="6758"/>
                      </a:lnTo>
                      <a:lnTo>
                        <a:pt x="3454" y="5821"/>
                      </a:lnTo>
                      <a:lnTo>
                        <a:pt x="3454" y="6709"/>
                      </a:lnTo>
                      <a:lnTo>
                        <a:pt x="3033" y="7104"/>
                      </a:lnTo>
                      <a:lnTo>
                        <a:pt x="2737" y="7400"/>
                      </a:lnTo>
                      <a:cubicBezTo>
                        <a:pt x="2688" y="7449"/>
                        <a:pt x="2688" y="7571"/>
                        <a:pt x="2737" y="7621"/>
                      </a:cubicBezTo>
                      <a:cubicBezTo>
                        <a:pt x="2787" y="7670"/>
                        <a:pt x="2812" y="7696"/>
                        <a:pt x="2862" y="7696"/>
                      </a:cubicBezTo>
                      <a:cubicBezTo>
                        <a:pt x="2911" y="7696"/>
                        <a:pt x="2960" y="7670"/>
                        <a:pt x="2984" y="7646"/>
                      </a:cubicBezTo>
                      <a:lnTo>
                        <a:pt x="3329" y="7301"/>
                      </a:lnTo>
                      <a:lnTo>
                        <a:pt x="3454" y="7177"/>
                      </a:lnTo>
                      <a:lnTo>
                        <a:pt x="3454" y="8114"/>
                      </a:lnTo>
                      <a:cubicBezTo>
                        <a:pt x="3454" y="8213"/>
                        <a:pt x="3527" y="8288"/>
                        <a:pt x="3625" y="8288"/>
                      </a:cubicBezTo>
                      <a:cubicBezTo>
                        <a:pt x="3724" y="8288"/>
                        <a:pt x="3799" y="8213"/>
                        <a:pt x="3799" y="8114"/>
                      </a:cubicBezTo>
                      <a:lnTo>
                        <a:pt x="3799" y="7177"/>
                      </a:lnTo>
                      <a:lnTo>
                        <a:pt x="4266" y="7646"/>
                      </a:lnTo>
                      <a:cubicBezTo>
                        <a:pt x="4300" y="7668"/>
                        <a:pt x="4343" y="7681"/>
                        <a:pt x="4385" y="7681"/>
                      </a:cubicBezTo>
                      <a:cubicBezTo>
                        <a:pt x="4436" y="7681"/>
                        <a:pt x="4486" y="7662"/>
                        <a:pt x="4513" y="7621"/>
                      </a:cubicBezTo>
                      <a:cubicBezTo>
                        <a:pt x="4588" y="7571"/>
                        <a:pt x="4588" y="7449"/>
                        <a:pt x="4513" y="7400"/>
                      </a:cubicBezTo>
                      <a:lnTo>
                        <a:pt x="3799" y="6709"/>
                      </a:lnTo>
                      <a:lnTo>
                        <a:pt x="3799" y="5821"/>
                      </a:lnTo>
                      <a:lnTo>
                        <a:pt x="5154" y="7127"/>
                      </a:lnTo>
                      <a:cubicBezTo>
                        <a:pt x="5180" y="7153"/>
                        <a:pt x="5204" y="7177"/>
                        <a:pt x="5229" y="7177"/>
                      </a:cubicBezTo>
                      <a:cubicBezTo>
                        <a:pt x="5253" y="7177"/>
                        <a:pt x="5279" y="7202"/>
                        <a:pt x="5302" y="7202"/>
                      </a:cubicBezTo>
                      <a:cubicBezTo>
                        <a:pt x="5328" y="7202"/>
                        <a:pt x="5328" y="7202"/>
                        <a:pt x="5352" y="7177"/>
                      </a:cubicBezTo>
                      <a:cubicBezTo>
                        <a:pt x="5427" y="7177"/>
                        <a:pt x="5500" y="7078"/>
                        <a:pt x="5476" y="6979"/>
                      </a:cubicBezTo>
                      <a:lnTo>
                        <a:pt x="5006" y="5154"/>
                      </a:lnTo>
                      <a:lnTo>
                        <a:pt x="5772" y="5575"/>
                      </a:lnTo>
                      <a:lnTo>
                        <a:pt x="6019" y="6535"/>
                      </a:lnTo>
                      <a:cubicBezTo>
                        <a:pt x="6042" y="6634"/>
                        <a:pt x="6092" y="6683"/>
                        <a:pt x="6167" y="6683"/>
                      </a:cubicBezTo>
                      <a:cubicBezTo>
                        <a:pt x="6190" y="6683"/>
                        <a:pt x="6216" y="6683"/>
                        <a:pt x="6216" y="6660"/>
                      </a:cubicBezTo>
                      <a:cubicBezTo>
                        <a:pt x="6315" y="6660"/>
                        <a:pt x="6364" y="6561"/>
                        <a:pt x="6338" y="6462"/>
                      </a:cubicBezTo>
                      <a:lnTo>
                        <a:pt x="6190" y="5821"/>
                      </a:lnTo>
                      <a:lnTo>
                        <a:pt x="7005" y="6289"/>
                      </a:lnTo>
                      <a:cubicBezTo>
                        <a:pt x="7029" y="6314"/>
                        <a:pt x="7054" y="6314"/>
                        <a:pt x="7078" y="6314"/>
                      </a:cubicBezTo>
                      <a:cubicBezTo>
                        <a:pt x="7153" y="6314"/>
                        <a:pt x="7202" y="6289"/>
                        <a:pt x="7226" y="6240"/>
                      </a:cubicBezTo>
                      <a:cubicBezTo>
                        <a:pt x="7275" y="6141"/>
                        <a:pt x="7252" y="6042"/>
                        <a:pt x="7177" y="5993"/>
                      </a:cubicBezTo>
                      <a:lnTo>
                        <a:pt x="6364" y="5525"/>
                      </a:lnTo>
                      <a:lnTo>
                        <a:pt x="6979" y="5352"/>
                      </a:lnTo>
                      <a:cubicBezTo>
                        <a:pt x="7078" y="5328"/>
                        <a:pt x="7127" y="5229"/>
                        <a:pt x="7104" y="5131"/>
                      </a:cubicBezTo>
                      <a:cubicBezTo>
                        <a:pt x="7082" y="5048"/>
                        <a:pt x="7010" y="5000"/>
                        <a:pt x="6945" y="5000"/>
                      </a:cubicBezTo>
                      <a:cubicBezTo>
                        <a:pt x="6932" y="5000"/>
                        <a:pt x="6919" y="5002"/>
                        <a:pt x="6906" y="5006"/>
                      </a:cubicBezTo>
                      <a:lnTo>
                        <a:pt x="5944" y="5279"/>
                      </a:lnTo>
                      <a:lnTo>
                        <a:pt x="5180" y="4858"/>
                      </a:lnTo>
                      <a:lnTo>
                        <a:pt x="7005" y="4316"/>
                      </a:lnTo>
                      <a:cubicBezTo>
                        <a:pt x="7029" y="4316"/>
                        <a:pt x="7054" y="4316"/>
                        <a:pt x="7078" y="4292"/>
                      </a:cubicBezTo>
                      <a:cubicBezTo>
                        <a:pt x="7104" y="4266"/>
                        <a:pt x="7127" y="4243"/>
                        <a:pt x="7127" y="4193"/>
                      </a:cubicBezTo>
                      <a:cubicBezTo>
                        <a:pt x="7153" y="4095"/>
                        <a:pt x="7104" y="4020"/>
                        <a:pt x="7029" y="3970"/>
                      </a:cubicBezTo>
                      <a:lnTo>
                        <a:pt x="5204" y="3453"/>
                      </a:lnTo>
                      <a:lnTo>
                        <a:pt x="5969" y="3033"/>
                      </a:lnTo>
                      <a:lnTo>
                        <a:pt x="6906" y="3305"/>
                      </a:lnTo>
                      <a:lnTo>
                        <a:pt x="6956" y="3305"/>
                      </a:lnTo>
                      <a:cubicBezTo>
                        <a:pt x="7029" y="3305"/>
                        <a:pt x="7104" y="3256"/>
                        <a:pt x="7127" y="3181"/>
                      </a:cubicBezTo>
                      <a:cubicBezTo>
                        <a:pt x="7153" y="3083"/>
                        <a:pt x="7104" y="2984"/>
                        <a:pt x="7005" y="2960"/>
                      </a:cubicBezTo>
                      <a:lnTo>
                        <a:pt x="6364" y="2787"/>
                      </a:lnTo>
                      <a:lnTo>
                        <a:pt x="7177" y="2319"/>
                      </a:lnTo>
                      <a:cubicBezTo>
                        <a:pt x="7275" y="2270"/>
                        <a:pt x="7301" y="2171"/>
                        <a:pt x="7252" y="2072"/>
                      </a:cubicBezTo>
                      <a:cubicBezTo>
                        <a:pt x="7220" y="2024"/>
                        <a:pt x="7168" y="1997"/>
                        <a:pt x="7108" y="1997"/>
                      </a:cubicBezTo>
                      <a:cubicBezTo>
                        <a:pt x="7076" y="1997"/>
                        <a:pt x="7040" y="2005"/>
                        <a:pt x="7005" y="2023"/>
                      </a:cubicBezTo>
                      <a:lnTo>
                        <a:pt x="6190" y="2491"/>
                      </a:lnTo>
                      <a:lnTo>
                        <a:pt x="6364" y="1849"/>
                      </a:lnTo>
                      <a:cubicBezTo>
                        <a:pt x="6388" y="1751"/>
                        <a:pt x="6338" y="1652"/>
                        <a:pt x="6240" y="1628"/>
                      </a:cubicBezTo>
                      <a:cubicBezTo>
                        <a:pt x="6226" y="1625"/>
                        <a:pt x="6213" y="1623"/>
                        <a:pt x="6200" y="1623"/>
                      </a:cubicBezTo>
                      <a:cubicBezTo>
                        <a:pt x="6116" y="1623"/>
                        <a:pt x="6039" y="1691"/>
                        <a:pt x="6019" y="1776"/>
                      </a:cubicBezTo>
                      <a:lnTo>
                        <a:pt x="5796" y="2714"/>
                      </a:lnTo>
                      <a:lnTo>
                        <a:pt x="5032" y="3158"/>
                      </a:lnTo>
                      <a:lnTo>
                        <a:pt x="5476" y="1332"/>
                      </a:lnTo>
                      <a:cubicBezTo>
                        <a:pt x="5500" y="1307"/>
                        <a:pt x="5500" y="1283"/>
                        <a:pt x="5476" y="1257"/>
                      </a:cubicBezTo>
                      <a:cubicBezTo>
                        <a:pt x="5476" y="1208"/>
                        <a:pt x="5476" y="1184"/>
                        <a:pt x="5450" y="1135"/>
                      </a:cubicBezTo>
                      <a:cubicBezTo>
                        <a:pt x="5414" y="1110"/>
                        <a:pt x="5364" y="1098"/>
                        <a:pt x="5318" y="1098"/>
                      </a:cubicBezTo>
                      <a:cubicBezTo>
                        <a:pt x="5272" y="1098"/>
                        <a:pt x="5228" y="1110"/>
                        <a:pt x="5204" y="1135"/>
                      </a:cubicBezTo>
                      <a:lnTo>
                        <a:pt x="3848" y="2441"/>
                      </a:lnTo>
                      <a:lnTo>
                        <a:pt x="3848" y="1579"/>
                      </a:lnTo>
                      <a:lnTo>
                        <a:pt x="4539" y="888"/>
                      </a:lnTo>
                      <a:cubicBezTo>
                        <a:pt x="4612" y="813"/>
                        <a:pt x="4612" y="715"/>
                        <a:pt x="4562" y="642"/>
                      </a:cubicBezTo>
                      <a:cubicBezTo>
                        <a:pt x="4526" y="604"/>
                        <a:pt x="4477" y="586"/>
                        <a:pt x="4430" y="586"/>
                      </a:cubicBezTo>
                      <a:cubicBezTo>
                        <a:pt x="4384" y="586"/>
                        <a:pt x="4340" y="604"/>
                        <a:pt x="4316" y="642"/>
                      </a:cubicBezTo>
                      <a:lnTo>
                        <a:pt x="3848" y="1109"/>
                      </a:lnTo>
                      <a:lnTo>
                        <a:pt x="3848" y="172"/>
                      </a:lnTo>
                      <a:cubicBezTo>
                        <a:pt x="3848" y="74"/>
                        <a:pt x="3750" y="1"/>
                        <a:pt x="36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6" name="Google Shape;4456;g303e823a111_0_116"/>
                <p:cNvSpPr/>
                <p:nvPr/>
              </p:nvSpPr>
              <p:spPr>
                <a:xfrm>
                  <a:off x="-3546200" y="3216150"/>
                  <a:ext cx="65375" cy="64750"/>
                </a:xfrm>
                <a:custGeom>
                  <a:rect b="b" l="l" r="r" t="t"/>
                  <a:pathLst>
                    <a:path extrusionOk="0" h="2590" w="2615">
                      <a:moveTo>
                        <a:pt x="1307" y="1"/>
                      </a:moveTo>
                      <a:cubicBezTo>
                        <a:pt x="592" y="1"/>
                        <a:pt x="0" y="567"/>
                        <a:pt x="0" y="1307"/>
                      </a:cubicBezTo>
                      <a:cubicBezTo>
                        <a:pt x="0" y="2023"/>
                        <a:pt x="592" y="2589"/>
                        <a:pt x="1307" y="2589"/>
                      </a:cubicBezTo>
                      <a:cubicBezTo>
                        <a:pt x="2023" y="2589"/>
                        <a:pt x="2615" y="2023"/>
                        <a:pt x="2615" y="1307"/>
                      </a:cubicBezTo>
                      <a:cubicBezTo>
                        <a:pt x="2615" y="567"/>
                        <a:pt x="2023" y="1"/>
                        <a:pt x="1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7" name="Google Shape;4457;g303e823a111_0_116"/>
                <p:cNvSpPr/>
                <p:nvPr/>
              </p:nvSpPr>
              <p:spPr>
                <a:xfrm>
                  <a:off x="-4907650" y="4124375"/>
                  <a:ext cx="65400" cy="65375"/>
                </a:xfrm>
                <a:custGeom>
                  <a:rect b="b" l="l" r="r" t="t"/>
                  <a:pathLst>
                    <a:path extrusionOk="0" h="2615" w="2616">
                      <a:moveTo>
                        <a:pt x="1307" y="0"/>
                      </a:moveTo>
                      <a:cubicBezTo>
                        <a:pt x="593" y="0"/>
                        <a:pt x="1" y="592"/>
                        <a:pt x="1" y="1309"/>
                      </a:cubicBezTo>
                      <a:cubicBezTo>
                        <a:pt x="1" y="2023"/>
                        <a:pt x="593" y="2615"/>
                        <a:pt x="1307" y="2615"/>
                      </a:cubicBezTo>
                      <a:cubicBezTo>
                        <a:pt x="2023" y="2615"/>
                        <a:pt x="2615" y="2023"/>
                        <a:pt x="2615" y="1309"/>
                      </a:cubicBezTo>
                      <a:cubicBezTo>
                        <a:pt x="2615" y="592"/>
                        <a:pt x="2023" y="0"/>
                        <a:pt x="13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8" name="Google Shape;4458;g303e823a111_0_116"/>
                <p:cNvSpPr/>
                <p:nvPr/>
              </p:nvSpPr>
              <p:spPr>
                <a:xfrm>
                  <a:off x="-4513675" y="3489275"/>
                  <a:ext cx="58000" cy="57400"/>
                </a:xfrm>
                <a:custGeom>
                  <a:rect b="b" l="l" r="r" t="t"/>
                  <a:pathLst>
                    <a:path extrusionOk="0" h="2296" w="2320">
                      <a:moveTo>
                        <a:pt x="1161" y="1"/>
                      </a:moveTo>
                      <a:cubicBezTo>
                        <a:pt x="520" y="1"/>
                        <a:pt x="1" y="520"/>
                        <a:pt x="1" y="1161"/>
                      </a:cubicBezTo>
                      <a:cubicBezTo>
                        <a:pt x="1" y="1776"/>
                        <a:pt x="520" y="2295"/>
                        <a:pt x="1161" y="2295"/>
                      </a:cubicBezTo>
                      <a:cubicBezTo>
                        <a:pt x="1802" y="2295"/>
                        <a:pt x="2319" y="1776"/>
                        <a:pt x="2319" y="1161"/>
                      </a:cubicBezTo>
                      <a:cubicBezTo>
                        <a:pt x="2319" y="520"/>
                        <a:pt x="1802" y="1"/>
                        <a:pt x="11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9" name="Google Shape;4459;g303e823a111_0_116"/>
                <p:cNvSpPr/>
                <p:nvPr/>
              </p:nvSpPr>
              <p:spPr>
                <a:xfrm>
                  <a:off x="-3691125" y="3618175"/>
                  <a:ext cx="57975" cy="57975"/>
                </a:xfrm>
                <a:custGeom>
                  <a:rect b="b" l="l" r="r" t="t"/>
                  <a:pathLst>
                    <a:path extrusionOk="0" h="2319" w="2319">
                      <a:moveTo>
                        <a:pt x="1161" y="0"/>
                      </a:moveTo>
                      <a:cubicBezTo>
                        <a:pt x="519" y="0"/>
                        <a:pt x="0" y="517"/>
                        <a:pt x="0" y="1159"/>
                      </a:cubicBezTo>
                      <a:cubicBezTo>
                        <a:pt x="0" y="1800"/>
                        <a:pt x="519" y="2319"/>
                        <a:pt x="1161" y="2319"/>
                      </a:cubicBezTo>
                      <a:cubicBezTo>
                        <a:pt x="1802" y="2319"/>
                        <a:pt x="2319" y="1800"/>
                        <a:pt x="2319" y="1159"/>
                      </a:cubicBezTo>
                      <a:cubicBezTo>
                        <a:pt x="2319" y="517"/>
                        <a:pt x="1802" y="0"/>
                        <a:pt x="11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0" name="Google Shape;4460;g303e823a111_0_116"/>
                <p:cNvSpPr/>
                <p:nvPr/>
              </p:nvSpPr>
              <p:spPr>
                <a:xfrm>
                  <a:off x="-5013700" y="3551575"/>
                  <a:ext cx="58000" cy="58000"/>
                </a:xfrm>
                <a:custGeom>
                  <a:rect b="b" l="l" r="r" t="t"/>
                  <a:pathLst>
                    <a:path extrusionOk="0" h="2320" w="2320">
                      <a:moveTo>
                        <a:pt x="1159" y="1"/>
                      </a:moveTo>
                      <a:cubicBezTo>
                        <a:pt x="518" y="1"/>
                        <a:pt x="1" y="518"/>
                        <a:pt x="1" y="1159"/>
                      </a:cubicBezTo>
                      <a:cubicBezTo>
                        <a:pt x="1" y="1800"/>
                        <a:pt x="518" y="2319"/>
                        <a:pt x="1159" y="2319"/>
                      </a:cubicBezTo>
                      <a:cubicBezTo>
                        <a:pt x="1800" y="2319"/>
                        <a:pt x="2319" y="1800"/>
                        <a:pt x="2319" y="1159"/>
                      </a:cubicBezTo>
                      <a:cubicBezTo>
                        <a:pt x="2319" y="518"/>
                        <a:pt x="1800" y="1"/>
                        <a:pt x="11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1" name="Google Shape;4461;g303e823a111_0_116"/>
                <p:cNvSpPr/>
                <p:nvPr/>
              </p:nvSpPr>
              <p:spPr>
                <a:xfrm>
                  <a:off x="-5387350" y="4091075"/>
                  <a:ext cx="57975" cy="57975"/>
                </a:xfrm>
                <a:custGeom>
                  <a:rect b="b" l="l" r="r" t="t"/>
                  <a:pathLst>
                    <a:path extrusionOk="0" h="2319" w="2319">
                      <a:moveTo>
                        <a:pt x="1159" y="1"/>
                      </a:moveTo>
                      <a:cubicBezTo>
                        <a:pt x="517" y="1"/>
                        <a:pt x="0" y="519"/>
                        <a:pt x="0" y="1161"/>
                      </a:cubicBezTo>
                      <a:cubicBezTo>
                        <a:pt x="0" y="1802"/>
                        <a:pt x="517" y="2319"/>
                        <a:pt x="1159" y="2319"/>
                      </a:cubicBezTo>
                      <a:cubicBezTo>
                        <a:pt x="1800" y="2319"/>
                        <a:pt x="2319" y="1802"/>
                        <a:pt x="2319" y="1161"/>
                      </a:cubicBezTo>
                      <a:cubicBezTo>
                        <a:pt x="2319" y="519"/>
                        <a:pt x="1800" y="1"/>
                        <a:pt x="11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2" name="Google Shape;4462;g303e823a111_0_116"/>
                <p:cNvSpPr/>
                <p:nvPr/>
              </p:nvSpPr>
              <p:spPr>
                <a:xfrm>
                  <a:off x="-3111525" y="4334025"/>
                  <a:ext cx="43175" cy="43175"/>
                </a:xfrm>
                <a:custGeom>
                  <a:rect b="b" l="l" r="r" t="t"/>
                  <a:pathLst>
                    <a:path extrusionOk="0" h="1727" w="1727">
                      <a:moveTo>
                        <a:pt x="865" y="0"/>
                      </a:moveTo>
                      <a:cubicBezTo>
                        <a:pt x="395" y="0"/>
                        <a:pt x="0" y="395"/>
                        <a:pt x="0" y="864"/>
                      </a:cubicBezTo>
                      <a:cubicBezTo>
                        <a:pt x="0" y="1358"/>
                        <a:pt x="395" y="1727"/>
                        <a:pt x="865" y="1727"/>
                      </a:cubicBezTo>
                      <a:cubicBezTo>
                        <a:pt x="1332" y="1727"/>
                        <a:pt x="1727" y="1358"/>
                        <a:pt x="1727" y="864"/>
                      </a:cubicBezTo>
                      <a:cubicBezTo>
                        <a:pt x="1727" y="395"/>
                        <a:pt x="1332" y="0"/>
                        <a:pt x="8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3" name="Google Shape;4463;g303e823a111_0_116"/>
                <p:cNvSpPr/>
                <p:nvPr/>
              </p:nvSpPr>
              <p:spPr>
                <a:xfrm>
                  <a:off x="-5177125" y="3213675"/>
                  <a:ext cx="43825" cy="43775"/>
                </a:xfrm>
                <a:custGeom>
                  <a:rect b="b" l="l" r="r" t="t"/>
                  <a:pathLst>
                    <a:path extrusionOk="0" h="1751" w="1753">
                      <a:moveTo>
                        <a:pt x="865" y="1"/>
                      </a:moveTo>
                      <a:cubicBezTo>
                        <a:pt x="395" y="1"/>
                        <a:pt x="1" y="395"/>
                        <a:pt x="1" y="889"/>
                      </a:cubicBezTo>
                      <a:cubicBezTo>
                        <a:pt x="1" y="1356"/>
                        <a:pt x="395" y="1751"/>
                        <a:pt x="865" y="1751"/>
                      </a:cubicBezTo>
                      <a:cubicBezTo>
                        <a:pt x="1358" y="1751"/>
                        <a:pt x="1753" y="1356"/>
                        <a:pt x="1753" y="889"/>
                      </a:cubicBezTo>
                      <a:cubicBezTo>
                        <a:pt x="1753" y="395"/>
                        <a:pt x="1358" y="1"/>
                        <a:pt x="8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4" name="Google Shape;4464;g303e823a111_0_116"/>
                <p:cNvSpPr/>
                <p:nvPr/>
              </p:nvSpPr>
              <p:spPr>
                <a:xfrm>
                  <a:off x="-3111525" y="4530725"/>
                  <a:ext cx="43175" cy="43200"/>
                </a:xfrm>
                <a:custGeom>
                  <a:rect b="b" l="l" r="r" t="t"/>
                  <a:pathLst>
                    <a:path extrusionOk="0" h="1728" w="1727">
                      <a:moveTo>
                        <a:pt x="865" y="1"/>
                      </a:moveTo>
                      <a:cubicBezTo>
                        <a:pt x="395" y="1"/>
                        <a:pt x="0" y="395"/>
                        <a:pt x="0" y="863"/>
                      </a:cubicBezTo>
                      <a:cubicBezTo>
                        <a:pt x="0" y="1356"/>
                        <a:pt x="395" y="1727"/>
                        <a:pt x="865" y="1727"/>
                      </a:cubicBezTo>
                      <a:cubicBezTo>
                        <a:pt x="1332" y="1727"/>
                        <a:pt x="1727" y="1356"/>
                        <a:pt x="1727" y="863"/>
                      </a:cubicBezTo>
                      <a:cubicBezTo>
                        <a:pt x="1727" y="395"/>
                        <a:pt x="1332" y="1"/>
                        <a:pt x="8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465" name="Google Shape;4465;g303e823a111_0_116"/>
            <p:cNvSpPr/>
            <p:nvPr/>
          </p:nvSpPr>
          <p:spPr>
            <a:xfrm>
              <a:off x="314675" y="871352"/>
              <a:ext cx="4211700" cy="4211700"/>
            </a:xfrm>
            <a:prstGeom prst="mathPlus">
              <a:avLst>
                <a:gd fmla="val 1725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3" name="Shape 5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4" name="Google Shape;5114;g303e823a111_6_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데이터 전처리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115" name="Google Shape;5115;g303e823a111_6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00" y="1170125"/>
            <a:ext cx="656939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g303e823a111_1_1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데이터 전처리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121" name="Google Shape;5121;g303e823a111_1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925" y="1095050"/>
            <a:ext cx="46162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5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g303e823a111_6_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데이터 전처리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127" name="Google Shape;5127;g303e823a111_6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050" y="1170125"/>
            <a:ext cx="521230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g303e823a111_6_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데이터 전처리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133" name="Google Shape;5133;g303e823a111_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225" y="1328850"/>
            <a:ext cx="38957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4" name="Google Shape;5134;g303e823a111_6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106" y="2458075"/>
            <a:ext cx="7540119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5" name="Google Shape;5135;g303e823a111_6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100" y="3587300"/>
            <a:ext cx="7509884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g303e823a111_6_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데이터 전처리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141" name="Google Shape;5141;g303e823a111_6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1661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2" name="Google Shape;5142;g303e823a111_6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427" y="1170125"/>
            <a:ext cx="4901050" cy="37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g303e823a111_6_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데이터 전처리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148" name="Google Shape;5148;g303e823a111_6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050" y="1186100"/>
            <a:ext cx="64527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52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g303e823a111_6_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데이터 전처리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154" name="Google Shape;5154;g303e823a111_6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2725" y="1245225"/>
            <a:ext cx="6068950" cy="31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5" name="Google Shape;5155;g303e823a111_6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150" y="2083688"/>
            <a:ext cx="1801450" cy="21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6" name="Google Shape;5156;g303e823a111_6_58"/>
          <p:cNvPicPr preferRelativeResize="0"/>
          <p:nvPr/>
        </p:nvPicPr>
        <p:blipFill rotWithShape="1">
          <a:blip r:embed="rId5">
            <a:alphaModFix/>
          </a:blip>
          <a:srcRect b="-1599" l="-2350" r="2349" t="1600"/>
          <a:stretch/>
        </p:blipFill>
        <p:spPr>
          <a:xfrm>
            <a:off x="7188975" y="2165300"/>
            <a:ext cx="1653775" cy="20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0" name="Shape 5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" name="Google Shape;5161;g303e823a111_6_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데이터 전처리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162" name="Google Shape;5162;g303e823a111_6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925" y="1574325"/>
            <a:ext cx="8048149" cy="27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6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Google Shape;516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모델 개요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cxnSp>
        <p:nvCxnSpPr>
          <p:cNvPr id="5168" name="Google Shape;5168;p13"/>
          <p:cNvCxnSpPr>
            <a:stCxn id="5169" idx="3"/>
            <a:endCxn id="5170" idx="2"/>
          </p:cNvCxnSpPr>
          <p:nvPr/>
        </p:nvCxnSpPr>
        <p:spPr>
          <a:xfrm>
            <a:off x="3504025" y="1885190"/>
            <a:ext cx="2152500" cy="39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71" name="Google Shape;5171;p13"/>
          <p:cNvCxnSpPr>
            <a:endCxn id="5170" idx="2"/>
          </p:cNvCxnSpPr>
          <p:nvPr/>
        </p:nvCxnSpPr>
        <p:spPr>
          <a:xfrm flipH="1" rot="10800000">
            <a:off x="3456050" y="2275625"/>
            <a:ext cx="2200500" cy="4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72" name="Google Shape;5172;p13"/>
          <p:cNvCxnSpPr>
            <a:endCxn id="5170" idx="2"/>
          </p:cNvCxnSpPr>
          <p:nvPr/>
        </p:nvCxnSpPr>
        <p:spPr>
          <a:xfrm flipH="1" rot="10800000">
            <a:off x="3456050" y="2275625"/>
            <a:ext cx="2200500" cy="121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73" name="Google Shape;5173;p13"/>
          <p:cNvCxnSpPr>
            <a:endCxn id="5170" idx="2"/>
          </p:cNvCxnSpPr>
          <p:nvPr/>
        </p:nvCxnSpPr>
        <p:spPr>
          <a:xfrm flipH="1" rot="10800000">
            <a:off x="3456050" y="2275625"/>
            <a:ext cx="2200500" cy="202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5174" name="Google Shape;5174;p13"/>
          <p:cNvGrpSpPr/>
          <p:nvPr/>
        </p:nvGrpSpPr>
        <p:grpSpPr>
          <a:xfrm>
            <a:off x="1745774" y="1700259"/>
            <a:ext cx="1758251" cy="369861"/>
            <a:chOff x="1302600" y="1711650"/>
            <a:chExt cx="1521900" cy="1525200"/>
          </a:xfrm>
        </p:grpSpPr>
        <p:sp>
          <p:nvSpPr>
            <p:cNvPr id="5175" name="Google Shape;5175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최저기온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6" name="Google Shape;5176;p13"/>
          <p:cNvGrpSpPr/>
          <p:nvPr/>
        </p:nvGrpSpPr>
        <p:grpSpPr>
          <a:xfrm>
            <a:off x="1745774" y="2504934"/>
            <a:ext cx="1758251" cy="369861"/>
            <a:chOff x="1302600" y="1711650"/>
            <a:chExt cx="1521900" cy="1525200"/>
          </a:xfrm>
        </p:grpSpPr>
        <p:sp>
          <p:nvSpPr>
            <p:cNvPr id="5177" name="Google Shape;5177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최고기온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9" name="Google Shape;5179;p13"/>
          <p:cNvGrpSpPr/>
          <p:nvPr/>
        </p:nvGrpSpPr>
        <p:grpSpPr>
          <a:xfrm>
            <a:off x="1745774" y="3309609"/>
            <a:ext cx="1758251" cy="369861"/>
            <a:chOff x="1302600" y="1711650"/>
            <a:chExt cx="1521900" cy="1525200"/>
          </a:xfrm>
        </p:grpSpPr>
        <p:sp>
          <p:nvSpPr>
            <p:cNvPr id="5180" name="Google Shape;5180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강수량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2" name="Google Shape;5182;p13"/>
          <p:cNvGrpSpPr/>
          <p:nvPr/>
        </p:nvGrpSpPr>
        <p:grpSpPr>
          <a:xfrm>
            <a:off x="1745774" y="4114284"/>
            <a:ext cx="1758251" cy="369861"/>
            <a:chOff x="1302600" y="1711650"/>
            <a:chExt cx="1521900" cy="1525200"/>
          </a:xfrm>
        </p:grpSpPr>
        <p:sp>
          <p:nvSpPr>
            <p:cNvPr id="5183" name="Google Shape;5183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3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습도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0" name="Google Shape;5170;p13"/>
          <p:cNvSpPr/>
          <p:nvPr/>
        </p:nvSpPr>
        <p:spPr>
          <a:xfrm>
            <a:off x="5656550" y="2070125"/>
            <a:ext cx="374100" cy="4110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5" name="Google Shape;5185;p13"/>
          <p:cNvSpPr/>
          <p:nvPr/>
        </p:nvSpPr>
        <p:spPr>
          <a:xfrm>
            <a:off x="5656550" y="3438450"/>
            <a:ext cx="374100" cy="411000"/>
          </a:xfrm>
          <a:prstGeom prst="ellipse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6" name="Google Shape;5186;p13"/>
          <p:cNvCxnSpPr>
            <a:endCxn id="5185" idx="2"/>
          </p:cNvCxnSpPr>
          <p:nvPr/>
        </p:nvCxnSpPr>
        <p:spPr>
          <a:xfrm>
            <a:off x="3539150" y="1883250"/>
            <a:ext cx="2117400" cy="17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87" name="Google Shape;5187;p13"/>
          <p:cNvCxnSpPr>
            <a:endCxn id="5185" idx="2"/>
          </p:cNvCxnSpPr>
          <p:nvPr/>
        </p:nvCxnSpPr>
        <p:spPr>
          <a:xfrm>
            <a:off x="3539150" y="2689950"/>
            <a:ext cx="2117400" cy="95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88" name="Google Shape;5188;p13"/>
          <p:cNvCxnSpPr>
            <a:endCxn id="5185" idx="2"/>
          </p:cNvCxnSpPr>
          <p:nvPr/>
        </p:nvCxnSpPr>
        <p:spPr>
          <a:xfrm>
            <a:off x="3539150" y="3483450"/>
            <a:ext cx="2117400" cy="16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5189" name="Google Shape;5189;p13"/>
          <p:cNvCxnSpPr>
            <a:endCxn id="5185" idx="2"/>
          </p:cNvCxnSpPr>
          <p:nvPr/>
        </p:nvCxnSpPr>
        <p:spPr>
          <a:xfrm flipH="1" rot="10800000">
            <a:off x="3539150" y="3643950"/>
            <a:ext cx="2117400" cy="6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5190" name="Google Shape;5190;p13"/>
          <p:cNvGrpSpPr/>
          <p:nvPr/>
        </p:nvGrpSpPr>
        <p:grpSpPr>
          <a:xfrm>
            <a:off x="6088149" y="2058859"/>
            <a:ext cx="1758251" cy="369861"/>
            <a:chOff x="1302600" y="1711650"/>
            <a:chExt cx="1521900" cy="1525200"/>
          </a:xfrm>
        </p:grpSpPr>
        <p:sp>
          <p:nvSpPr>
            <p:cNvPr id="5191" name="Google Shape;5191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최저기온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3" name="Google Shape;5193;p13"/>
          <p:cNvGrpSpPr/>
          <p:nvPr/>
        </p:nvGrpSpPr>
        <p:grpSpPr>
          <a:xfrm>
            <a:off x="6088149" y="3459021"/>
            <a:ext cx="1758251" cy="369861"/>
            <a:chOff x="1302600" y="1711650"/>
            <a:chExt cx="1521900" cy="1525200"/>
          </a:xfrm>
        </p:grpSpPr>
        <p:sp>
          <p:nvSpPr>
            <p:cNvPr id="5194" name="Google Shape;5194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13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최고기온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99" name="Shape 5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0" name="Google Shape;5200;g303e823a111_6_1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모델구현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201" name="Google Shape;5201;g303e823a111_6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625" y="1099375"/>
            <a:ext cx="3168974" cy="1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2" name="Google Shape;5202;g303e823a111_6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88" y="2522475"/>
            <a:ext cx="531047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3" name="Google Shape;5203;g303e823a111_6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25" y="3095170"/>
            <a:ext cx="5265800" cy="4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4" name="Google Shape;5204;g303e823a111_6_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026" y="3494306"/>
            <a:ext cx="4773675" cy="15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9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0" name="Google Shape;4470;g303e823a111_0_0"/>
          <p:cNvGrpSpPr/>
          <p:nvPr/>
        </p:nvGrpSpPr>
        <p:grpSpPr>
          <a:xfrm>
            <a:off x="7720589" y="4452604"/>
            <a:ext cx="735326" cy="724306"/>
            <a:chOff x="901949" y="-1891967"/>
            <a:chExt cx="473000" cy="465912"/>
          </a:xfrm>
        </p:grpSpPr>
        <p:sp>
          <p:nvSpPr>
            <p:cNvPr id="4471" name="Google Shape;4471;g303e823a111_0_0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2" name="Google Shape;4472;g303e823a111_0_0"/>
            <p:cNvGrpSpPr/>
            <p:nvPr/>
          </p:nvGrpSpPr>
          <p:grpSpPr>
            <a:xfrm>
              <a:off x="919433" y="-1856602"/>
              <a:ext cx="438005" cy="395174"/>
              <a:chOff x="3924400" y="333500"/>
              <a:chExt cx="146750" cy="132400"/>
            </a:xfrm>
          </p:grpSpPr>
          <p:sp>
            <p:nvSpPr>
              <p:cNvPr id="4473" name="Google Shape;4473;g303e823a111_0_0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4" name="Google Shape;4474;g303e823a111_0_0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5" name="Google Shape;4475;g303e823a111_0_0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6" name="Google Shape;4476;g303e823a111_0_0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7" name="Google Shape;4477;g303e823a111_0_0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8" name="Google Shape;4478;g303e823a111_0_0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9" name="Google Shape;4479;g303e823a111_0_0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0" name="Google Shape;4480;g303e823a111_0_0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1" name="Google Shape;4481;g303e823a111_0_0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82" name="Google Shape;4482;g303e823a111_0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  <a:latin typeface="Figtree"/>
                <a:ea typeface="Figtree"/>
                <a:cs typeface="Figtree"/>
                <a:sym typeface="Figtree"/>
              </a:rPr>
              <a:t>데이터 출처</a:t>
            </a:r>
            <a:endParaRPr b="1">
              <a:solidFill>
                <a:schemeClr val="accent4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4483" name="Google Shape;4483;g303e823a111_0_0"/>
          <p:cNvSpPr txBox="1"/>
          <p:nvPr/>
        </p:nvSpPr>
        <p:spPr>
          <a:xfrm>
            <a:off x="4833050" y="4589075"/>
            <a:ext cx="4087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100">
                <a:latin typeface="Figtree"/>
                <a:ea typeface="Figtree"/>
                <a:cs typeface="Figtree"/>
                <a:sym typeface="Figtree"/>
              </a:rPr>
              <a:t>데이터출처 : </a:t>
            </a:r>
            <a:r>
              <a:rPr b="1" lang="en" sz="1100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3"/>
              </a:rPr>
              <a:t>https://data.kma.go.kr/cmmn/main.do</a:t>
            </a:r>
            <a:r>
              <a:rPr b="1" lang="en" sz="1100">
                <a:latin typeface="Figtree"/>
                <a:ea typeface="Figtree"/>
                <a:cs typeface="Figtree"/>
                <a:sym typeface="Figtree"/>
              </a:rPr>
              <a:t> (기상자료개방포털)</a:t>
            </a:r>
            <a:endParaRPr b="1"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4484" name="Google Shape;4484;g303e823a111_0_0"/>
          <p:cNvGrpSpPr/>
          <p:nvPr/>
        </p:nvGrpSpPr>
        <p:grpSpPr>
          <a:xfrm>
            <a:off x="719998" y="240421"/>
            <a:ext cx="637095" cy="560030"/>
            <a:chOff x="1475563" y="-1139763"/>
            <a:chExt cx="272205" cy="239298"/>
          </a:xfrm>
        </p:grpSpPr>
        <p:sp>
          <p:nvSpPr>
            <p:cNvPr id="4485" name="Google Shape;4485;g303e823a111_0_0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86" name="Google Shape;4486;g303e823a111_0_0"/>
            <p:cNvGrpSpPr/>
            <p:nvPr/>
          </p:nvGrpSpPr>
          <p:grpSpPr>
            <a:xfrm>
              <a:off x="1513972" y="-1139756"/>
              <a:ext cx="233777" cy="207437"/>
              <a:chOff x="4123600" y="573675"/>
              <a:chExt cx="78325" cy="69500"/>
            </a:xfrm>
          </p:grpSpPr>
          <p:sp>
            <p:nvSpPr>
              <p:cNvPr id="4487" name="Google Shape;4487;g303e823a111_0_0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8" name="Google Shape;4488;g303e823a111_0_0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9" name="Google Shape;4489;g303e823a111_0_0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490" name="Google Shape;4490;g303e823a11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11" y="1237900"/>
            <a:ext cx="7384532" cy="204775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1" name="Google Shape;4491;g303e823a11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3353420"/>
            <a:ext cx="4567775" cy="104735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2" name="Google Shape;4492;g303e823a11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4468550"/>
            <a:ext cx="3736375" cy="45852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g303e823a111_6_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최저기온 모델</a:t>
            </a:r>
            <a:endParaRPr/>
          </a:p>
        </p:txBody>
      </p:sp>
      <p:pic>
        <p:nvPicPr>
          <p:cNvPr id="5210" name="Google Shape;5210;g303e823a111_6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169" y="2187525"/>
            <a:ext cx="4016125" cy="6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1" name="Google Shape;5211;g303e823a111_6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175" y="3117850"/>
            <a:ext cx="4016126" cy="38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5" name="Shape 5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6" name="Google Shape;5216;g303e823a111_6_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최고기온 모델</a:t>
            </a:r>
            <a:endParaRPr/>
          </a:p>
        </p:txBody>
      </p:sp>
      <p:pic>
        <p:nvPicPr>
          <p:cNvPr id="5217" name="Google Shape;5217;g303e823a111_6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550" y="1949769"/>
            <a:ext cx="4184375" cy="6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8" name="Google Shape;5218;g303e823a111_6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576" y="2845975"/>
            <a:ext cx="4268325" cy="2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C866">
            <a:alpha val="57650"/>
          </a:srgbClr>
        </a:solidFill>
      </p:bgPr>
    </p:bg>
    <p:spTree>
      <p:nvGrpSpPr>
        <p:cNvPr id="5222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" name="Google Shape;5223;g303e823a111_6_112"/>
          <p:cNvSpPr txBox="1"/>
          <p:nvPr>
            <p:ph type="title"/>
          </p:nvPr>
        </p:nvSpPr>
        <p:spPr>
          <a:xfrm>
            <a:off x="2576550" y="1454400"/>
            <a:ext cx="44481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웹구현</a:t>
            </a:r>
            <a:endParaRPr>
              <a:solidFill>
                <a:srgbClr val="594645"/>
              </a:solidFill>
            </a:endParaRPr>
          </a:p>
        </p:txBody>
      </p:sp>
      <p:grpSp>
        <p:nvGrpSpPr>
          <p:cNvPr id="5224" name="Google Shape;5224;g303e823a111_6_112"/>
          <p:cNvGrpSpPr/>
          <p:nvPr/>
        </p:nvGrpSpPr>
        <p:grpSpPr>
          <a:xfrm rot="2244743">
            <a:off x="848396" y="630660"/>
            <a:ext cx="509278" cy="617470"/>
            <a:chOff x="3805029" y="-1811906"/>
            <a:chExt cx="262057" cy="317729"/>
          </a:xfrm>
        </p:grpSpPr>
        <p:sp>
          <p:nvSpPr>
            <p:cNvPr id="5225" name="Google Shape;5225;g303e823a111_6_112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26" name="Google Shape;5226;g303e823a111_6_112"/>
            <p:cNvGrpSpPr/>
            <p:nvPr/>
          </p:nvGrpSpPr>
          <p:grpSpPr>
            <a:xfrm>
              <a:off x="3805029" y="-1811906"/>
              <a:ext cx="262057" cy="317721"/>
              <a:chOff x="4891200" y="348475"/>
              <a:chExt cx="87800" cy="106450"/>
            </a:xfrm>
          </p:grpSpPr>
          <p:sp>
            <p:nvSpPr>
              <p:cNvPr id="5227" name="Google Shape;5227;g303e823a111_6_112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8" name="Google Shape;5228;g303e823a111_6_112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9" name="Google Shape;5229;g303e823a111_6_112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0" name="Google Shape;5230;g303e823a111_6_112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1" name="Google Shape;5231;g303e823a111_6_112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2" name="Google Shape;5232;g303e823a111_6_112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3" name="Google Shape;5233;g303e823a111_6_112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4" name="Google Shape;5234;g303e823a111_6_112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5" name="Google Shape;5235;g303e823a111_6_112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6" name="Google Shape;5236;g303e823a111_6_112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37" name="Google Shape;5237;g303e823a111_6_112"/>
          <p:cNvGrpSpPr/>
          <p:nvPr/>
        </p:nvGrpSpPr>
        <p:grpSpPr>
          <a:xfrm rot="-3195029">
            <a:off x="1039016" y="1656662"/>
            <a:ext cx="369181" cy="447586"/>
            <a:chOff x="3805029" y="-1811906"/>
            <a:chExt cx="262057" cy="317729"/>
          </a:xfrm>
        </p:grpSpPr>
        <p:sp>
          <p:nvSpPr>
            <p:cNvPr id="5238" name="Google Shape;5238;g303e823a111_6_112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9" name="Google Shape;5239;g303e823a111_6_112"/>
            <p:cNvGrpSpPr/>
            <p:nvPr/>
          </p:nvGrpSpPr>
          <p:grpSpPr>
            <a:xfrm>
              <a:off x="3805029" y="-1811906"/>
              <a:ext cx="262057" cy="317721"/>
              <a:chOff x="4891200" y="348475"/>
              <a:chExt cx="87800" cy="106450"/>
            </a:xfrm>
          </p:grpSpPr>
          <p:sp>
            <p:nvSpPr>
              <p:cNvPr id="5240" name="Google Shape;5240;g303e823a111_6_112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1" name="Google Shape;5241;g303e823a111_6_112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2" name="Google Shape;5242;g303e823a111_6_112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3" name="Google Shape;5243;g303e823a111_6_112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4" name="Google Shape;5244;g303e823a111_6_112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5" name="Google Shape;5245;g303e823a111_6_112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6" name="Google Shape;5246;g303e823a111_6_112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7" name="Google Shape;5247;g303e823a111_6_112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8" name="Google Shape;5248;g303e823a111_6_112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9" name="Google Shape;5249;g303e823a111_6_112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50" name="Google Shape;5250;g303e823a111_6_112"/>
          <p:cNvGrpSpPr/>
          <p:nvPr/>
        </p:nvGrpSpPr>
        <p:grpSpPr>
          <a:xfrm rot="2699881">
            <a:off x="7951200" y="3280430"/>
            <a:ext cx="533503" cy="646798"/>
            <a:chOff x="3805029" y="-1811906"/>
            <a:chExt cx="262057" cy="317729"/>
          </a:xfrm>
        </p:grpSpPr>
        <p:sp>
          <p:nvSpPr>
            <p:cNvPr id="5251" name="Google Shape;5251;g303e823a111_6_112"/>
            <p:cNvSpPr/>
            <p:nvPr/>
          </p:nvSpPr>
          <p:spPr>
            <a:xfrm rot="-5400000">
              <a:off x="3777217" y="-1782499"/>
              <a:ext cx="317721" cy="258923"/>
            </a:xfrm>
            <a:custGeom>
              <a:rect b="b" l="l" r="r" t="t"/>
              <a:pathLst>
                <a:path extrusionOk="0" h="3470" w="4258">
                  <a:moveTo>
                    <a:pt x="3406" y="2449"/>
                  </a:moveTo>
                  <a:cubicBezTo>
                    <a:pt x="3438" y="2397"/>
                    <a:pt x="3469" y="2334"/>
                    <a:pt x="3490" y="2271"/>
                  </a:cubicBezTo>
                  <a:cubicBezTo>
                    <a:pt x="3721" y="2397"/>
                    <a:pt x="3952" y="2491"/>
                    <a:pt x="4257" y="2491"/>
                  </a:cubicBezTo>
                  <a:cubicBezTo>
                    <a:pt x="4225" y="2323"/>
                    <a:pt x="4194" y="2155"/>
                    <a:pt x="4162" y="1977"/>
                  </a:cubicBezTo>
                  <a:cubicBezTo>
                    <a:pt x="3973" y="2061"/>
                    <a:pt x="3774" y="2071"/>
                    <a:pt x="3585" y="2040"/>
                  </a:cubicBezTo>
                  <a:cubicBezTo>
                    <a:pt x="3721" y="1671"/>
                    <a:pt x="3805" y="1262"/>
                    <a:pt x="3658" y="905"/>
                  </a:cubicBezTo>
                  <a:cubicBezTo>
                    <a:pt x="3522" y="515"/>
                    <a:pt x="3006" y="74"/>
                    <a:pt x="2660" y="379"/>
                  </a:cubicBezTo>
                  <a:cubicBezTo>
                    <a:pt x="2565" y="337"/>
                    <a:pt x="2471" y="284"/>
                    <a:pt x="2365" y="253"/>
                  </a:cubicBezTo>
                  <a:cubicBezTo>
                    <a:pt x="1945" y="95"/>
                    <a:pt x="1430" y="1"/>
                    <a:pt x="1020" y="190"/>
                  </a:cubicBezTo>
                  <a:cubicBezTo>
                    <a:pt x="673" y="358"/>
                    <a:pt x="558" y="494"/>
                    <a:pt x="389" y="673"/>
                  </a:cubicBezTo>
                  <a:cubicBezTo>
                    <a:pt x="116" y="557"/>
                    <a:pt x="0" y="884"/>
                    <a:pt x="252" y="978"/>
                  </a:cubicBezTo>
                  <a:cubicBezTo>
                    <a:pt x="252" y="978"/>
                    <a:pt x="210" y="1230"/>
                    <a:pt x="242" y="1451"/>
                  </a:cubicBezTo>
                  <a:cubicBezTo>
                    <a:pt x="263" y="1608"/>
                    <a:pt x="284" y="1724"/>
                    <a:pt x="336" y="1882"/>
                  </a:cubicBezTo>
                  <a:cubicBezTo>
                    <a:pt x="463" y="2239"/>
                    <a:pt x="883" y="2586"/>
                    <a:pt x="1240" y="2723"/>
                  </a:cubicBezTo>
                  <a:cubicBezTo>
                    <a:pt x="1377" y="2786"/>
                    <a:pt x="1514" y="2818"/>
                    <a:pt x="1640" y="2849"/>
                  </a:cubicBezTo>
                  <a:cubicBezTo>
                    <a:pt x="1651" y="2965"/>
                    <a:pt x="1735" y="3112"/>
                    <a:pt x="2050" y="3238"/>
                  </a:cubicBezTo>
                  <a:cubicBezTo>
                    <a:pt x="2660" y="3469"/>
                    <a:pt x="3164" y="2996"/>
                    <a:pt x="3406" y="244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52" name="Google Shape;5252;g303e823a111_6_112"/>
            <p:cNvGrpSpPr/>
            <p:nvPr/>
          </p:nvGrpSpPr>
          <p:grpSpPr>
            <a:xfrm>
              <a:off x="3805029" y="-1811906"/>
              <a:ext cx="262057" cy="317721"/>
              <a:chOff x="4891200" y="348475"/>
              <a:chExt cx="87800" cy="106450"/>
            </a:xfrm>
          </p:grpSpPr>
          <p:sp>
            <p:nvSpPr>
              <p:cNvPr id="5253" name="Google Shape;5253;g303e823a111_6_112"/>
              <p:cNvSpPr/>
              <p:nvPr/>
            </p:nvSpPr>
            <p:spPr>
              <a:xfrm>
                <a:off x="4941650" y="348475"/>
                <a:ext cx="13175" cy="21050"/>
              </a:xfrm>
              <a:custGeom>
                <a:rect b="b" l="l" r="r" t="t"/>
                <a:pathLst>
                  <a:path extrusionOk="0" h="842" w="527">
                    <a:moveTo>
                      <a:pt x="526" y="1"/>
                    </a:moveTo>
                    <a:lnTo>
                      <a:pt x="526" y="1"/>
                    </a:lnTo>
                    <a:cubicBezTo>
                      <a:pt x="348" y="32"/>
                      <a:pt x="180" y="64"/>
                      <a:pt x="1" y="96"/>
                    </a:cubicBezTo>
                    <a:cubicBezTo>
                      <a:pt x="106" y="316"/>
                      <a:pt x="96" y="547"/>
                      <a:pt x="54" y="768"/>
                    </a:cubicBezTo>
                    <a:cubicBezTo>
                      <a:pt x="127" y="789"/>
                      <a:pt x="190" y="810"/>
                      <a:pt x="253" y="841"/>
                    </a:cubicBezTo>
                    <a:cubicBezTo>
                      <a:pt x="400" y="589"/>
                      <a:pt x="526" y="337"/>
                      <a:pt x="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4" name="Google Shape;5254;g303e823a111_6_112"/>
              <p:cNvSpPr/>
              <p:nvPr/>
            </p:nvSpPr>
            <p:spPr>
              <a:xfrm>
                <a:off x="4892525" y="367400"/>
                <a:ext cx="77275" cy="87525"/>
              </a:xfrm>
              <a:custGeom>
                <a:rect b="b" l="l" r="r" t="t"/>
                <a:pathLst>
                  <a:path extrusionOk="0" h="3501" w="3091">
                    <a:moveTo>
                      <a:pt x="662" y="3111"/>
                    </a:moveTo>
                    <a:cubicBezTo>
                      <a:pt x="484" y="2943"/>
                      <a:pt x="347" y="2828"/>
                      <a:pt x="179" y="2481"/>
                    </a:cubicBezTo>
                    <a:cubicBezTo>
                      <a:pt x="1" y="2071"/>
                      <a:pt x="85" y="1556"/>
                      <a:pt x="242" y="1135"/>
                    </a:cubicBezTo>
                    <a:cubicBezTo>
                      <a:pt x="526" y="358"/>
                      <a:pt x="1115" y="0"/>
                      <a:pt x="1892" y="221"/>
                    </a:cubicBezTo>
                    <a:cubicBezTo>
                      <a:pt x="2838" y="484"/>
                      <a:pt x="3091" y="1315"/>
                      <a:pt x="2722" y="2260"/>
                    </a:cubicBezTo>
                    <a:cubicBezTo>
                      <a:pt x="2575" y="2618"/>
                      <a:pt x="2229" y="3038"/>
                      <a:pt x="1871" y="3164"/>
                    </a:cubicBezTo>
                    <a:cubicBezTo>
                      <a:pt x="1713" y="3217"/>
                      <a:pt x="1608" y="3238"/>
                      <a:pt x="1440" y="3259"/>
                    </a:cubicBezTo>
                    <a:cubicBezTo>
                      <a:pt x="1220" y="3291"/>
                      <a:pt x="968" y="3249"/>
                      <a:pt x="968" y="3249"/>
                    </a:cubicBezTo>
                    <a:cubicBezTo>
                      <a:pt x="883" y="3501"/>
                      <a:pt x="547" y="3385"/>
                      <a:pt x="662" y="31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5" name="Google Shape;5255;g303e823a111_6_112"/>
              <p:cNvSpPr/>
              <p:nvPr/>
            </p:nvSpPr>
            <p:spPr>
              <a:xfrm>
                <a:off x="4891200" y="358450"/>
                <a:ext cx="87800" cy="60475"/>
              </a:xfrm>
              <a:custGeom>
                <a:rect b="b" l="l" r="r" t="t"/>
                <a:pathLst>
                  <a:path extrusionOk="0" h="2419" w="3512">
                    <a:moveTo>
                      <a:pt x="589" y="1336"/>
                    </a:moveTo>
                    <a:cubicBezTo>
                      <a:pt x="1" y="1000"/>
                      <a:pt x="505" y="348"/>
                      <a:pt x="947" y="201"/>
                    </a:cubicBezTo>
                    <a:cubicBezTo>
                      <a:pt x="1451" y="1"/>
                      <a:pt x="2051" y="243"/>
                      <a:pt x="2502" y="453"/>
                    </a:cubicBezTo>
                    <a:cubicBezTo>
                      <a:pt x="3039" y="695"/>
                      <a:pt x="3511" y="1199"/>
                      <a:pt x="3291" y="1809"/>
                    </a:cubicBezTo>
                    <a:cubicBezTo>
                      <a:pt x="3028" y="2418"/>
                      <a:pt x="2723" y="2177"/>
                      <a:pt x="2723" y="2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6" name="Google Shape;5256;g303e823a111_6_112"/>
              <p:cNvSpPr/>
              <p:nvPr/>
            </p:nvSpPr>
            <p:spPr>
              <a:xfrm>
                <a:off x="4935350" y="372125"/>
                <a:ext cx="9475" cy="26050"/>
              </a:xfrm>
              <a:custGeom>
                <a:rect b="b" l="l" r="r" t="t"/>
                <a:pathLst>
                  <a:path extrusionOk="0" h="1042" w="379">
                    <a:moveTo>
                      <a:pt x="379" y="0"/>
                    </a:moveTo>
                    <a:lnTo>
                      <a:pt x="379" y="0"/>
                    </a:lnTo>
                    <a:cubicBezTo>
                      <a:pt x="158" y="306"/>
                      <a:pt x="42" y="673"/>
                      <a:pt x="0" y="1041"/>
                    </a:cubicBezTo>
                    <a:cubicBezTo>
                      <a:pt x="179" y="726"/>
                      <a:pt x="306" y="369"/>
                      <a:pt x="3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7" name="Google Shape;5257;g303e823a111_6_112"/>
              <p:cNvSpPr/>
              <p:nvPr/>
            </p:nvSpPr>
            <p:spPr>
              <a:xfrm>
                <a:off x="4926675" y="371075"/>
                <a:ext cx="11075" cy="21575"/>
              </a:xfrm>
              <a:custGeom>
                <a:rect b="b" l="l" r="r" t="t"/>
                <a:pathLst>
                  <a:path extrusionOk="0" h="863" w="443">
                    <a:moveTo>
                      <a:pt x="442" y="0"/>
                    </a:moveTo>
                    <a:lnTo>
                      <a:pt x="442" y="0"/>
                    </a:lnTo>
                    <a:cubicBezTo>
                      <a:pt x="127" y="137"/>
                      <a:pt x="11" y="537"/>
                      <a:pt x="1" y="862"/>
                    </a:cubicBezTo>
                    <a:cubicBezTo>
                      <a:pt x="158" y="579"/>
                      <a:pt x="232" y="253"/>
                      <a:pt x="4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8" name="Google Shape;5258;g303e823a111_6_112"/>
              <p:cNvSpPr/>
              <p:nvPr/>
            </p:nvSpPr>
            <p:spPr>
              <a:xfrm>
                <a:off x="4916950" y="367150"/>
                <a:ext cx="15275" cy="22100"/>
              </a:xfrm>
              <a:custGeom>
                <a:rect b="b" l="l" r="r" t="t"/>
                <a:pathLst>
                  <a:path extrusionOk="0" h="884" w="611">
                    <a:moveTo>
                      <a:pt x="610" y="0"/>
                    </a:moveTo>
                    <a:cubicBezTo>
                      <a:pt x="211" y="52"/>
                      <a:pt x="1" y="515"/>
                      <a:pt x="12" y="883"/>
                    </a:cubicBezTo>
                    <a:cubicBezTo>
                      <a:pt x="159" y="547"/>
                      <a:pt x="285" y="210"/>
                      <a:pt x="6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9" name="Google Shape;5259;g303e823a111_6_112"/>
              <p:cNvSpPr/>
              <p:nvPr/>
            </p:nvSpPr>
            <p:spPr>
              <a:xfrm>
                <a:off x="4944550" y="375025"/>
                <a:ext cx="9750" cy="26025"/>
              </a:xfrm>
              <a:custGeom>
                <a:rect b="b" l="l" r="r" t="t"/>
                <a:pathLst>
                  <a:path extrusionOk="0" h="1041" w="390">
                    <a:moveTo>
                      <a:pt x="305" y="1"/>
                    </a:moveTo>
                    <a:lnTo>
                      <a:pt x="305" y="1"/>
                    </a:lnTo>
                    <a:cubicBezTo>
                      <a:pt x="242" y="347"/>
                      <a:pt x="137" y="715"/>
                      <a:pt x="1" y="1041"/>
                    </a:cubicBezTo>
                    <a:cubicBezTo>
                      <a:pt x="274" y="778"/>
                      <a:pt x="389" y="368"/>
                      <a:pt x="3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0" name="Google Shape;5260;g303e823a111_6_112"/>
              <p:cNvSpPr/>
              <p:nvPr/>
            </p:nvSpPr>
            <p:spPr>
              <a:xfrm>
                <a:off x="4953225" y="378700"/>
                <a:ext cx="11050" cy="25775"/>
              </a:xfrm>
              <a:custGeom>
                <a:rect b="b" l="l" r="r" t="t"/>
                <a:pathLst>
                  <a:path extrusionOk="0" h="1031" w="442">
                    <a:moveTo>
                      <a:pt x="252" y="1"/>
                    </a:moveTo>
                    <a:lnTo>
                      <a:pt x="252" y="1"/>
                    </a:lnTo>
                    <a:cubicBezTo>
                      <a:pt x="284" y="368"/>
                      <a:pt x="126" y="694"/>
                      <a:pt x="0" y="1031"/>
                    </a:cubicBezTo>
                    <a:cubicBezTo>
                      <a:pt x="252" y="799"/>
                      <a:pt x="442" y="316"/>
                      <a:pt x="2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1" name="Google Shape;5261;g303e823a111_6_112"/>
              <p:cNvSpPr/>
              <p:nvPr/>
            </p:nvSpPr>
            <p:spPr>
              <a:xfrm>
                <a:off x="4906975" y="365825"/>
                <a:ext cx="13950" cy="19450"/>
              </a:xfrm>
              <a:custGeom>
                <a:rect b="b" l="l" r="r" t="t"/>
                <a:pathLst>
                  <a:path extrusionOk="0" h="778" w="558">
                    <a:moveTo>
                      <a:pt x="558" y="0"/>
                    </a:moveTo>
                    <a:cubicBezTo>
                      <a:pt x="200" y="32"/>
                      <a:pt x="0" y="463"/>
                      <a:pt x="95" y="778"/>
                    </a:cubicBezTo>
                    <a:cubicBezTo>
                      <a:pt x="116" y="705"/>
                      <a:pt x="137" y="621"/>
                      <a:pt x="158" y="547"/>
                    </a:cubicBezTo>
                    <a:cubicBezTo>
                      <a:pt x="242" y="326"/>
                      <a:pt x="347" y="137"/>
                      <a:pt x="5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2" name="Google Shape;5262;g303e823a111_6_112"/>
              <p:cNvSpPr/>
              <p:nvPr/>
            </p:nvSpPr>
            <p:spPr>
              <a:xfrm>
                <a:off x="4961625" y="386575"/>
                <a:ext cx="8950" cy="20775"/>
              </a:xfrm>
              <a:custGeom>
                <a:rect b="b" l="l" r="r" t="t"/>
                <a:pathLst>
                  <a:path extrusionOk="0" h="831" w="358">
                    <a:moveTo>
                      <a:pt x="253" y="1"/>
                    </a:moveTo>
                    <a:lnTo>
                      <a:pt x="253" y="1"/>
                    </a:lnTo>
                    <a:cubicBezTo>
                      <a:pt x="201" y="295"/>
                      <a:pt x="148" y="558"/>
                      <a:pt x="0" y="831"/>
                    </a:cubicBezTo>
                    <a:cubicBezTo>
                      <a:pt x="264" y="663"/>
                      <a:pt x="358" y="284"/>
                      <a:pt x="2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63" name="Google Shape;5263;g303e823a111_6_112"/>
          <p:cNvGrpSpPr/>
          <p:nvPr/>
        </p:nvGrpSpPr>
        <p:grpSpPr>
          <a:xfrm>
            <a:off x="6928140" y="1841439"/>
            <a:ext cx="437411" cy="564620"/>
            <a:chOff x="3737591" y="-1041711"/>
            <a:chExt cx="296530" cy="382793"/>
          </a:xfrm>
        </p:grpSpPr>
        <p:sp>
          <p:nvSpPr>
            <p:cNvPr id="5264" name="Google Shape;5264;g303e823a111_6_112"/>
            <p:cNvSpPr/>
            <p:nvPr/>
          </p:nvSpPr>
          <p:spPr>
            <a:xfrm rot="-5400000">
              <a:off x="3694476" y="-998172"/>
              <a:ext cx="382788" cy="295709"/>
            </a:xfrm>
            <a:custGeom>
              <a:rect b="b" l="l" r="r" t="t"/>
              <a:pathLst>
                <a:path extrusionOk="0" h="3963" w="5130">
                  <a:moveTo>
                    <a:pt x="3017" y="3795"/>
                  </a:moveTo>
                  <a:cubicBezTo>
                    <a:pt x="3385" y="3806"/>
                    <a:pt x="3806" y="3701"/>
                    <a:pt x="4016" y="3479"/>
                  </a:cubicBezTo>
                  <a:cubicBezTo>
                    <a:pt x="4163" y="3332"/>
                    <a:pt x="3700" y="3038"/>
                    <a:pt x="3605" y="2954"/>
                  </a:cubicBezTo>
                  <a:cubicBezTo>
                    <a:pt x="4037" y="2839"/>
                    <a:pt x="4857" y="2607"/>
                    <a:pt x="4878" y="2334"/>
                  </a:cubicBezTo>
                  <a:cubicBezTo>
                    <a:pt x="4899" y="2113"/>
                    <a:pt x="4299" y="2019"/>
                    <a:pt x="4037" y="1998"/>
                  </a:cubicBezTo>
                  <a:cubicBezTo>
                    <a:pt x="4247" y="1756"/>
                    <a:pt x="5130" y="1157"/>
                    <a:pt x="5004" y="852"/>
                  </a:cubicBezTo>
                  <a:cubicBezTo>
                    <a:pt x="4899" y="557"/>
                    <a:pt x="3679" y="894"/>
                    <a:pt x="3511" y="936"/>
                  </a:cubicBezTo>
                  <a:cubicBezTo>
                    <a:pt x="3542" y="821"/>
                    <a:pt x="3869" y="74"/>
                    <a:pt x="3584" y="85"/>
                  </a:cubicBezTo>
                  <a:cubicBezTo>
                    <a:pt x="3248" y="116"/>
                    <a:pt x="2881" y="421"/>
                    <a:pt x="2544" y="673"/>
                  </a:cubicBezTo>
                  <a:cubicBezTo>
                    <a:pt x="2554" y="536"/>
                    <a:pt x="2617" y="1"/>
                    <a:pt x="2397" y="53"/>
                  </a:cubicBezTo>
                  <a:cubicBezTo>
                    <a:pt x="1851" y="179"/>
                    <a:pt x="1661" y="389"/>
                    <a:pt x="1430" y="641"/>
                  </a:cubicBezTo>
                  <a:cubicBezTo>
                    <a:pt x="947" y="1199"/>
                    <a:pt x="1031" y="2082"/>
                    <a:pt x="1335" y="2670"/>
                  </a:cubicBezTo>
                  <a:cubicBezTo>
                    <a:pt x="1335" y="2681"/>
                    <a:pt x="1346" y="2702"/>
                    <a:pt x="1346" y="2713"/>
                  </a:cubicBezTo>
                  <a:cubicBezTo>
                    <a:pt x="884" y="3017"/>
                    <a:pt x="431" y="3343"/>
                    <a:pt x="1" y="3679"/>
                  </a:cubicBezTo>
                  <a:lnTo>
                    <a:pt x="242" y="3963"/>
                  </a:lnTo>
                  <a:cubicBezTo>
                    <a:pt x="641" y="3605"/>
                    <a:pt x="1052" y="3259"/>
                    <a:pt x="1482" y="2923"/>
                  </a:cubicBezTo>
                  <a:cubicBezTo>
                    <a:pt x="1830" y="3427"/>
                    <a:pt x="2376" y="3774"/>
                    <a:pt x="3017" y="379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5" name="Google Shape;5265;g303e823a111_6_112"/>
            <p:cNvGrpSpPr/>
            <p:nvPr/>
          </p:nvGrpSpPr>
          <p:grpSpPr>
            <a:xfrm>
              <a:off x="3737591" y="-1041706"/>
              <a:ext cx="296530" cy="382788"/>
              <a:chOff x="4868600" y="606525"/>
              <a:chExt cx="99350" cy="128250"/>
            </a:xfrm>
          </p:grpSpPr>
          <p:sp>
            <p:nvSpPr>
              <p:cNvPr id="5266" name="Google Shape;5266;g303e823a111_6_112"/>
              <p:cNvSpPr/>
              <p:nvPr/>
            </p:nvSpPr>
            <p:spPr>
              <a:xfrm>
                <a:off x="4868600" y="606525"/>
                <a:ext cx="95150" cy="104600"/>
              </a:xfrm>
              <a:custGeom>
                <a:rect b="b" l="l" r="r" t="t"/>
                <a:pathLst>
                  <a:path extrusionOk="0" h="4184" w="3806">
                    <a:moveTo>
                      <a:pt x="1998" y="1093"/>
                    </a:moveTo>
                    <a:cubicBezTo>
                      <a:pt x="2019" y="831"/>
                      <a:pt x="2114" y="231"/>
                      <a:pt x="2345" y="252"/>
                    </a:cubicBezTo>
                    <a:cubicBezTo>
                      <a:pt x="2618" y="273"/>
                      <a:pt x="2839" y="1093"/>
                      <a:pt x="2955" y="1524"/>
                    </a:cubicBezTo>
                    <a:cubicBezTo>
                      <a:pt x="3039" y="1429"/>
                      <a:pt x="3333" y="967"/>
                      <a:pt x="3480" y="1114"/>
                    </a:cubicBezTo>
                    <a:cubicBezTo>
                      <a:pt x="3700" y="1324"/>
                      <a:pt x="3806" y="1745"/>
                      <a:pt x="3795" y="2113"/>
                    </a:cubicBezTo>
                    <a:cubicBezTo>
                      <a:pt x="3763" y="2859"/>
                      <a:pt x="3312" y="3479"/>
                      <a:pt x="2670" y="3795"/>
                    </a:cubicBezTo>
                    <a:cubicBezTo>
                      <a:pt x="2082" y="4099"/>
                      <a:pt x="1199" y="4183"/>
                      <a:pt x="642" y="3700"/>
                    </a:cubicBezTo>
                    <a:cubicBezTo>
                      <a:pt x="390" y="3469"/>
                      <a:pt x="180" y="3279"/>
                      <a:pt x="54" y="2733"/>
                    </a:cubicBezTo>
                    <a:cubicBezTo>
                      <a:pt x="1" y="2513"/>
                      <a:pt x="537" y="2576"/>
                      <a:pt x="673" y="2586"/>
                    </a:cubicBezTo>
                    <a:cubicBezTo>
                      <a:pt x="421" y="2249"/>
                      <a:pt x="117" y="1882"/>
                      <a:pt x="96" y="1546"/>
                    </a:cubicBezTo>
                    <a:cubicBezTo>
                      <a:pt x="75" y="1261"/>
                      <a:pt x="820" y="1588"/>
                      <a:pt x="937" y="1619"/>
                    </a:cubicBezTo>
                    <a:cubicBezTo>
                      <a:pt x="894" y="1451"/>
                      <a:pt x="568" y="231"/>
                      <a:pt x="852" y="126"/>
                    </a:cubicBezTo>
                    <a:cubicBezTo>
                      <a:pt x="1157" y="0"/>
                      <a:pt x="1766" y="883"/>
                      <a:pt x="1998" y="10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7" name="Google Shape;5267;g303e823a111_6_112"/>
              <p:cNvSpPr/>
              <p:nvPr/>
            </p:nvSpPr>
            <p:spPr>
              <a:xfrm>
                <a:off x="4895400" y="622275"/>
                <a:ext cx="72550" cy="112500"/>
              </a:xfrm>
              <a:custGeom>
                <a:rect b="b" l="l" r="r" t="t"/>
                <a:pathLst>
                  <a:path extrusionOk="0" h="4500" w="2902">
                    <a:moveTo>
                      <a:pt x="1" y="1"/>
                    </a:moveTo>
                    <a:lnTo>
                      <a:pt x="1" y="1"/>
                    </a:lnTo>
                    <a:cubicBezTo>
                      <a:pt x="631" y="1630"/>
                      <a:pt x="1535" y="3133"/>
                      <a:pt x="2618" y="4499"/>
                    </a:cubicBezTo>
                    <a:lnTo>
                      <a:pt x="2902" y="4258"/>
                    </a:lnTo>
                    <a:cubicBezTo>
                      <a:pt x="1746" y="2986"/>
                      <a:pt x="737" y="1567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8" name="Google Shape;5268;g303e823a111_6_112"/>
              <p:cNvSpPr/>
              <p:nvPr/>
            </p:nvSpPr>
            <p:spPr>
              <a:xfrm>
                <a:off x="4883075" y="655400"/>
                <a:ext cx="33650" cy="12625"/>
              </a:xfrm>
              <a:custGeom>
                <a:rect b="b" l="l" r="r" t="t"/>
                <a:pathLst>
                  <a:path extrusionOk="0" h="505" w="1346">
                    <a:moveTo>
                      <a:pt x="0" y="0"/>
                    </a:moveTo>
                    <a:cubicBezTo>
                      <a:pt x="294" y="420"/>
                      <a:pt x="862" y="484"/>
                      <a:pt x="1346" y="505"/>
                    </a:cubicBezTo>
                    <a:lnTo>
                      <a:pt x="1346" y="357"/>
                    </a:lnTo>
                    <a:cubicBezTo>
                      <a:pt x="1247" y="364"/>
                      <a:pt x="1146" y="369"/>
                      <a:pt x="1044" y="369"/>
                    </a:cubicBezTo>
                    <a:cubicBezTo>
                      <a:pt x="658" y="369"/>
                      <a:pt x="266" y="30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9" name="Google Shape;5269;g303e823a111_6_112"/>
              <p:cNvSpPr/>
              <p:nvPr/>
            </p:nvSpPr>
            <p:spPr>
              <a:xfrm>
                <a:off x="4881225" y="681950"/>
                <a:ext cx="49425" cy="10875"/>
              </a:xfrm>
              <a:custGeom>
                <a:rect b="b" l="l" r="r" t="t"/>
                <a:pathLst>
                  <a:path extrusionOk="0" h="435" w="1977">
                    <a:moveTo>
                      <a:pt x="0" y="0"/>
                    </a:moveTo>
                    <a:lnTo>
                      <a:pt x="0" y="0"/>
                    </a:lnTo>
                    <a:cubicBezTo>
                      <a:pt x="266" y="332"/>
                      <a:pt x="666" y="435"/>
                      <a:pt x="1081" y="435"/>
                    </a:cubicBezTo>
                    <a:cubicBezTo>
                      <a:pt x="1388" y="435"/>
                      <a:pt x="1703" y="378"/>
                      <a:pt x="1976" y="315"/>
                    </a:cubicBezTo>
                    <a:lnTo>
                      <a:pt x="1934" y="168"/>
                    </a:lnTo>
                    <a:cubicBezTo>
                      <a:pt x="1629" y="263"/>
                      <a:pt x="1267" y="352"/>
                      <a:pt x="920" y="352"/>
                    </a:cubicBezTo>
                    <a:cubicBezTo>
                      <a:pt x="573" y="352"/>
                      <a:pt x="242" y="263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0" name="Google Shape;5270;g303e823a111_6_112"/>
              <p:cNvSpPr/>
              <p:nvPr/>
            </p:nvSpPr>
            <p:spPr>
              <a:xfrm>
                <a:off x="4916700" y="627800"/>
                <a:ext cx="15525" cy="39175"/>
              </a:xfrm>
              <a:custGeom>
                <a:rect b="b" l="l" r="r" t="t"/>
                <a:pathLst>
                  <a:path extrusionOk="0" h="1567" w="621">
                    <a:moveTo>
                      <a:pt x="494" y="1"/>
                    </a:moveTo>
                    <a:cubicBezTo>
                      <a:pt x="568" y="526"/>
                      <a:pt x="473" y="1136"/>
                      <a:pt x="1" y="1451"/>
                    </a:cubicBezTo>
                    <a:lnTo>
                      <a:pt x="85" y="1566"/>
                    </a:lnTo>
                    <a:cubicBezTo>
                      <a:pt x="568" y="1188"/>
                      <a:pt x="620" y="547"/>
                      <a:pt x="4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1" name="Google Shape;5271;g303e823a111_6_112"/>
              <p:cNvSpPr/>
              <p:nvPr/>
            </p:nvSpPr>
            <p:spPr>
              <a:xfrm>
                <a:off x="4931150" y="647500"/>
                <a:ext cx="23150" cy="41550"/>
              </a:xfrm>
              <a:custGeom>
                <a:rect b="b" l="l" r="r" t="t"/>
                <a:pathLst>
                  <a:path extrusionOk="0" h="1662" w="926">
                    <a:moveTo>
                      <a:pt x="925" y="1"/>
                    </a:moveTo>
                    <a:cubicBezTo>
                      <a:pt x="841" y="568"/>
                      <a:pt x="516" y="1241"/>
                      <a:pt x="0" y="1525"/>
                    </a:cubicBezTo>
                    <a:lnTo>
                      <a:pt x="74" y="1661"/>
                    </a:lnTo>
                    <a:cubicBezTo>
                      <a:pt x="589" y="1315"/>
                      <a:pt x="883" y="610"/>
                      <a:pt x="9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2" name="Google Shape;5272;g303e823a111_6_112"/>
          <p:cNvSpPr/>
          <p:nvPr/>
        </p:nvSpPr>
        <p:spPr>
          <a:xfrm>
            <a:off x="2007350" y="3616725"/>
            <a:ext cx="4993200" cy="653400"/>
          </a:xfrm>
          <a:prstGeom prst="rect">
            <a:avLst/>
          </a:prstGeom>
          <a:solidFill>
            <a:srgbClr val="FDDFA7"/>
          </a:solidFill>
          <a:ln cap="flat" cmpd="sng" w="9525">
            <a:solidFill>
              <a:srgbClr val="FDDF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76" name="Shape 5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7" name="Google Shape;5277;g303e823a111_6_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웹 구현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278" name="Google Shape;5278;g303e823a111_6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0" y="615275"/>
            <a:ext cx="2988775" cy="42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9" name="Google Shape;5279;g303e823a111_6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075" y="4363700"/>
            <a:ext cx="3876400" cy="2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0" name="Google Shape;5280;g303e823a111_6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6850" y="1740775"/>
            <a:ext cx="14382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1" name="Google Shape;5281;g303e823a111_6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7625" y="1762125"/>
            <a:ext cx="16573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2" name="Google Shape;5282;g303e823a111_6_68"/>
          <p:cNvSpPr txBox="1"/>
          <p:nvPr/>
        </p:nvSpPr>
        <p:spPr>
          <a:xfrm>
            <a:off x="4328650" y="1386625"/>
            <a:ext cx="2823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4645"/>
                </a:solidFill>
                <a:latin typeface="Figtree"/>
                <a:ea typeface="Figtree"/>
                <a:cs typeface="Figtree"/>
                <a:sym typeface="Figtree"/>
              </a:rPr>
              <a:t>2일전				1일전</a:t>
            </a:r>
            <a:endParaRPr>
              <a:solidFill>
                <a:srgbClr val="594645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6" name="Shape 5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7" name="Google Shape;5287;g303e823a111_6_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594645"/>
                </a:solidFill>
              </a:rPr>
              <a:t>웹 구현</a:t>
            </a:r>
            <a:endParaRPr>
              <a:solidFill>
                <a:srgbClr val="594645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/>
          </a:p>
        </p:txBody>
      </p:sp>
      <p:pic>
        <p:nvPicPr>
          <p:cNvPr id="5288" name="Google Shape;5288;g303e823a111_6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00" y="802200"/>
            <a:ext cx="2771025" cy="393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9" name="Google Shape;5289;g303e823a111_6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575" y="4113550"/>
            <a:ext cx="5307575" cy="4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0" name="Google Shape;5290;g303e823a111_6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200" y="1763300"/>
            <a:ext cx="238125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1" name="Google Shape;5291;g303e823a111_6_91"/>
          <p:cNvSpPr txBox="1"/>
          <p:nvPr/>
        </p:nvSpPr>
        <p:spPr>
          <a:xfrm>
            <a:off x="4607600" y="1379100"/>
            <a:ext cx="19599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4645"/>
                </a:solidFill>
                <a:latin typeface="Figtree"/>
                <a:ea typeface="Figtree"/>
                <a:cs typeface="Figtree"/>
                <a:sym typeface="Figtree"/>
              </a:rPr>
              <a:t>2023 11월 날씨</a:t>
            </a:r>
            <a:endParaRPr>
              <a:solidFill>
                <a:srgbClr val="594645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5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303e823a111_4_0"/>
          <p:cNvSpPr txBox="1"/>
          <p:nvPr>
            <p:ph type="title"/>
          </p:nvPr>
        </p:nvSpPr>
        <p:spPr>
          <a:xfrm>
            <a:off x="720000" y="3200175"/>
            <a:ext cx="3586200" cy="13872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WINTER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김민석</a:t>
            </a:r>
            <a:endParaRPr sz="2000"/>
          </a:p>
        </p:txBody>
      </p:sp>
      <p:grpSp>
        <p:nvGrpSpPr>
          <p:cNvPr id="5297" name="Google Shape;5297;g303e823a111_4_0"/>
          <p:cNvGrpSpPr/>
          <p:nvPr/>
        </p:nvGrpSpPr>
        <p:grpSpPr>
          <a:xfrm>
            <a:off x="4105889" y="3285534"/>
            <a:ext cx="365183" cy="366194"/>
            <a:chOff x="-34" y="-1109903"/>
            <a:chExt cx="244074" cy="244749"/>
          </a:xfrm>
        </p:grpSpPr>
        <p:sp>
          <p:nvSpPr>
            <p:cNvPr id="5298" name="Google Shape;5298;g303e823a111_4_0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99" name="Google Shape;5299;g303e823a111_4_0"/>
            <p:cNvGrpSpPr/>
            <p:nvPr/>
          </p:nvGrpSpPr>
          <p:grpSpPr>
            <a:xfrm>
              <a:off x="-34" y="-1109903"/>
              <a:ext cx="244074" cy="244745"/>
              <a:chOff x="3521125" y="583675"/>
              <a:chExt cx="81775" cy="82000"/>
            </a:xfrm>
          </p:grpSpPr>
          <p:sp>
            <p:nvSpPr>
              <p:cNvPr id="5300" name="Google Shape;5300;g303e823a111_4_0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1" name="Google Shape;5301;g303e823a111_4_0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2" name="Google Shape;5302;g303e823a111_4_0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3" name="Google Shape;5303;g303e823a111_4_0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4" name="Google Shape;5304;g303e823a111_4_0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5" name="Google Shape;5305;g303e823a111_4_0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6" name="Google Shape;5306;g303e823a111_4_0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7" name="Google Shape;5307;g303e823a111_4_0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8" name="Google Shape;5308;g303e823a111_4_0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9" name="Google Shape;5309;g303e823a111_4_0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0" name="Google Shape;5310;g303e823a111_4_0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1" name="Google Shape;5311;g303e823a111_4_0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2" name="Google Shape;5312;g303e823a111_4_0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3" name="Google Shape;5313;g303e823a111_4_0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4" name="Google Shape;5314;g303e823a111_4_0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5" name="Google Shape;5315;g303e823a111_4_0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6" name="Google Shape;5316;g303e823a111_4_0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7" name="Google Shape;5317;g303e823a111_4_0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8" name="Google Shape;5318;g303e823a111_4_0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9" name="Google Shape;5319;g303e823a111_4_0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20" name="Google Shape;5320;g303e823a111_4_0"/>
          <p:cNvGrpSpPr/>
          <p:nvPr/>
        </p:nvGrpSpPr>
        <p:grpSpPr>
          <a:xfrm>
            <a:off x="354802" y="4420909"/>
            <a:ext cx="365183" cy="366194"/>
            <a:chOff x="-34" y="-1109903"/>
            <a:chExt cx="244074" cy="244749"/>
          </a:xfrm>
        </p:grpSpPr>
        <p:sp>
          <p:nvSpPr>
            <p:cNvPr id="5321" name="Google Shape;5321;g303e823a111_4_0"/>
            <p:cNvSpPr/>
            <p:nvPr/>
          </p:nvSpPr>
          <p:spPr>
            <a:xfrm rot="-5400000">
              <a:off x="-373" y="-1109526"/>
              <a:ext cx="244745" cy="243999"/>
            </a:xfrm>
            <a:custGeom>
              <a:rect b="b" l="l" r="r" t="t"/>
              <a:pathLst>
                <a:path extrusionOk="0" h="3270" w="3280">
                  <a:moveTo>
                    <a:pt x="1703" y="3206"/>
                  </a:moveTo>
                  <a:lnTo>
                    <a:pt x="1703" y="2891"/>
                  </a:lnTo>
                  <a:lnTo>
                    <a:pt x="1882" y="3112"/>
                  </a:lnTo>
                  <a:cubicBezTo>
                    <a:pt x="1903" y="3133"/>
                    <a:pt x="1935" y="3143"/>
                    <a:pt x="1966" y="3122"/>
                  </a:cubicBezTo>
                  <a:cubicBezTo>
                    <a:pt x="1988" y="3101"/>
                    <a:pt x="1998" y="3059"/>
                    <a:pt x="1977" y="3038"/>
                  </a:cubicBezTo>
                  <a:lnTo>
                    <a:pt x="1703" y="2713"/>
                  </a:lnTo>
                  <a:lnTo>
                    <a:pt x="1703" y="2702"/>
                  </a:lnTo>
                  <a:lnTo>
                    <a:pt x="1703" y="1777"/>
                  </a:lnTo>
                  <a:lnTo>
                    <a:pt x="2355" y="2428"/>
                  </a:lnTo>
                  <a:lnTo>
                    <a:pt x="2355" y="2439"/>
                  </a:lnTo>
                  <a:lnTo>
                    <a:pt x="2355" y="2439"/>
                  </a:lnTo>
                  <a:lnTo>
                    <a:pt x="2397" y="2860"/>
                  </a:lnTo>
                  <a:cubicBezTo>
                    <a:pt x="2397" y="2891"/>
                    <a:pt x="2429" y="2912"/>
                    <a:pt x="2460" y="2912"/>
                  </a:cubicBezTo>
                  <a:cubicBezTo>
                    <a:pt x="2492" y="2912"/>
                    <a:pt x="2513" y="2881"/>
                    <a:pt x="2513" y="2849"/>
                  </a:cubicBezTo>
                  <a:lnTo>
                    <a:pt x="2492" y="2565"/>
                  </a:lnTo>
                  <a:lnTo>
                    <a:pt x="2712" y="2786"/>
                  </a:lnTo>
                  <a:cubicBezTo>
                    <a:pt x="2733" y="2818"/>
                    <a:pt x="2775" y="2818"/>
                    <a:pt x="2796" y="2786"/>
                  </a:cubicBezTo>
                  <a:cubicBezTo>
                    <a:pt x="2817" y="2765"/>
                    <a:pt x="2817" y="2734"/>
                    <a:pt x="2796" y="2702"/>
                  </a:cubicBezTo>
                  <a:lnTo>
                    <a:pt x="2576" y="2481"/>
                  </a:lnTo>
                  <a:lnTo>
                    <a:pt x="2859" y="2512"/>
                  </a:lnTo>
                  <a:cubicBezTo>
                    <a:pt x="2891" y="2512"/>
                    <a:pt x="2912" y="2491"/>
                    <a:pt x="2923" y="2460"/>
                  </a:cubicBezTo>
                  <a:cubicBezTo>
                    <a:pt x="2923" y="2418"/>
                    <a:pt x="2902" y="2397"/>
                    <a:pt x="2870" y="2386"/>
                  </a:cubicBezTo>
                  <a:lnTo>
                    <a:pt x="2450" y="2344"/>
                  </a:lnTo>
                  <a:lnTo>
                    <a:pt x="2439" y="2344"/>
                  </a:lnTo>
                  <a:lnTo>
                    <a:pt x="1787" y="1693"/>
                  </a:lnTo>
                  <a:lnTo>
                    <a:pt x="2712" y="1693"/>
                  </a:lnTo>
                  <a:lnTo>
                    <a:pt x="2723" y="1693"/>
                  </a:lnTo>
                  <a:lnTo>
                    <a:pt x="3039" y="1966"/>
                  </a:lnTo>
                  <a:cubicBezTo>
                    <a:pt x="3070" y="1987"/>
                    <a:pt x="3102" y="1987"/>
                    <a:pt x="3123" y="1956"/>
                  </a:cubicBezTo>
                  <a:cubicBezTo>
                    <a:pt x="3144" y="1935"/>
                    <a:pt x="3144" y="1893"/>
                    <a:pt x="3123" y="1872"/>
                  </a:cubicBezTo>
                  <a:lnTo>
                    <a:pt x="2902" y="1693"/>
                  </a:lnTo>
                  <a:lnTo>
                    <a:pt x="3217" y="1693"/>
                  </a:lnTo>
                  <a:cubicBezTo>
                    <a:pt x="3249" y="1693"/>
                    <a:pt x="3280" y="1661"/>
                    <a:pt x="3280" y="1630"/>
                  </a:cubicBezTo>
                  <a:cubicBezTo>
                    <a:pt x="3280" y="1598"/>
                    <a:pt x="3249" y="1577"/>
                    <a:pt x="3217" y="1577"/>
                  </a:cubicBezTo>
                  <a:lnTo>
                    <a:pt x="2902" y="1577"/>
                  </a:lnTo>
                  <a:lnTo>
                    <a:pt x="3123" y="1388"/>
                  </a:lnTo>
                  <a:cubicBezTo>
                    <a:pt x="3144" y="1367"/>
                    <a:pt x="3144" y="1335"/>
                    <a:pt x="3123" y="1314"/>
                  </a:cubicBezTo>
                  <a:cubicBezTo>
                    <a:pt x="3102" y="1283"/>
                    <a:pt x="3070" y="1283"/>
                    <a:pt x="3039" y="1304"/>
                  </a:cubicBezTo>
                  <a:lnTo>
                    <a:pt x="2723" y="1566"/>
                  </a:lnTo>
                  <a:cubicBezTo>
                    <a:pt x="2712" y="1566"/>
                    <a:pt x="2712" y="1566"/>
                    <a:pt x="2712" y="1577"/>
                  </a:cubicBezTo>
                  <a:lnTo>
                    <a:pt x="1787" y="1577"/>
                  </a:lnTo>
                  <a:lnTo>
                    <a:pt x="2439" y="915"/>
                  </a:lnTo>
                  <a:lnTo>
                    <a:pt x="2450" y="915"/>
                  </a:lnTo>
                  <a:lnTo>
                    <a:pt x="2870" y="873"/>
                  </a:lnTo>
                  <a:cubicBezTo>
                    <a:pt x="2902" y="873"/>
                    <a:pt x="2923" y="842"/>
                    <a:pt x="2923" y="810"/>
                  </a:cubicBezTo>
                  <a:cubicBezTo>
                    <a:pt x="2912" y="779"/>
                    <a:pt x="2891" y="758"/>
                    <a:pt x="2859" y="758"/>
                  </a:cubicBezTo>
                  <a:lnTo>
                    <a:pt x="2576" y="789"/>
                  </a:lnTo>
                  <a:lnTo>
                    <a:pt x="2796" y="557"/>
                  </a:lnTo>
                  <a:cubicBezTo>
                    <a:pt x="2817" y="536"/>
                    <a:pt x="2817" y="494"/>
                    <a:pt x="2796" y="473"/>
                  </a:cubicBezTo>
                  <a:cubicBezTo>
                    <a:pt x="2775" y="452"/>
                    <a:pt x="2733" y="452"/>
                    <a:pt x="2712" y="473"/>
                  </a:cubicBezTo>
                  <a:lnTo>
                    <a:pt x="2492" y="705"/>
                  </a:lnTo>
                  <a:lnTo>
                    <a:pt x="2513" y="421"/>
                  </a:lnTo>
                  <a:cubicBezTo>
                    <a:pt x="2513" y="389"/>
                    <a:pt x="2492" y="358"/>
                    <a:pt x="2460" y="358"/>
                  </a:cubicBezTo>
                  <a:cubicBezTo>
                    <a:pt x="2429" y="347"/>
                    <a:pt x="2397" y="379"/>
                    <a:pt x="2397" y="410"/>
                  </a:cubicBezTo>
                  <a:lnTo>
                    <a:pt x="2355" y="821"/>
                  </a:lnTo>
                  <a:lnTo>
                    <a:pt x="2355" y="831"/>
                  </a:lnTo>
                  <a:lnTo>
                    <a:pt x="2355" y="831"/>
                  </a:lnTo>
                  <a:lnTo>
                    <a:pt x="1703" y="1493"/>
                  </a:lnTo>
                  <a:lnTo>
                    <a:pt x="1703" y="557"/>
                  </a:lnTo>
                  <a:lnTo>
                    <a:pt x="1703" y="557"/>
                  </a:lnTo>
                  <a:lnTo>
                    <a:pt x="1977" y="232"/>
                  </a:lnTo>
                  <a:cubicBezTo>
                    <a:pt x="1998" y="200"/>
                    <a:pt x="1988" y="169"/>
                    <a:pt x="1966" y="148"/>
                  </a:cubicBezTo>
                  <a:cubicBezTo>
                    <a:pt x="1935" y="127"/>
                    <a:pt x="1903" y="127"/>
                    <a:pt x="1882" y="158"/>
                  </a:cubicBezTo>
                  <a:lnTo>
                    <a:pt x="1703" y="379"/>
                  </a:lnTo>
                  <a:lnTo>
                    <a:pt x="1703" y="53"/>
                  </a:lnTo>
                  <a:cubicBezTo>
                    <a:pt x="1703" y="22"/>
                    <a:pt x="1672" y="1"/>
                    <a:pt x="1640" y="1"/>
                  </a:cubicBezTo>
                  <a:cubicBezTo>
                    <a:pt x="1609" y="1"/>
                    <a:pt x="1577" y="22"/>
                    <a:pt x="1577" y="53"/>
                  </a:cubicBezTo>
                  <a:lnTo>
                    <a:pt x="1577" y="379"/>
                  </a:lnTo>
                  <a:lnTo>
                    <a:pt x="1399" y="158"/>
                  </a:lnTo>
                  <a:cubicBezTo>
                    <a:pt x="1378" y="127"/>
                    <a:pt x="1346" y="127"/>
                    <a:pt x="1315" y="148"/>
                  </a:cubicBezTo>
                  <a:cubicBezTo>
                    <a:pt x="1304" y="158"/>
                    <a:pt x="1294" y="179"/>
                    <a:pt x="1294" y="190"/>
                  </a:cubicBezTo>
                  <a:cubicBezTo>
                    <a:pt x="1294" y="211"/>
                    <a:pt x="1294" y="221"/>
                    <a:pt x="1304" y="232"/>
                  </a:cubicBezTo>
                  <a:lnTo>
                    <a:pt x="1577" y="557"/>
                  </a:lnTo>
                  <a:lnTo>
                    <a:pt x="1577" y="557"/>
                  </a:lnTo>
                  <a:lnTo>
                    <a:pt x="1577" y="1493"/>
                  </a:lnTo>
                  <a:lnTo>
                    <a:pt x="925" y="831"/>
                  </a:lnTo>
                  <a:lnTo>
                    <a:pt x="925" y="821"/>
                  </a:lnTo>
                  <a:lnTo>
                    <a:pt x="883" y="410"/>
                  </a:lnTo>
                  <a:cubicBezTo>
                    <a:pt x="883" y="379"/>
                    <a:pt x="852" y="347"/>
                    <a:pt x="820" y="358"/>
                  </a:cubicBezTo>
                  <a:cubicBezTo>
                    <a:pt x="789" y="358"/>
                    <a:pt x="768" y="379"/>
                    <a:pt x="768" y="410"/>
                  </a:cubicBezTo>
                  <a:lnTo>
                    <a:pt x="768" y="421"/>
                  </a:lnTo>
                  <a:lnTo>
                    <a:pt x="789" y="705"/>
                  </a:lnTo>
                  <a:lnTo>
                    <a:pt x="568" y="473"/>
                  </a:lnTo>
                  <a:cubicBezTo>
                    <a:pt x="547" y="452"/>
                    <a:pt x="505" y="452"/>
                    <a:pt x="484" y="473"/>
                  </a:cubicBezTo>
                  <a:cubicBezTo>
                    <a:pt x="474" y="484"/>
                    <a:pt x="463" y="505"/>
                    <a:pt x="463" y="515"/>
                  </a:cubicBezTo>
                  <a:cubicBezTo>
                    <a:pt x="463" y="536"/>
                    <a:pt x="474" y="547"/>
                    <a:pt x="484" y="557"/>
                  </a:cubicBezTo>
                  <a:lnTo>
                    <a:pt x="705" y="789"/>
                  </a:lnTo>
                  <a:lnTo>
                    <a:pt x="421" y="758"/>
                  </a:lnTo>
                  <a:cubicBezTo>
                    <a:pt x="390" y="758"/>
                    <a:pt x="358" y="779"/>
                    <a:pt x="358" y="810"/>
                  </a:cubicBezTo>
                  <a:lnTo>
                    <a:pt x="358" y="821"/>
                  </a:lnTo>
                  <a:cubicBezTo>
                    <a:pt x="358" y="852"/>
                    <a:pt x="379" y="873"/>
                    <a:pt x="411" y="873"/>
                  </a:cubicBezTo>
                  <a:lnTo>
                    <a:pt x="831" y="915"/>
                  </a:lnTo>
                  <a:lnTo>
                    <a:pt x="841" y="915"/>
                  </a:lnTo>
                  <a:lnTo>
                    <a:pt x="1493" y="1577"/>
                  </a:lnTo>
                  <a:lnTo>
                    <a:pt x="568" y="1577"/>
                  </a:lnTo>
                  <a:cubicBezTo>
                    <a:pt x="568" y="1566"/>
                    <a:pt x="568" y="1566"/>
                    <a:pt x="558" y="1566"/>
                  </a:cubicBezTo>
                  <a:lnTo>
                    <a:pt x="232" y="1304"/>
                  </a:lnTo>
                  <a:cubicBezTo>
                    <a:pt x="211" y="1283"/>
                    <a:pt x="169" y="1283"/>
                    <a:pt x="159" y="1314"/>
                  </a:cubicBezTo>
                  <a:cubicBezTo>
                    <a:pt x="148" y="1325"/>
                    <a:pt x="138" y="1335"/>
                    <a:pt x="138" y="1346"/>
                  </a:cubicBezTo>
                  <a:cubicBezTo>
                    <a:pt x="138" y="1367"/>
                    <a:pt x="148" y="1377"/>
                    <a:pt x="159" y="1388"/>
                  </a:cubicBezTo>
                  <a:lnTo>
                    <a:pt x="379" y="1577"/>
                  </a:lnTo>
                  <a:lnTo>
                    <a:pt x="64" y="1577"/>
                  </a:lnTo>
                  <a:cubicBezTo>
                    <a:pt x="33" y="1577"/>
                    <a:pt x="1" y="1598"/>
                    <a:pt x="1" y="1630"/>
                  </a:cubicBezTo>
                  <a:cubicBezTo>
                    <a:pt x="1" y="1661"/>
                    <a:pt x="33" y="1693"/>
                    <a:pt x="64" y="1693"/>
                  </a:cubicBezTo>
                  <a:lnTo>
                    <a:pt x="379" y="1693"/>
                  </a:lnTo>
                  <a:lnTo>
                    <a:pt x="159" y="1872"/>
                  </a:lnTo>
                  <a:cubicBezTo>
                    <a:pt x="148" y="1882"/>
                    <a:pt x="138" y="1903"/>
                    <a:pt x="138" y="1924"/>
                  </a:cubicBezTo>
                  <a:cubicBezTo>
                    <a:pt x="138" y="1935"/>
                    <a:pt x="148" y="1945"/>
                    <a:pt x="159" y="1956"/>
                  </a:cubicBezTo>
                  <a:cubicBezTo>
                    <a:pt x="169" y="1987"/>
                    <a:pt x="211" y="1987"/>
                    <a:pt x="232" y="1966"/>
                  </a:cubicBezTo>
                  <a:lnTo>
                    <a:pt x="558" y="1693"/>
                  </a:lnTo>
                  <a:lnTo>
                    <a:pt x="568" y="1693"/>
                  </a:lnTo>
                  <a:lnTo>
                    <a:pt x="1493" y="1693"/>
                  </a:lnTo>
                  <a:lnTo>
                    <a:pt x="841" y="2344"/>
                  </a:lnTo>
                  <a:lnTo>
                    <a:pt x="831" y="2344"/>
                  </a:lnTo>
                  <a:lnTo>
                    <a:pt x="411" y="2386"/>
                  </a:lnTo>
                  <a:cubicBezTo>
                    <a:pt x="379" y="2397"/>
                    <a:pt x="358" y="2418"/>
                    <a:pt x="358" y="2449"/>
                  </a:cubicBezTo>
                  <a:lnTo>
                    <a:pt x="358" y="2460"/>
                  </a:lnTo>
                  <a:cubicBezTo>
                    <a:pt x="358" y="2491"/>
                    <a:pt x="390" y="2512"/>
                    <a:pt x="421" y="2512"/>
                  </a:cubicBezTo>
                  <a:lnTo>
                    <a:pt x="705" y="2481"/>
                  </a:lnTo>
                  <a:lnTo>
                    <a:pt x="484" y="2702"/>
                  </a:lnTo>
                  <a:cubicBezTo>
                    <a:pt x="474" y="2713"/>
                    <a:pt x="463" y="2734"/>
                    <a:pt x="463" y="2744"/>
                  </a:cubicBezTo>
                  <a:cubicBezTo>
                    <a:pt x="463" y="2765"/>
                    <a:pt x="474" y="2776"/>
                    <a:pt x="484" y="2786"/>
                  </a:cubicBezTo>
                  <a:cubicBezTo>
                    <a:pt x="505" y="2818"/>
                    <a:pt x="547" y="2818"/>
                    <a:pt x="568" y="2786"/>
                  </a:cubicBezTo>
                  <a:lnTo>
                    <a:pt x="789" y="2565"/>
                  </a:lnTo>
                  <a:lnTo>
                    <a:pt x="768" y="2849"/>
                  </a:lnTo>
                  <a:lnTo>
                    <a:pt x="768" y="2860"/>
                  </a:lnTo>
                  <a:cubicBezTo>
                    <a:pt x="768" y="2881"/>
                    <a:pt x="789" y="2912"/>
                    <a:pt x="820" y="2912"/>
                  </a:cubicBezTo>
                  <a:cubicBezTo>
                    <a:pt x="852" y="2912"/>
                    <a:pt x="883" y="2891"/>
                    <a:pt x="883" y="2860"/>
                  </a:cubicBezTo>
                  <a:lnTo>
                    <a:pt x="925" y="2439"/>
                  </a:lnTo>
                  <a:lnTo>
                    <a:pt x="925" y="2439"/>
                  </a:lnTo>
                  <a:lnTo>
                    <a:pt x="1577" y="1777"/>
                  </a:lnTo>
                  <a:lnTo>
                    <a:pt x="1577" y="2702"/>
                  </a:lnTo>
                  <a:lnTo>
                    <a:pt x="1577" y="2713"/>
                  </a:lnTo>
                  <a:lnTo>
                    <a:pt x="1304" y="3038"/>
                  </a:lnTo>
                  <a:cubicBezTo>
                    <a:pt x="1294" y="3049"/>
                    <a:pt x="1294" y="3059"/>
                    <a:pt x="1294" y="3070"/>
                  </a:cubicBezTo>
                  <a:cubicBezTo>
                    <a:pt x="1294" y="3091"/>
                    <a:pt x="1304" y="3112"/>
                    <a:pt x="1315" y="3122"/>
                  </a:cubicBezTo>
                  <a:cubicBezTo>
                    <a:pt x="1346" y="3143"/>
                    <a:pt x="1378" y="3133"/>
                    <a:pt x="1399" y="3112"/>
                  </a:cubicBezTo>
                  <a:lnTo>
                    <a:pt x="1577" y="2891"/>
                  </a:lnTo>
                  <a:lnTo>
                    <a:pt x="1577" y="3206"/>
                  </a:lnTo>
                  <a:cubicBezTo>
                    <a:pt x="1577" y="3238"/>
                    <a:pt x="1609" y="3269"/>
                    <a:pt x="1640" y="3269"/>
                  </a:cubicBezTo>
                  <a:cubicBezTo>
                    <a:pt x="1672" y="3269"/>
                    <a:pt x="1703" y="3238"/>
                    <a:pt x="1703" y="320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2" name="Google Shape;5322;g303e823a111_4_0"/>
            <p:cNvGrpSpPr/>
            <p:nvPr/>
          </p:nvGrpSpPr>
          <p:grpSpPr>
            <a:xfrm>
              <a:off x="-34" y="-1109903"/>
              <a:ext cx="244074" cy="244745"/>
              <a:chOff x="3521125" y="583675"/>
              <a:chExt cx="81775" cy="82000"/>
            </a:xfrm>
          </p:grpSpPr>
          <p:sp>
            <p:nvSpPr>
              <p:cNvPr id="5323" name="Google Shape;5323;g303e823a111_4_0"/>
              <p:cNvSpPr/>
              <p:nvPr/>
            </p:nvSpPr>
            <p:spPr>
              <a:xfrm>
                <a:off x="3560550" y="583675"/>
                <a:ext cx="2925" cy="82000"/>
              </a:xfrm>
              <a:custGeom>
                <a:rect b="b" l="l" r="r" t="t"/>
                <a:pathLst>
                  <a:path extrusionOk="0" h="3280" w="117">
                    <a:moveTo>
                      <a:pt x="63" y="0"/>
                    </a:moveTo>
                    <a:cubicBezTo>
                      <a:pt x="21" y="0"/>
                      <a:pt x="0" y="31"/>
                      <a:pt x="0" y="63"/>
                    </a:cubicBezTo>
                    <a:lnTo>
                      <a:pt x="0" y="3216"/>
                    </a:lnTo>
                    <a:cubicBezTo>
                      <a:pt x="0" y="3247"/>
                      <a:pt x="21" y="3279"/>
                      <a:pt x="63" y="3279"/>
                    </a:cubicBezTo>
                    <a:cubicBezTo>
                      <a:pt x="95" y="3279"/>
                      <a:pt x="116" y="3247"/>
                      <a:pt x="116" y="3216"/>
                    </a:cubicBezTo>
                    <a:lnTo>
                      <a:pt x="116" y="63"/>
                    </a:lnTo>
                    <a:cubicBezTo>
                      <a:pt x="116" y="31"/>
                      <a:pt x="95" y="0"/>
                      <a:pt x="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4" name="Google Shape;5324;g303e823a111_4_0"/>
              <p:cNvSpPr/>
              <p:nvPr/>
            </p:nvSpPr>
            <p:spPr>
              <a:xfrm>
                <a:off x="3553200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74" y="0"/>
                    </a:moveTo>
                    <a:cubicBezTo>
                      <a:pt x="58" y="0"/>
                      <a:pt x="43" y="6"/>
                      <a:pt x="32" y="16"/>
                    </a:cubicBezTo>
                    <a:cubicBezTo>
                      <a:pt x="0" y="37"/>
                      <a:pt x="0" y="69"/>
                      <a:pt x="21" y="100"/>
                    </a:cubicBezTo>
                    <a:lnTo>
                      <a:pt x="284" y="427"/>
                    </a:lnTo>
                    <a:cubicBezTo>
                      <a:pt x="294" y="437"/>
                      <a:pt x="315" y="448"/>
                      <a:pt x="336" y="448"/>
                    </a:cubicBezTo>
                    <a:cubicBezTo>
                      <a:pt x="347" y="448"/>
                      <a:pt x="357" y="437"/>
                      <a:pt x="368" y="427"/>
                    </a:cubicBezTo>
                    <a:cubicBezTo>
                      <a:pt x="400" y="406"/>
                      <a:pt x="400" y="374"/>
                      <a:pt x="378" y="343"/>
                    </a:cubicBezTo>
                    <a:lnTo>
                      <a:pt x="116" y="16"/>
                    </a:lnTo>
                    <a:cubicBezTo>
                      <a:pt x="106" y="6"/>
                      <a:pt x="90" y="0"/>
                      <a:pt x="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5" name="Google Shape;5325;g303e823a111_4_0"/>
              <p:cNvSpPr/>
              <p:nvPr/>
            </p:nvSpPr>
            <p:spPr>
              <a:xfrm>
                <a:off x="3560825" y="587200"/>
                <a:ext cx="10000" cy="11200"/>
              </a:xfrm>
              <a:custGeom>
                <a:rect b="b" l="l" r="r" t="t"/>
                <a:pathLst>
                  <a:path extrusionOk="0" h="448" w="400">
                    <a:moveTo>
                      <a:pt x="326" y="0"/>
                    </a:moveTo>
                    <a:cubicBezTo>
                      <a:pt x="310" y="0"/>
                      <a:pt x="294" y="6"/>
                      <a:pt x="284" y="16"/>
                    </a:cubicBezTo>
                    <a:lnTo>
                      <a:pt x="21" y="343"/>
                    </a:lnTo>
                    <a:cubicBezTo>
                      <a:pt x="0" y="374"/>
                      <a:pt x="0" y="406"/>
                      <a:pt x="31" y="427"/>
                    </a:cubicBezTo>
                    <a:cubicBezTo>
                      <a:pt x="42" y="437"/>
                      <a:pt x="52" y="448"/>
                      <a:pt x="63" y="448"/>
                    </a:cubicBezTo>
                    <a:cubicBezTo>
                      <a:pt x="84" y="448"/>
                      <a:pt x="105" y="437"/>
                      <a:pt x="116" y="427"/>
                    </a:cubicBezTo>
                    <a:lnTo>
                      <a:pt x="379" y="100"/>
                    </a:lnTo>
                    <a:cubicBezTo>
                      <a:pt x="400" y="69"/>
                      <a:pt x="400" y="37"/>
                      <a:pt x="368" y="16"/>
                    </a:cubicBezTo>
                    <a:cubicBezTo>
                      <a:pt x="357" y="6"/>
                      <a:pt x="342" y="0"/>
                      <a:pt x="3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6" name="Google Shape;5326;g303e823a111_4_0"/>
              <p:cNvSpPr/>
              <p:nvPr/>
            </p:nvSpPr>
            <p:spPr>
              <a:xfrm>
                <a:off x="3553200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331" y="0"/>
                    </a:moveTo>
                    <a:cubicBezTo>
                      <a:pt x="314" y="0"/>
                      <a:pt x="296" y="8"/>
                      <a:pt x="284" y="25"/>
                    </a:cubicBezTo>
                    <a:lnTo>
                      <a:pt x="21" y="351"/>
                    </a:lnTo>
                    <a:cubicBezTo>
                      <a:pt x="0" y="372"/>
                      <a:pt x="0" y="414"/>
                      <a:pt x="32" y="435"/>
                    </a:cubicBezTo>
                    <a:cubicBezTo>
                      <a:pt x="42" y="435"/>
                      <a:pt x="53" y="445"/>
                      <a:pt x="63" y="445"/>
                    </a:cubicBezTo>
                    <a:cubicBezTo>
                      <a:pt x="84" y="445"/>
                      <a:pt x="105" y="435"/>
                      <a:pt x="116" y="424"/>
                    </a:cubicBezTo>
                    <a:lnTo>
                      <a:pt x="378" y="99"/>
                    </a:lnTo>
                    <a:cubicBezTo>
                      <a:pt x="400" y="67"/>
                      <a:pt x="400" y="36"/>
                      <a:pt x="368" y="15"/>
                    </a:cubicBezTo>
                    <a:cubicBezTo>
                      <a:pt x="359" y="5"/>
                      <a:pt x="345" y="0"/>
                      <a:pt x="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7" name="Google Shape;5327;g303e823a111_4_0"/>
              <p:cNvSpPr/>
              <p:nvPr/>
            </p:nvSpPr>
            <p:spPr>
              <a:xfrm>
                <a:off x="3560825" y="651100"/>
                <a:ext cx="10000" cy="11150"/>
              </a:xfrm>
              <a:custGeom>
                <a:rect b="b" l="l" r="r" t="t"/>
                <a:pathLst>
                  <a:path extrusionOk="0" h="446" w="400">
                    <a:moveTo>
                      <a:pt x="69" y="0"/>
                    </a:moveTo>
                    <a:cubicBezTo>
                      <a:pt x="55" y="0"/>
                      <a:pt x="41" y="5"/>
                      <a:pt x="31" y="15"/>
                    </a:cubicBezTo>
                    <a:cubicBezTo>
                      <a:pt x="0" y="36"/>
                      <a:pt x="0" y="67"/>
                      <a:pt x="21" y="99"/>
                    </a:cubicBezTo>
                    <a:lnTo>
                      <a:pt x="284" y="424"/>
                    </a:lnTo>
                    <a:cubicBezTo>
                      <a:pt x="305" y="435"/>
                      <a:pt x="316" y="445"/>
                      <a:pt x="337" y="445"/>
                    </a:cubicBezTo>
                    <a:cubicBezTo>
                      <a:pt x="347" y="445"/>
                      <a:pt x="358" y="435"/>
                      <a:pt x="368" y="435"/>
                    </a:cubicBezTo>
                    <a:cubicBezTo>
                      <a:pt x="400" y="414"/>
                      <a:pt x="400" y="372"/>
                      <a:pt x="379" y="351"/>
                    </a:cubicBezTo>
                    <a:lnTo>
                      <a:pt x="116" y="25"/>
                    </a:lnTo>
                    <a:cubicBezTo>
                      <a:pt x="104" y="8"/>
                      <a:pt x="86" y="0"/>
                      <a:pt x="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8" name="Google Shape;5328;g303e823a111_4_0"/>
              <p:cNvSpPr/>
              <p:nvPr/>
            </p:nvSpPr>
            <p:spPr>
              <a:xfrm>
                <a:off x="3521125" y="623075"/>
                <a:ext cx="81775" cy="3175"/>
              </a:xfrm>
              <a:custGeom>
                <a:rect b="b" l="l" r="r" t="t"/>
                <a:pathLst>
                  <a:path extrusionOk="0" h="127" w="3271">
                    <a:moveTo>
                      <a:pt x="64" y="1"/>
                    </a:moveTo>
                    <a:cubicBezTo>
                      <a:pt x="22" y="1"/>
                      <a:pt x="1" y="32"/>
                      <a:pt x="1" y="64"/>
                    </a:cubicBezTo>
                    <a:cubicBezTo>
                      <a:pt x="1" y="95"/>
                      <a:pt x="22" y="127"/>
                      <a:pt x="64" y="127"/>
                    </a:cubicBezTo>
                    <a:lnTo>
                      <a:pt x="3217" y="127"/>
                    </a:lnTo>
                    <a:cubicBezTo>
                      <a:pt x="3249" y="127"/>
                      <a:pt x="3270" y="95"/>
                      <a:pt x="3270" y="64"/>
                    </a:cubicBezTo>
                    <a:cubicBezTo>
                      <a:pt x="3270" y="32"/>
                      <a:pt x="3249" y="1"/>
                      <a:pt x="32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9" name="Google Shape;5329;g303e823a111_4_0"/>
              <p:cNvSpPr/>
              <p:nvPr/>
            </p:nvSpPr>
            <p:spPr>
              <a:xfrm>
                <a:off x="3524275" y="623725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400" y="1"/>
                    </a:moveTo>
                    <a:cubicBezTo>
                      <a:pt x="385" y="1"/>
                      <a:pt x="369" y="6"/>
                      <a:pt x="358" y="17"/>
                    </a:cubicBezTo>
                    <a:lnTo>
                      <a:pt x="33" y="279"/>
                    </a:lnTo>
                    <a:cubicBezTo>
                      <a:pt x="1" y="300"/>
                      <a:pt x="1" y="342"/>
                      <a:pt x="22" y="363"/>
                    </a:cubicBezTo>
                    <a:cubicBezTo>
                      <a:pt x="33" y="374"/>
                      <a:pt x="54" y="384"/>
                      <a:pt x="64" y="384"/>
                    </a:cubicBezTo>
                    <a:cubicBezTo>
                      <a:pt x="85" y="384"/>
                      <a:pt x="96" y="384"/>
                      <a:pt x="106" y="374"/>
                    </a:cubicBezTo>
                    <a:lnTo>
                      <a:pt x="432" y="101"/>
                    </a:lnTo>
                    <a:cubicBezTo>
                      <a:pt x="453" y="80"/>
                      <a:pt x="463" y="48"/>
                      <a:pt x="442" y="17"/>
                    </a:cubicBezTo>
                    <a:cubicBezTo>
                      <a:pt x="432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0" name="Google Shape;5330;g303e823a111_4_0"/>
              <p:cNvSpPr/>
              <p:nvPr/>
            </p:nvSpPr>
            <p:spPr>
              <a:xfrm>
                <a:off x="3524275" y="616100"/>
                <a:ext cx="11600" cy="9625"/>
              </a:xfrm>
              <a:custGeom>
                <a:rect b="b" l="l" r="r" t="t"/>
                <a:pathLst>
                  <a:path extrusionOk="0" h="385" w="464">
                    <a:moveTo>
                      <a:pt x="64" y="1"/>
                    </a:moveTo>
                    <a:cubicBezTo>
                      <a:pt x="48" y="1"/>
                      <a:pt x="32" y="6"/>
                      <a:pt x="22" y="16"/>
                    </a:cubicBezTo>
                    <a:cubicBezTo>
                      <a:pt x="1" y="48"/>
                      <a:pt x="1" y="79"/>
                      <a:pt x="33" y="101"/>
                    </a:cubicBezTo>
                    <a:lnTo>
                      <a:pt x="358" y="374"/>
                    </a:lnTo>
                    <a:cubicBezTo>
                      <a:pt x="369" y="385"/>
                      <a:pt x="379" y="385"/>
                      <a:pt x="390" y="385"/>
                    </a:cubicBezTo>
                    <a:cubicBezTo>
                      <a:pt x="411" y="385"/>
                      <a:pt x="432" y="374"/>
                      <a:pt x="442" y="364"/>
                    </a:cubicBezTo>
                    <a:cubicBezTo>
                      <a:pt x="463" y="332"/>
                      <a:pt x="453" y="301"/>
                      <a:pt x="432" y="280"/>
                    </a:cubicBezTo>
                    <a:lnTo>
                      <a:pt x="106" y="16"/>
                    </a:lnTo>
                    <a:cubicBezTo>
                      <a:pt x="96" y="6"/>
                      <a:pt x="80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1" name="Google Shape;5331;g303e823a111_4_0"/>
              <p:cNvSpPr/>
              <p:nvPr/>
            </p:nvSpPr>
            <p:spPr>
              <a:xfrm>
                <a:off x="3588150" y="623725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64" y="1"/>
                    </a:moveTo>
                    <a:cubicBezTo>
                      <a:pt x="48" y="1"/>
                      <a:pt x="32" y="6"/>
                      <a:pt x="21" y="17"/>
                    </a:cubicBezTo>
                    <a:cubicBezTo>
                      <a:pt x="0" y="48"/>
                      <a:pt x="11" y="80"/>
                      <a:pt x="32" y="101"/>
                    </a:cubicBezTo>
                    <a:lnTo>
                      <a:pt x="358" y="374"/>
                    </a:lnTo>
                    <a:cubicBezTo>
                      <a:pt x="368" y="384"/>
                      <a:pt x="379" y="384"/>
                      <a:pt x="400" y="384"/>
                    </a:cubicBezTo>
                    <a:cubicBezTo>
                      <a:pt x="410" y="384"/>
                      <a:pt x="431" y="374"/>
                      <a:pt x="442" y="363"/>
                    </a:cubicBezTo>
                    <a:cubicBezTo>
                      <a:pt x="463" y="342"/>
                      <a:pt x="463" y="300"/>
                      <a:pt x="431" y="279"/>
                    </a:cubicBezTo>
                    <a:lnTo>
                      <a:pt x="106" y="17"/>
                    </a:lnTo>
                    <a:cubicBezTo>
                      <a:pt x="95" y="6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2" name="Google Shape;5332;g303e823a111_4_0"/>
              <p:cNvSpPr/>
              <p:nvPr/>
            </p:nvSpPr>
            <p:spPr>
              <a:xfrm>
                <a:off x="3588150" y="616100"/>
                <a:ext cx="11575" cy="9625"/>
              </a:xfrm>
              <a:custGeom>
                <a:rect b="b" l="l" r="r" t="t"/>
                <a:pathLst>
                  <a:path extrusionOk="0" h="385" w="463">
                    <a:moveTo>
                      <a:pt x="400" y="1"/>
                    </a:moveTo>
                    <a:cubicBezTo>
                      <a:pt x="384" y="1"/>
                      <a:pt x="368" y="6"/>
                      <a:pt x="358" y="16"/>
                    </a:cubicBezTo>
                    <a:lnTo>
                      <a:pt x="32" y="280"/>
                    </a:lnTo>
                    <a:cubicBezTo>
                      <a:pt x="11" y="301"/>
                      <a:pt x="0" y="332"/>
                      <a:pt x="21" y="364"/>
                    </a:cubicBezTo>
                    <a:cubicBezTo>
                      <a:pt x="32" y="374"/>
                      <a:pt x="53" y="385"/>
                      <a:pt x="74" y="385"/>
                    </a:cubicBezTo>
                    <a:cubicBezTo>
                      <a:pt x="85" y="385"/>
                      <a:pt x="95" y="385"/>
                      <a:pt x="106" y="374"/>
                    </a:cubicBezTo>
                    <a:lnTo>
                      <a:pt x="431" y="101"/>
                    </a:lnTo>
                    <a:cubicBezTo>
                      <a:pt x="463" y="79"/>
                      <a:pt x="463" y="48"/>
                      <a:pt x="442" y="16"/>
                    </a:cubicBezTo>
                    <a:cubicBezTo>
                      <a:pt x="431" y="6"/>
                      <a:pt x="416" y="1"/>
                      <a:pt x="4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3" name="Google Shape;5333;g303e823a111_4_0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67" y="1"/>
                    </a:moveTo>
                    <a:cubicBezTo>
                      <a:pt x="53" y="1"/>
                      <a:pt x="37" y="6"/>
                      <a:pt x="21" y="17"/>
                    </a:cubicBezTo>
                    <a:cubicBezTo>
                      <a:pt x="0" y="38"/>
                      <a:pt x="0" y="80"/>
                      <a:pt x="21" y="101"/>
                    </a:cubicBezTo>
                    <a:lnTo>
                      <a:pt x="2260" y="2329"/>
                    </a:lnTo>
                    <a:cubicBezTo>
                      <a:pt x="2270" y="2339"/>
                      <a:pt x="2281" y="2350"/>
                      <a:pt x="2302" y="2350"/>
                    </a:cubicBezTo>
                    <a:cubicBezTo>
                      <a:pt x="2313" y="2350"/>
                      <a:pt x="2323" y="2339"/>
                      <a:pt x="2344" y="2329"/>
                    </a:cubicBezTo>
                    <a:cubicBezTo>
                      <a:pt x="2365" y="2308"/>
                      <a:pt x="2365" y="2266"/>
                      <a:pt x="2344" y="2245"/>
                    </a:cubicBezTo>
                    <a:lnTo>
                      <a:pt x="105" y="17"/>
                    </a:lnTo>
                    <a:cubicBezTo>
                      <a:pt x="95" y="6"/>
                      <a:pt x="82" y="1"/>
                      <a:pt x="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4" name="Google Shape;5334;g303e823a111_4_0"/>
              <p:cNvSpPr/>
              <p:nvPr/>
            </p:nvSpPr>
            <p:spPr>
              <a:xfrm>
                <a:off x="35298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73" y="1"/>
                    </a:moveTo>
                    <a:cubicBezTo>
                      <a:pt x="42" y="1"/>
                      <a:pt x="10" y="22"/>
                      <a:pt x="10" y="54"/>
                    </a:cubicBezTo>
                    <a:cubicBezTo>
                      <a:pt x="0" y="85"/>
                      <a:pt x="31" y="117"/>
                      <a:pt x="63" y="117"/>
                    </a:cubicBezTo>
                    <a:lnTo>
                      <a:pt x="484" y="159"/>
                    </a:lnTo>
                    <a:cubicBezTo>
                      <a:pt x="515" y="159"/>
                      <a:pt x="547" y="138"/>
                      <a:pt x="547" y="106"/>
                    </a:cubicBezTo>
                    <a:cubicBezTo>
                      <a:pt x="547" y="75"/>
                      <a:pt x="526" y="43"/>
                      <a:pt x="494" y="43"/>
                    </a:cubicBezTo>
                    <a:lnTo>
                      <a:pt x="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5" name="Google Shape;5335;g303e823a111_4_0"/>
              <p:cNvSpPr/>
              <p:nvPr/>
            </p:nvSpPr>
            <p:spPr>
              <a:xfrm>
                <a:off x="35400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54" y="0"/>
                    </a:moveTo>
                    <a:cubicBezTo>
                      <a:pt x="22" y="10"/>
                      <a:pt x="1" y="31"/>
                      <a:pt x="1" y="63"/>
                    </a:cubicBezTo>
                    <a:lnTo>
                      <a:pt x="43" y="484"/>
                    </a:lnTo>
                    <a:cubicBezTo>
                      <a:pt x="43" y="515"/>
                      <a:pt x="75" y="536"/>
                      <a:pt x="106" y="536"/>
                    </a:cubicBezTo>
                    <a:cubicBezTo>
                      <a:pt x="138" y="536"/>
                      <a:pt x="169" y="505"/>
                      <a:pt x="159" y="473"/>
                    </a:cubicBezTo>
                    <a:lnTo>
                      <a:pt x="127" y="53"/>
                    </a:lnTo>
                    <a:cubicBezTo>
                      <a:pt x="117" y="21"/>
                      <a:pt x="85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6" name="Google Shape;5336;g303e823a111_4_0"/>
              <p:cNvSpPr/>
              <p:nvPr/>
            </p:nvSpPr>
            <p:spPr>
              <a:xfrm>
                <a:off x="35797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63" y="1"/>
                    </a:moveTo>
                    <a:cubicBezTo>
                      <a:pt x="31" y="1"/>
                      <a:pt x="0" y="32"/>
                      <a:pt x="10" y="64"/>
                    </a:cubicBezTo>
                    <a:lnTo>
                      <a:pt x="52" y="484"/>
                    </a:lnTo>
                    <a:cubicBezTo>
                      <a:pt x="52" y="516"/>
                      <a:pt x="73" y="537"/>
                      <a:pt x="105" y="537"/>
                    </a:cubicBezTo>
                    <a:lnTo>
                      <a:pt x="115" y="537"/>
                    </a:lnTo>
                    <a:cubicBezTo>
                      <a:pt x="147" y="537"/>
                      <a:pt x="168" y="505"/>
                      <a:pt x="168" y="474"/>
                    </a:cubicBezTo>
                    <a:lnTo>
                      <a:pt x="126" y="53"/>
                    </a:lnTo>
                    <a:cubicBezTo>
                      <a:pt x="126" y="22"/>
                      <a:pt x="94" y="1"/>
                      <a:pt x="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7" name="Google Shape;5337;g303e823a111_4_0"/>
              <p:cNvSpPr/>
              <p:nvPr/>
            </p:nvSpPr>
            <p:spPr>
              <a:xfrm>
                <a:off x="35805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63" y="0"/>
                    </a:moveTo>
                    <a:cubicBezTo>
                      <a:pt x="32" y="0"/>
                      <a:pt x="11" y="21"/>
                      <a:pt x="0" y="53"/>
                    </a:cubicBezTo>
                    <a:cubicBezTo>
                      <a:pt x="0" y="84"/>
                      <a:pt x="21" y="116"/>
                      <a:pt x="53" y="127"/>
                    </a:cubicBezTo>
                    <a:lnTo>
                      <a:pt x="474" y="158"/>
                    </a:lnTo>
                    <a:lnTo>
                      <a:pt x="484" y="158"/>
                    </a:lnTo>
                    <a:cubicBezTo>
                      <a:pt x="516" y="158"/>
                      <a:pt x="537" y="137"/>
                      <a:pt x="537" y="106"/>
                    </a:cubicBezTo>
                    <a:cubicBezTo>
                      <a:pt x="547" y="74"/>
                      <a:pt x="516" y="42"/>
                      <a:pt x="484" y="42"/>
                    </a:cubicBez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8" name="Google Shape;5338;g303e823a111_4_0"/>
              <p:cNvSpPr/>
              <p:nvPr/>
            </p:nvSpPr>
            <p:spPr>
              <a:xfrm>
                <a:off x="3532450" y="595350"/>
                <a:ext cx="59125" cy="58750"/>
              </a:xfrm>
              <a:custGeom>
                <a:rect b="b" l="l" r="r" t="t"/>
                <a:pathLst>
                  <a:path extrusionOk="0" h="2350" w="2365">
                    <a:moveTo>
                      <a:pt x="2298" y="1"/>
                    </a:moveTo>
                    <a:cubicBezTo>
                      <a:pt x="2283" y="1"/>
                      <a:pt x="2270" y="6"/>
                      <a:pt x="2260" y="17"/>
                    </a:cubicBezTo>
                    <a:lnTo>
                      <a:pt x="21" y="2245"/>
                    </a:lnTo>
                    <a:cubicBezTo>
                      <a:pt x="0" y="2266"/>
                      <a:pt x="0" y="2308"/>
                      <a:pt x="21" y="2329"/>
                    </a:cubicBezTo>
                    <a:cubicBezTo>
                      <a:pt x="42" y="2339"/>
                      <a:pt x="52" y="2350"/>
                      <a:pt x="63" y="2350"/>
                    </a:cubicBezTo>
                    <a:cubicBezTo>
                      <a:pt x="84" y="2350"/>
                      <a:pt x="94" y="2339"/>
                      <a:pt x="105" y="2329"/>
                    </a:cubicBezTo>
                    <a:lnTo>
                      <a:pt x="2344" y="101"/>
                    </a:lnTo>
                    <a:cubicBezTo>
                      <a:pt x="2365" y="80"/>
                      <a:pt x="2365" y="38"/>
                      <a:pt x="2344" y="17"/>
                    </a:cubicBezTo>
                    <a:cubicBezTo>
                      <a:pt x="2328" y="6"/>
                      <a:pt x="2312" y="1"/>
                      <a:pt x="22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9" name="Google Shape;5339;g303e823a111_4_0"/>
              <p:cNvSpPr/>
              <p:nvPr/>
            </p:nvSpPr>
            <p:spPr>
              <a:xfrm>
                <a:off x="3540050" y="643300"/>
                <a:ext cx="4225" cy="13425"/>
              </a:xfrm>
              <a:custGeom>
                <a:rect b="b" l="l" r="r" t="t"/>
                <a:pathLst>
                  <a:path extrusionOk="0" h="537" w="169">
                    <a:moveTo>
                      <a:pt x="106" y="1"/>
                    </a:moveTo>
                    <a:cubicBezTo>
                      <a:pt x="75" y="1"/>
                      <a:pt x="43" y="22"/>
                      <a:pt x="43" y="53"/>
                    </a:cubicBezTo>
                    <a:lnTo>
                      <a:pt x="1" y="474"/>
                    </a:lnTo>
                    <a:cubicBezTo>
                      <a:pt x="1" y="505"/>
                      <a:pt x="22" y="537"/>
                      <a:pt x="54" y="537"/>
                    </a:cubicBezTo>
                    <a:lnTo>
                      <a:pt x="64" y="537"/>
                    </a:lnTo>
                    <a:cubicBezTo>
                      <a:pt x="96" y="537"/>
                      <a:pt x="117" y="516"/>
                      <a:pt x="127" y="484"/>
                    </a:cubicBezTo>
                    <a:lnTo>
                      <a:pt x="159" y="64"/>
                    </a:lnTo>
                    <a:cubicBezTo>
                      <a:pt x="169" y="32"/>
                      <a:pt x="138" y="1"/>
                      <a:pt x="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0" name="Google Shape;5340;g303e823a111_4_0"/>
              <p:cNvSpPr/>
              <p:nvPr/>
            </p:nvSpPr>
            <p:spPr>
              <a:xfrm>
                <a:off x="3529825" y="642525"/>
                <a:ext cx="13675" cy="3950"/>
              </a:xfrm>
              <a:custGeom>
                <a:rect b="b" l="l" r="r" t="t"/>
                <a:pathLst>
                  <a:path extrusionOk="0" h="158" w="547">
                    <a:moveTo>
                      <a:pt x="484" y="0"/>
                    </a:moveTo>
                    <a:lnTo>
                      <a:pt x="63" y="42"/>
                    </a:lnTo>
                    <a:cubicBezTo>
                      <a:pt x="31" y="42"/>
                      <a:pt x="0" y="74"/>
                      <a:pt x="10" y="106"/>
                    </a:cubicBezTo>
                    <a:cubicBezTo>
                      <a:pt x="10" y="137"/>
                      <a:pt x="31" y="158"/>
                      <a:pt x="63" y="158"/>
                    </a:cubicBezTo>
                    <a:lnTo>
                      <a:pt x="73" y="158"/>
                    </a:lnTo>
                    <a:lnTo>
                      <a:pt x="494" y="127"/>
                    </a:lnTo>
                    <a:cubicBezTo>
                      <a:pt x="526" y="116"/>
                      <a:pt x="547" y="95"/>
                      <a:pt x="547" y="53"/>
                    </a:cubicBezTo>
                    <a:cubicBezTo>
                      <a:pt x="536" y="21"/>
                      <a:pt x="515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1" name="Google Shape;5341;g303e823a111_4_0"/>
              <p:cNvSpPr/>
              <p:nvPr/>
            </p:nvSpPr>
            <p:spPr>
              <a:xfrm>
                <a:off x="3580525" y="602825"/>
                <a:ext cx="13675" cy="3975"/>
              </a:xfrm>
              <a:custGeom>
                <a:rect b="b" l="l" r="r" t="t"/>
                <a:pathLst>
                  <a:path extrusionOk="0" h="159" w="547">
                    <a:moveTo>
                      <a:pt x="474" y="1"/>
                    </a:moveTo>
                    <a:lnTo>
                      <a:pt x="53" y="43"/>
                    </a:lnTo>
                    <a:cubicBezTo>
                      <a:pt x="21" y="43"/>
                      <a:pt x="0" y="75"/>
                      <a:pt x="0" y="106"/>
                    </a:cubicBezTo>
                    <a:cubicBezTo>
                      <a:pt x="11" y="138"/>
                      <a:pt x="32" y="159"/>
                      <a:pt x="63" y="159"/>
                    </a:cubicBezTo>
                    <a:lnTo>
                      <a:pt x="484" y="117"/>
                    </a:lnTo>
                    <a:cubicBezTo>
                      <a:pt x="516" y="117"/>
                      <a:pt x="547" y="85"/>
                      <a:pt x="537" y="54"/>
                    </a:cubicBezTo>
                    <a:cubicBezTo>
                      <a:pt x="537" y="22"/>
                      <a:pt x="505" y="1"/>
                      <a:pt x="4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2" name="Google Shape;5342;g303e823a111_4_0"/>
              <p:cNvSpPr/>
              <p:nvPr/>
            </p:nvSpPr>
            <p:spPr>
              <a:xfrm>
                <a:off x="3579750" y="592600"/>
                <a:ext cx="4225" cy="13400"/>
              </a:xfrm>
              <a:custGeom>
                <a:rect b="b" l="l" r="r" t="t"/>
                <a:pathLst>
                  <a:path extrusionOk="0" h="536" w="169">
                    <a:moveTo>
                      <a:pt x="115" y="0"/>
                    </a:moveTo>
                    <a:cubicBezTo>
                      <a:pt x="84" y="0"/>
                      <a:pt x="52" y="21"/>
                      <a:pt x="52" y="53"/>
                    </a:cubicBezTo>
                    <a:lnTo>
                      <a:pt x="10" y="473"/>
                    </a:lnTo>
                    <a:cubicBezTo>
                      <a:pt x="0" y="505"/>
                      <a:pt x="31" y="536"/>
                      <a:pt x="63" y="536"/>
                    </a:cubicBezTo>
                    <a:cubicBezTo>
                      <a:pt x="94" y="536"/>
                      <a:pt x="126" y="515"/>
                      <a:pt x="126" y="484"/>
                    </a:cubicBezTo>
                    <a:lnTo>
                      <a:pt x="168" y="63"/>
                    </a:lnTo>
                    <a:cubicBezTo>
                      <a:pt x="168" y="31"/>
                      <a:pt x="147" y="10"/>
                      <a:pt x="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6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g303e823a111_4_69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데이터분석</a:t>
            </a:r>
            <a:endParaRPr/>
          </a:p>
        </p:txBody>
      </p:sp>
      <p:pic>
        <p:nvPicPr>
          <p:cNvPr id="5348" name="Google Shape;5348;g303e823a111_4_6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763" y="1154325"/>
            <a:ext cx="31504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2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Google Shape;5353;g303e823a111_8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데이터분석</a:t>
            </a:r>
            <a:endParaRPr/>
          </a:p>
        </p:txBody>
      </p:sp>
      <p:pic>
        <p:nvPicPr>
          <p:cNvPr id="5354" name="Google Shape;5354;g303e823a111_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75081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5" name="Google Shape;5355;g303e823a111_8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881" y="1170125"/>
            <a:ext cx="4711719" cy="195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Google Shape;5360;g303e823a111_10_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데이터분석</a:t>
            </a:r>
            <a:endParaRPr/>
          </a:p>
        </p:txBody>
      </p:sp>
      <p:pic>
        <p:nvPicPr>
          <p:cNvPr id="5361" name="Google Shape;5361;g303e823a111_1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575" y="1170125"/>
            <a:ext cx="62148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5" name="Shape 5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6" name="Google Shape;5366;g303e823a111_8_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모델 구성</a:t>
            </a:r>
            <a:endParaRPr/>
          </a:p>
        </p:txBody>
      </p:sp>
      <p:pic>
        <p:nvPicPr>
          <p:cNvPr id="5367" name="Google Shape;5367;g303e823a111_8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8591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8" name="Google Shape;5368;g303e823a111_8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717" y="1170125"/>
            <a:ext cx="4400883" cy="2897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9" name="Google Shape;5369;g303e823a111_8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717" y="4219620"/>
            <a:ext cx="228600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96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Google Shape;4497;g303e823a111_0_1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  <a:latin typeface="Figtree"/>
                <a:ea typeface="Figtree"/>
                <a:cs typeface="Figtree"/>
                <a:sym typeface="Figtree"/>
              </a:rPr>
              <a:t>데이터 취합과정</a:t>
            </a:r>
            <a:endParaRPr b="1">
              <a:solidFill>
                <a:schemeClr val="accent4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4498" name="Google Shape;4498;g303e823a111_0_174"/>
          <p:cNvGrpSpPr/>
          <p:nvPr/>
        </p:nvGrpSpPr>
        <p:grpSpPr>
          <a:xfrm>
            <a:off x="719998" y="240421"/>
            <a:ext cx="637095" cy="560030"/>
            <a:chOff x="1475563" y="-1139763"/>
            <a:chExt cx="272205" cy="239298"/>
          </a:xfrm>
        </p:grpSpPr>
        <p:sp>
          <p:nvSpPr>
            <p:cNvPr id="4499" name="Google Shape;4499;g303e823a111_0_174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00" name="Google Shape;4500;g303e823a111_0_174"/>
            <p:cNvGrpSpPr/>
            <p:nvPr/>
          </p:nvGrpSpPr>
          <p:grpSpPr>
            <a:xfrm>
              <a:off x="1513972" y="-1139756"/>
              <a:ext cx="233777" cy="207437"/>
              <a:chOff x="4123600" y="573675"/>
              <a:chExt cx="78325" cy="69500"/>
            </a:xfrm>
          </p:grpSpPr>
          <p:sp>
            <p:nvSpPr>
              <p:cNvPr id="4501" name="Google Shape;4501;g303e823a111_0_174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g303e823a111_0_174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3" name="Google Shape;4503;g303e823a111_0_174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04" name="Google Shape;4504;g303e823a111_0_174"/>
          <p:cNvGrpSpPr/>
          <p:nvPr/>
        </p:nvGrpSpPr>
        <p:grpSpPr>
          <a:xfrm>
            <a:off x="7720589" y="4452604"/>
            <a:ext cx="735326" cy="724306"/>
            <a:chOff x="901949" y="-1891967"/>
            <a:chExt cx="473000" cy="465912"/>
          </a:xfrm>
        </p:grpSpPr>
        <p:sp>
          <p:nvSpPr>
            <p:cNvPr id="4505" name="Google Shape;4505;g303e823a111_0_174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06" name="Google Shape;4506;g303e823a111_0_174"/>
            <p:cNvGrpSpPr/>
            <p:nvPr/>
          </p:nvGrpSpPr>
          <p:grpSpPr>
            <a:xfrm>
              <a:off x="919433" y="-1856602"/>
              <a:ext cx="438005" cy="395174"/>
              <a:chOff x="3924400" y="333500"/>
              <a:chExt cx="146750" cy="132400"/>
            </a:xfrm>
          </p:grpSpPr>
          <p:sp>
            <p:nvSpPr>
              <p:cNvPr id="4507" name="Google Shape;4507;g303e823a111_0_174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8" name="Google Shape;4508;g303e823a111_0_174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9" name="Google Shape;4509;g303e823a111_0_174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0" name="Google Shape;4510;g303e823a111_0_174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1" name="Google Shape;4511;g303e823a111_0_174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2" name="Google Shape;4512;g303e823a111_0_174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3" name="Google Shape;4513;g303e823a111_0_174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4" name="Google Shape;4514;g303e823a111_0_174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5" name="Google Shape;4515;g303e823a111_0_174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516" name="Google Shape;4516;g303e823a111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25" y="1170125"/>
            <a:ext cx="1927899" cy="336617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7" name="Google Shape;4517;g303e823a111_0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875" y="1170125"/>
            <a:ext cx="3520251" cy="201962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8" name="Google Shape;4518;g303e823a111_0_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0775" y="2432450"/>
            <a:ext cx="3285056" cy="191362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9" name="Google Shape;4519;g303e823a111_0_174"/>
          <p:cNvSpPr txBox="1"/>
          <p:nvPr>
            <p:ph idx="4294967295" type="subTitle"/>
          </p:nvPr>
        </p:nvSpPr>
        <p:spPr>
          <a:xfrm>
            <a:off x="3119025" y="2974900"/>
            <a:ext cx="3210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500">
                <a:latin typeface="Patrick Hand"/>
                <a:ea typeface="Patrick Hand"/>
                <a:cs typeface="Patrick Hand"/>
                <a:sym typeface="Patrick Hand"/>
              </a:rPr>
              <a:t>…</a:t>
            </a:r>
            <a:endParaRPr sz="25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520" name="Google Shape;4520;g303e823a111_0_174"/>
          <p:cNvSpPr txBox="1"/>
          <p:nvPr>
            <p:ph idx="4294967295" type="subTitle"/>
          </p:nvPr>
        </p:nvSpPr>
        <p:spPr>
          <a:xfrm>
            <a:off x="4280200" y="4605000"/>
            <a:ext cx="18462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rPr>
              <a:t>def make_dataset()</a:t>
            </a:r>
            <a:endParaRPr b="1" sz="1700">
              <a:solidFill>
                <a:schemeClr val="accent4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521" name="Google Shape;4521;g303e823a111_0_174"/>
          <p:cNvSpPr/>
          <p:nvPr/>
        </p:nvSpPr>
        <p:spPr>
          <a:xfrm>
            <a:off x="2384875" y="3248402"/>
            <a:ext cx="515448" cy="350649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2" name="Google Shape;4522;g303e823a111_0_174"/>
          <p:cNvSpPr/>
          <p:nvPr/>
        </p:nvSpPr>
        <p:spPr>
          <a:xfrm>
            <a:off x="7018350" y="3248402"/>
            <a:ext cx="515448" cy="350649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3" name="Google Shape;4523;g303e823a111_0_174"/>
          <p:cNvSpPr txBox="1"/>
          <p:nvPr>
            <p:ph idx="4294967295" type="subTitle"/>
          </p:nvPr>
        </p:nvSpPr>
        <p:spPr>
          <a:xfrm>
            <a:off x="7706325" y="3170413"/>
            <a:ext cx="11274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000">
                <a:latin typeface="Patrick Hand"/>
                <a:ea typeface="Patrick Hand"/>
                <a:cs typeface="Patrick Hand"/>
                <a:sym typeface="Patrick Hand"/>
              </a:rPr>
              <a:t>total.csv</a:t>
            </a:r>
            <a:endParaRPr b="1" sz="2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524" name="Google Shape;4524;g303e823a111_0_174"/>
          <p:cNvGrpSpPr/>
          <p:nvPr/>
        </p:nvGrpSpPr>
        <p:grpSpPr>
          <a:xfrm rot="-5400000">
            <a:off x="4960295" y="4270919"/>
            <a:ext cx="360674" cy="350649"/>
            <a:chOff x="4923925" y="1877500"/>
            <a:chExt cx="59525" cy="36975"/>
          </a:xfrm>
        </p:grpSpPr>
        <p:sp>
          <p:nvSpPr>
            <p:cNvPr id="4525" name="Google Shape;4525;g303e823a111_0_174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g303e823a111_0_174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3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4" name="Google Shape;5374;g303e823a111_8_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데이터분리</a:t>
            </a:r>
            <a:endParaRPr/>
          </a:p>
        </p:txBody>
      </p:sp>
      <p:pic>
        <p:nvPicPr>
          <p:cNvPr id="5375" name="Google Shape;5375;g303e823a111_8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6772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g303e823a111_8_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데이터분리</a:t>
            </a:r>
            <a:endParaRPr/>
          </a:p>
        </p:txBody>
      </p:sp>
      <p:pic>
        <p:nvPicPr>
          <p:cNvPr id="5381" name="Google Shape;5381;g303e823a111_8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13" y="1170125"/>
            <a:ext cx="543877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2" name="Google Shape;5382;g303e823a111_8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13" y="3446600"/>
            <a:ext cx="528637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6" name="Shape 5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7" name="Google Shape;5387;g303e823a111_8_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에포크, 배치사이즈 설정</a:t>
            </a:r>
            <a:endParaRPr/>
          </a:p>
        </p:txBody>
      </p:sp>
      <p:pic>
        <p:nvPicPr>
          <p:cNvPr id="5388" name="Google Shape;5388;g303e823a111_8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1162225"/>
            <a:ext cx="54292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2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Google Shape;5393;g303e823a111_8_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학습</a:t>
            </a:r>
            <a:endParaRPr/>
          </a:p>
        </p:txBody>
      </p:sp>
      <p:pic>
        <p:nvPicPr>
          <p:cNvPr id="5394" name="Google Shape;5394;g303e823a111_8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50" y="1170125"/>
            <a:ext cx="221686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5" name="Google Shape;5395;g303e823a111_8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318" y="1170125"/>
            <a:ext cx="49680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9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Google Shape;5400;g303e823a111_8_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학습</a:t>
            </a:r>
            <a:endParaRPr/>
          </a:p>
        </p:txBody>
      </p:sp>
      <p:pic>
        <p:nvPicPr>
          <p:cNvPr id="5401" name="Google Shape;5401;g303e823a111_8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063" y="1178025"/>
            <a:ext cx="583988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5" name="Shape 5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" name="Google Shape;5406;g303e823a111_8_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모델검증</a:t>
            </a:r>
            <a:endParaRPr/>
          </a:p>
        </p:txBody>
      </p:sp>
      <p:pic>
        <p:nvPicPr>
          <p:cNvPr id="5407" name="Google Shape;5407;g303e823a111_8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00" y="1170125"/>
            <a:ext cx="339193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8" name="Google Shape;5408;g303e823a111_8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637" y="1170125"/>
            <a:ext cx="5286964" cy="303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2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g303e823a111_8_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결과</a:t>
            </a:r>
            <a:endParaRPr/>
          </a:p>
        </p:txBody>
      </p:sp>
      <p:pic>
        <p:nvPicPr>
          <p:cNvPr id="5414" name="Google Shape;5414;g303e823a111_8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46623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415" name="Google Shape;5415;g303e823a111_8_50"/>
          <p:cNvSpPr txBox="1"/>
          <p:nvPr/>
        </p:nvSpPr>
        <p:spPr>
          <a:xfrm>
            <a:off x="3881975" y="2541475"/>
            <a:ext cx="52224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아쉬운점: 낮은 스코어와 웹구성에 실패한게 다소 아쉬움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5416" name="Google Shape;5416;g303e823a111_8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030" y="1170125"/>
            <a:ext cx="40100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7" name="Google Shape;5417;g303e823a111_8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1030" y="1817825"/>
            <a:ext cx="286702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0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1" name="Google Shape;4531;g303e823a111_0_1310"/>
          <p:cNvSpPr txBox="1"/>
          <p:nvPr>
            <p:ph idx="4294967295" type="subTitle"/>
          </p:nvPr>
        </p:nvSpPr>
        <p:spPr>
          <a:xfrm>
            <a:off x="34550" y="85425"/>
            <a:ext cx="1846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rgbClr val="DA6C5A"/>
                </a:solidFill>
                <a:latin typeface="Patrick Hand"/>
                <a:ea typeface="Patrick Hand"/>
                <a:cs typeface="Patrick Hand"/>
                <a:sym typeface="Patrick Hand"/>
              </a:rPr>
              <a:t>def make_dataset()</a:t>
            </a:r>
            <a:endParaRPr b="1" sz="1700">
              <a:solidFill>
                <a:srgbClr val="DA6C5A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532" name="Google Shape;4532;g303e823a111_0_1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588925"/>
            <a:ext cx="5531349" cy="42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3" name="Google Shape;4533;g303e823a111_0_1310"/>
          <p:cNvSpPr/>
          <p:nvPr/>
        </p:nvSpPr>
        <p:spPr>
          <a:xfrm>
            <a:off x="1040775" y="2153500"/>
            <a:ext cx="3048600" cy="2817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37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g303e823a111_0_1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</a:rPr>
              <a:t>Raw </a:t>
            </a:r>
            <a:r>
              <a:rPr b="1" lang="en">
                <a:solidFill>
                  <a:schemeClr val="accent4"/>
                </a:solidFill>
              </a:rPr>
              <a:t>데이터</a:t>
            </a:r>
            <a:endParaRPr b="1">
              <a:solidFill>
                <a:schemeClr val="accent4"/>
              </a:solidFill>
            </a:endParaRPr>
          </a:p>
        </p:txBody>
      </p:sp>
      <p:grpSp>
        <p:nvGrpSpPr>
          <p:cNvPr id="4539" name="Google Shape;4539;g303e823a111_0_131"/>
          <p:cNvGrpSpPr/>
          <p:nvPr/>
        </p:nvGrpSpPr>
        <p:grpSpPr>
          <a:xfrm>
            <a:off x="719998" y="240421"/>
            <a:ext cx="637095" cy="560030"/>
            <a:chOff x="1475563" y="-1139763"/>
            <a:chExt cx="272205" cy="239298"/>
          </a:xfrm>
        </p:grpSpPr>
        <p:sp>
          <p:nvSpPr>
            <p:cNvPr id="4540" name="Google Shape;4540;g303e823a111_0_131"/>
            <p:cNvSpPr/>
            <p:nvPr/>
          </p:nvSpPr>
          <p:spPr>
            <a:xfrm rot="-5400000">
              <a:off x="1492016" y="-1156216"/>
              <a:ext cx="239298" cy="272205"/>
            </a:xfrm>
            <a:custGeom>
              <a:rect b="b" l="l" r="r" t="t"/>
              <a:pathLst>
                <a:path extrusionOk="0" h="3648" w="3207">
                  <a:moveTo>
                    <a:pt x="2113" y="2639"/>
                  </a:moveTo>
                  <a:cubicBezTo>
                    <a:pt x="2460" y="2902"/>
                    <a:pt x="3154" y="3143"/>
                    <a:pt x="3185" y="2491"/>
                  </a:cubicBezTo>
                  <a:cubicBezTo>
                    <a:pt x="3206" y="1914"/>
                    <a:pt x="2597" y="1977"/>
                    <a:pt x="2208" y="1977"/>
                  </a:cubicBezTo>
                  <a:cubicBezTo>
                    <a:pt x="2482" y="1788"/>
                    <a:pt x="2755" y="1146"/>
                    <a:pt x="2418" y="873"/>
                  </a:cubicBezTo>
                  <a:cubicBezTo>
                    <a:pt x="2019" y="536"/>
                    <a:pt x="1714" y="1209"/>
                    <a:pt x="1683" y="1546"/>
                  </a:cubicBezTo>
                  <a:cubicBezTo>
                    <a:pt x="1293" y="1"/>
                    <a:pt x="148" y="1524"/>
                    <a:pt x="1293" y="1935"/>
                  </a:cubicBezTo>
                  <a:cubicBezTo>
                    <a:pt x="1304" y="1935"/>
                    <a:pt x="1304" y="1935"/>
                    <a:pt x="1304" y="1945"/>
                  </a:cubicBezTo>
                  <a:cubicBezTo>
                    <a:pt x="1" y="1935"/>
                    <a:pt x="200" y="3490"/>
                    <a:pt x="1409" y="2639"/>
                  </a:cubicBezTo>
                  <a:cubicBezTo>
                    <a:pt x="1293" y="2944"/>
                    <a:pt x="1136" y="3648"/>
                    <a:pt x="1683" y="3585"/>
                  </a:cubicBezTo>
                  <a:cubicBezTo>
                    <a:pt x="2145" y="3564"/>
                    <a:pt x="2124" y="2986"/>
                    <a:pt x="2113" y="263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41" name="Google Shape;4541;g303e823a111_0_131"/>
            <p:cNvGrpSpPr/>
            <p:nvPr/>
          </p:nvGrpSpPr>
          <p:grpSpPr>
            <a:xfrm>
              <a:off x="1513972" y="-1139756"/>
              <a:ext cx="233777" cy="207437"/>
              <a:chOff x="4123600" y="573675"/>
              <a:chExt cx="78325" cy="69500"/>
            </a:xfrm>
          </p:grpSpPr>
          <p:sp>
            <p:nvSpPr>
              <p:cNvPr id="4542" name="Google Shape;4542;g303e823a111_0_131"/>
              <p:cNvSpPr/>
              <p:nvPr/>
            </p:nvSpPr>
            <p:spPr>
              <a:xfrm>
                <a:off x="4123600" y="573675"/>
                <a:ext cx="78325" cy="69500"/>
              </a:xfrm>
              <a:custGeom>
                <a:rect b="b" l="l" r="r" t="t"/>
                <a:pathLst>
                  <a:path extrusionOk="0" h="2780" w="3133">
                    <a:moveTo>
                      <a:pt x="1972" y="0"/>
                    </a:moveTo>
                    <a:cubicBezTo>
                      <a:pt x="1424" y="0"/>
                      <a:pt x="1485" y="596"/>
                      <a:pt x="1485" y="978"/>
                    </a:cubicBezTo>
                    <a:cubicBezTo>
                      <a:pt x="1358" y="795"/>
                      <a:pt x="1034" y="612"/>
                      <a:pt x="748" y="612"/>
                    </a:cubicBezTo>
                    <a:cubicBezTo>
                      <a:pt x="607" y="612"/>
                      <a:pt x="475" y="656"/>
                      <a:pt x="382" y="767"/>
                    </a:cubicBezTo>
                    <a:cubicBezTo>
                      <a:pt x="55" y="1167"/>
                      <a:pt x="718" y="1472"/>
                      <a:pt x="1054" y="1503"/>
                    </a:cubicBezTo>
                    <a:cubicBezTo>
                      <a:pt x="0" y="1767"/>
                      <a:pt x="375" y="2383"/>
                      <a:pt x="850" y="2383"/>
                    </a:cubicBezTo>
                    <a:cubicBezTo>
                      <a:pt x="1076" y="2383"/>
                      <a:pt x="1325" y="2244"/>
                      <a:pt x="1454" y="1861"/>
                    </a:cubicBezTo>
                    <a:lnTo>
                      <a:pt x="1454" y="1861"/>
                    </a:lnTo>
                    <a:cubicBezTo>
                      <a:pt x="1444" y="2491"/>
                      <a:pt x="1790" y="2779"/>
                      <a:pt x="2069" y="2779"/>
                    </a:cubicBezTo>
                    <a:cubicBezTo>
                      <a:pt x="2380" y="2779"/>
                      <a:pt x="2607" y="2420"/>
                      <a:pt x="2158" y="1776"/>
                    </a:cubicBezTo>
                    <a:lnTo>
                      <a:pt x="2158" y="1776"/>
                    </a:lnTo>
                    <a:cubicBezTo>
                      <a:pt x="2296" y="1829"/>
                      <a:pt x="2515" y="1890"/>
                      <a:pt x="2707" y="1890"/>
                    </a:cubicBezTo>
                    <a:cubicBezTo>
                      <a:pt x="2939" y="1890"/>
                      <a:pt x="3132" y="1802"/>
                      <a:pt x="3103" y="1503"/>
                    </a:cubicBezTo>
                    <a:cubicBezTo>
                      <a:pt x="3079" y="1110"/>
                      <a:pt x="2667" y="1070"/>
                      <a:pt x="2330" y="1070"/>
                    </a:cubicBezTo>
                    <a:cubicBezTo>
                      <a:pt x="2267" y="1070"/>
                      <a:pt x="2206" y="1071"/>
                      <a:pt x="2151" y="1072"/>
                    </a:cubicBezTo>
                    <a:lnTo>
                      <a:pt x="2151" y="1072"/>
                    </a:lnTo>
                    <a:cubicBezTo>
                      <a:pt x="2415" y="724"/>
                      <a:pt x="2653" y="31"/>
                      <a:pt x="2000" y="1"/>
                    </a:cubicBezTo>
                    <a:cubicBezTo>
                      <a:pt x="1991" y="0"/>
                      <a:pt x="1981" y="0"/>
                      <a:pt x="19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3" name="Google Shape;4543;g303e823a111_0_131"/>
              <p:cNvSpPr/>
              <p:nvPr/>
            </p:nvSpPr>
            <p:spPr>
              <a:xfrm>
                <a:off x="4137200" y="584950"/>
                <a:ext cx="53275" cy="47100"/>
              </a:xfrm>
              <a:custGeom>
                <a:rect b="b" l="l" r="r" t="t"/>
                <a:pathLst>
                  <a:path extrusionOk="0" h="1884" w="2131">
                    <a:moveTo>
                      <a:pt x="1332" y="0"/>
                    </a:moveTo>
                    <a:cubicBezTo>
                      <a:pt x="964" y="0"/>
                      <a:pt x="1004" y="397"/>
                      <a:pt x="1004" y="664"/>
                    </a:cubicBezTo>
                    <a:cubicBezTo>
                      <a:pt x="927" y="537"/>
                      <a:pt x="703" y="410"/>
                      <a:pt x="506" y="410"/>
                    </a:cubicBezTo>
                    <a:cubicBezTo>
                      <a:pt x="410" y="410"/>
                      <a:pt x="320" y="440"/>
                      <a:pt x="258" y="517"/>
                    </a:cubicBezTo>
                    <a:cubicBezTo>
                      <a:pt x="37" y="790"/>
                      <a:pt x="489" y="989"/>
                      <a:pt x="721" y="1010"/>
                    </a:cubicBezTo>
                    <a:cubicBezTo>
                      <a:pt x="0" y="1196"/>
                      <a:pt x="257" y="1618"/>
                      <a:pt x="579" y="1618"/>
                    </a:cubicBezTo>
                    <a:cubicBezTo>
                      <a:pt x="731" y="1618"/>
                      <a:pt x="898" y="1523"/>
                      <a:pt x="983" y="1262"/>
                    </a:cubicBezTo>
                    <a:lnTo>
                      <a:pt x="983" y="1262"/>
                    </a:lnTo>
                    <a:cubicBezTo>
                      <a:pt x="978" y="1689"/>
                      <a:pt x="1214" y="1884"/>
                      <a:pt x="1404" y="1884"/>
                    </a:cubicBezTo>
                    <a:cubicBezTo>
                      <a:pt x="1617" y="1884"/>
                      <a:pt x="1772" y="1638"/>
                      <a:pt x="1466" y="1199"/>
                    </a:cubicBezTo>
                    <a:lnTo>
                      <a:pt x="1466" y="1199"/>
                    </a:lnTo>
                    <a:cubicBezTo>
                      <a:pt x="1557" y="1237"/>
                      <a:pt x="1705" y="1280"/>
                      <a:pt x="1837" y="1280"/>
                    </a:cubicBezTo>
                    <a:cubicBezTo>
                      <a:pt x="1996" y="1280"/>
                      <a:pt x="2131" y="1218"/>
                      <a:pt x="2108" y="1010"/>
                    </a:cubicBezTo>
                    <a:cubicBezTo>
                      <a:pt x="2091" y="752"/>
                      <a:pt x="1815" y="725"/>
                      <a:pt x="1587" y="725"/>
                    </a:cubicBezTo>
                    <a:cubicBezTo>
                      <a:pt x="1543" y="725"/>
                      <a:pt x="1501" y="726"/>
                      <a:pt x="1462" y="727"/>
                    </a:cubicBezTo>
                    <a:lnTo>
                      <a:pt x="1462" y="727"/>
                    </a:lnTo>
                    <a:cubicBezTo>
                      <a:pt x="1645" y="488"/>
                      <a:pt x="1800" y="22"/>
                      <a:pt x="1361" y="1"/>
                    </a:cubicBezTo>
                    <a:cubicBezTo>
                      <a:pt x="1351" y="1"/>
                      <a:pt x="1342" y="0"/>
                      <a:pt x="13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4" name="Google Shape;4544;g303e823a111_0_131"/>
              <p:cNvSpPr/>
              <p:nvPr/>
            </p:nvSpPr>
            <p:spPr>
              <a:xfrm>
                <a:off x="4157825" y="600200"/>
                <a:ext cx="16575" cy="16600"/>
              </a:xfrm>
              <a:custGeom>
                <a:rect b="b" l="l" r="r" t="t"/>
                <a:pathLst>
                  <a:path extrusionOk="0" h="664" w="663">
                    <a:moveTo>
                      <a:pt x="11" y="327"/>
                    </a:moveTo>
                    <a:cubicBezTo>
                      <a:pt x="11" y="369"/>
                      <a:pt x="11" y="411"/>
                      <a:pt x="22" y="453"/>
                    </a:cubicBezTo>
                    <a:cubicBezTo>
                      <a:pt x="43" y="526"/>
                      <a:pt x="85" y="589"/>
                      <a:pt x="158" y="621"/>
                    </a:cubicBezTo>
                    <a:cubicBezTo>
                      <a:pt x="274" y="663"/>
                      <a:pt x="389" y="652"/>
                      <a:pt x="505" y="600"/>
                    </a:cubicBezTo>
                    <a:cubicBezTo>
                      <a:pt x="568" y="579"/>
                      <a:pt x="599" y="526"/>
                      <a:pt x="620" y="463"/>
                    </a:cubicBezTo>
                    <a:cubicBezTo>
                      <a:pt x="652" y="390"/>
                      <a:pt x="662" y="306"/>
                      <a:pt x="641" y="211"/>
                    </a:cubicBezTo>
                    <a:cubicBezTo>
                      <a:pt x="620" y="127"/>
                      <a:pt x="568" y="75"/>
                      <a:pt x="505" y="43"/>
                    </a:cubicBezTo>
                    <a:cubicBezTo>
                      <a:pt x="421" y="1"/>
                      <a:pt x="337" y="1"/>
                      <a:pt x="253" y="22"/>
                    </a:cubicBezTo>
                    <a:cubicBezTo>
                      <a:pt x="232" y="22"/>
                      <a:pt x="211" y="33"/>
                      <a:pt x="190" y="43"/>
                    </a:cubicBezTo>
                    <a:cubicBezTo>
                      <a:pt x="95" y="75"/>
                      <a:pt x="1" y="211"/>
                      <a:pt x="11" y="3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45" name="Google Shape;4545;g303e823a111_0_131"/>
          <p:cNvGrpSpPr/>
          <p:nvPr/>
        </p:nvGrpSpPr>
        <p:grpSpPr>
          <a:xfrm>
            <a:off x="7720589" y="4300204"/>
            <a:ext cx="735326" cy="724306"/>
            <a:chOff x="901949" y="-1891967"/>
            <a:chExt cx="473000" cy="465912"/>
          </a:xfrm>
        </p:grpSpPr>
        <p:sp>
          <p:nvSpPr>
            <p:cNvPr id="4546" name="Google Shape;4546;g303e823a111_0_131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47" name="Google Shape;4547;g303e823a111_0_131"/>
            <p:cNvGrpSpPr/>
            <p:nvPr/>
          </p:nvGrpSpPr>
          <p:grpSpPr>
            <a:xfrm>
              <a:off x="919433" y="-1856602"/>
              <a:ext cx="438005" cy="395174"/>
              <a:chOff x="3924400" y="333500"/>
              <a:chExt cx="146750" cy="132400"/>
            </a:xfrm>
          </p:grpSpPr>
          <p:sp>
            <p:nvSpPr>
              <p:cNvPr id="4548" name="Google Shape;4548;g303e823a111_0_131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9" name="Google Shape;4549;g303e823a111_0_131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0" name="Google Shape;4550;g303e823a111_0_131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1" name="Google Shape;4551;g303e823a111_0_131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2" name="Google Shape;4552;g303e823a111_0_131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3" name="Google Shape;4553;g303e823a111_0_131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4" name="Google Shape;4554;g303e823a111_0_131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5" name="Google Shape;4555;g303e823a111_0_131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6" name="Google Shape;4556;g303e823a111_0_131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57" name="Google Shape;4557;g303e823a111_0_131"/>
          <p:cNvSpPr txBox="1"/>
          <p:nvPr>
            <p:ph idx="4294967295" type="subTitle"/>
          </p:nvPr>
        </p:nvSpPr>
        <p:spPr>
          <a:xfrm>
            <a:off x="3927900" y="3955750"/>
            <a:ext cx="37725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279.2+ MB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558" name="Google Shape;4558;g303e823a111_0_131"/>
          <p:cNvGrpSpPr/>
          <p:nvPr/>
        </p:nvGrpSpPr>
        <p:grpSpPr>
          <a:xfrm>
            <a:off x="1353548" y="4099797"/>
            <a:ext cx="1758251" cy="369861"/>
            <a:chOff x="1302600" y="1711650"/>
            <a:chExt cx="1521900" cy="1525200"/>
          </a:xfrm>
        </p:grpSpPr>
        <p:sp>
          <p:nvSpPr>
            <p:cNvPr id="4559" name="Google Shape;4559;g303e823a111_0_131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g303e823a111_0_131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1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Memory usage</a:t>
              </a:r>
              <a:endParaRPr b="1" i="0" sz="8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4561" name="Google Shape;4561;g303e823a111_0_131"/>
          <p:cNvGrpSpPr/>
          <p:nvPr/>
        </p:nvGrpSpPr>
        <p:grpSpPr>
          <a:xfrm>
            <a:off x="1353561" y="2213122"/>
            <a:ext cx="1758251" cy="369861"/>
            <a:chOff x="1302600" y="1711650"/>
            <a:chExt cx="1521900" cy="1525200"/>
          </a:xfrm>
        </p:grpSpPr>
        <p:sp>
          <p:nvSpPr>
            <p:cNvPr id="4562" name="Google Shape;4562;g303e823a111_0_131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563" name="Google Shape;4563;g303e823a111_0_131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name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4564" name="Google Shape;4564;g303e823a111_0_131"/>
          <p:cNvGrpSpPr/>
          <p:nvPr/>
        </p:nvGrpSpPr>
        <p:grpSpPr>
          <a:xfrm>
            <a:off x="1353561" y="2870197"/>
            <a:ext cx="1758251" cy="369861"/>
            <a:chOff x="1302600" y="1711650"/>
            <a:chExt cx="1521900" cy="1525200"/>
          </a:xfrm>
        </p:grpSpPr>
        <p:sp>
          <p:nvSpPr>
            <p:cNvPr id="4565" name="Google Shape;4565;g303e823a111_0_131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4566" name="Google Shape;4566;g303e823a111_0_131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0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RangeIndex:</a:t>
              </a:r>
              <a:endParaRPr b="1" i="0" sz="2000" u="none" cap="none" strike="noStrike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endParaRPr>
            </a:p>
          </p:txBody>
        </p:sp>
      </p:grpSp>
      <p:grpSp>
        <p:nvGrpSpPr>
          <p:cNvPr id="4567" name="Google Shape;4567;g303e823a111_0_131"/>
          <p:cNvGrpSpPr/>
          <p:nvPr/>
        </p:nvGrpSpPr>
        <p:grpSpPr>
          <a:xfrm>
            <a:off x="1353561" y="3451072"/>
            <a:ext cx="1758251" cy="369861"/>
            <a:chOff x="1302600" y="1711650"/>
            <a:chExt cx="1521900" cy="1525200"/>
          </a:xfrm>
        </p:grpSpPr>
        <p:sp>
          <p:nvSpPr>
            <p:cNvPr id="4568" name="Google Shape;4568;g303e823a111_0_131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g303e823a111_0_131"/>
            <p:cNvSpPr/>
            <p:nvPr/>
          </p:nvSpPr>
          <p:spPr>
            <a:xfrm>
              <a:off x="1302600" y="1711650"/>
              <a:ext cx="1521900" cy="152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b="1" lang="en" sz="2700">
                  <a:solidFill>
                    <a:schemeClr val="dk1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Columns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</p:grpSp>
      <p:sp>
        <p:nvSpPr>
          <p:cNvPr id="4570" name="Google Shape;4570;g303e823a111_0_131"/>
          <p:cNvSpPr txBox="1"/>
          <p:nvPr>
            <p:ph idx="4294967295" type="subTitle"/>
          </p:nvPr>
        </p:nvSpPr>
        <p:spPr>
          <a:xfrm>
            <a:off x="3927900" y="2060725"/>
            <a:ext cx="1462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000">
                <a:latin typeface="Patrick Hand"/>
                <a:ea typeface="Patrick Hand"/>
                <a:cs typeface="Patrick Hand"/>
                <a:sym typeface="Patrick Hand"/>
              </a:rPr>
              <a:t>total.csv</a:t>
            </a:r>
            <a:endParaRPr b="1" sz="3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571" name="Google Shape;4571;g303e823a111_0_131"/>
          <p:cNvSpPr txBox="1"/>
          <p:nvPr>
            <p:ph idx="4294967295" type="subTitle"/>
          </p:nvPr>
        </p:nvSpPr>
        <p:spPr>
          <a:xfrm>
            <a:off x="3851700" y="2760075"/>
            <a:ext cx="35775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 620367 entries, 0 to 620366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3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572" name="Google Shape;4572;g303e823a111_0_131"/>
          <p:cNvSpPr txBox="1"/>
          <p:nvPr>
            <p:ph idx="4294967295" type="subTitle"/>
          </p:nvPr>
        </p:nvSpPr>
        <p:spPr>
          <a:xfrm>
            <a:off x="3927900" y="3357913"/>
            <a:ext cx="37725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400">
                <a:latin typeface="Patrick Hand"/>
                <a:ea typeface="Patrick Hand"/>
                <a:cs typeface="Patrick Hand"/>
                <a:sym typeface="Patrick Hand"/>
              </a:rPr>
              <a:t>59</a:t>
            </a:r>
            <a:endParaRPr b="1"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92B4">
            <a:alpha val="43529"/>
          </a:srgbClr>
        </a:solidFill>
      </p:bgPr>
    </p:bg>
    <p:spTree>
      <p:nvGrpSpPr>
        <p:cNvPr id="4576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Google Shape;4577;p19"/>
          <p:cNvSpPr txBox="1"/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4"/>
                </a:solidFill>
              </a:rPr>
              <a:t>Spring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578" name="Google Shape;4578;p19"/>
          <p:cNvSpPr txBox="1"/>
          <p:nvPr>
            <p:ph idx="1" type="subTitle"/>
          </p:nvPr>
        </p:nvSpPr>
        <p:spPr>
          <a:xfrm>
            <a:off x="2135550" y="3305900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900"/>
              <a:t>도영훈</a:t>
            </a:r>
            <a:endParaRPr b="1" sz="2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2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Google Shape;4583;g303e823a111_0_2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4"/>
                </a:solidFill>
              </a:rPr>
              <a:t>데이터 전처리과정</a:t>
            </a:r>
            <a:endParaRPr b="1">
              <a:solidFill>
                <a:schemeClr val="accent4"/>
              </a:solidFill>
            </a:endParaRPr>
          </a:p>
        </p:txBody>
      </p:sp>
      <p:grpSp>
        <p:nvGrpSpPr>
          <p:cNvPr id="4584" name="Google Shape;4584;g303e823a111_0_230"/>
          <p:cNvGrpSpPr/>
          <p:nvPr/>
        </p:nvGrpSpPr>
        <p:grpSpPr>
          <a:xfrm>
            <a:off x="7720589" y="4300204"/>
            <a:ext cx="735326" cy="724306"/>
            <a:chOff x="901949" y="-1891967"/>
            <a:chExt cx="473000" cy="465912"/>
          </a:xfrm>
        </p:grpSpPr>
        <p:sp>
          <p:nvSpPr>
            <p:cNvPr id="4585" name="Google Shape;4585;g303e823a111_0_230"/>
            <p:cNvSpPr/>
            <p:nvPr/>
          </p:nvSpPr>
          <p:spPr>
            <a:xfrm rot="-5400000">
              <a:off x="905493" y="-1895511"/>
              <a:ext cx="465912" cy="473000"/>
            </a:xfrm>
            <a:custGeom>
              <a:rect b="b" l="l" r="r" t="t"/>
              <a:pathLst>
                <a:path extrusionOk="0" h="6339" w="6244">
                  <a:moveTo>
                    <a:pt x="2565" y="1461"/>
                  </a:moveTo>
                  <a:cubicBezTo>
                    <a:pt x="2617" y="1"/>
                    <a:pt x="568" y="863"/>
                    <a:pt x="1640" y="2292"/>
                  </a:cubicBezTo>
                  <a:cubicBezTo>
                    <a:pt x="389" y="1461"/>
                    <a:pt x="0" y="3511"/>
                    <a:pt x="1430" y="3659"/>
                  </a:cubicBezTo>
                  <a:cubicBezTo>
                    <a:pt x="178" y="3743"/>
                    <a:pt x="862" y="6338"/>
                    <a:pt x="2112" y="4878"/>
                  </a:cubicBezTo>
                  <a:cubicBezTo>
                    <a:pt x="1965" y="5361"/>
                    <a:pt x="2112" y="5897"/>
                    <a:pt x="2617" y="6013"/>
                  </a:cubicBezTo>
                  <a:cubicBezTo>
                    <a:pt x="3332" y="6191"/>
                    <a:pt x="3605" y="5582"/>
                    <a:pt x="3626" y="5004"/>
                  </a:cubicBezTo>
                  <a:cubicBezTo>
                    <a:pt x="3868" y="5477"/>
                    <a:pt x="4436" y="5771"/>
                    <a:pt x="4845" y="5298"/>
                  </a:cubicBezTo>
                  <a:cubicBezTo>
                    <a:pt x="5297" y="4762"/>
                    <a:pt x="5097" y="4331"/>
                    <a:pt x="4583" y="3995"/>
                  </a:cubicBezTo>
                  <a:cubicBezTo>
                    <a:pt x="5087" y="3963"/>
                    <a:pt x="5917" y="3932"/>
                    <a:pt x="5802" y="3185"/>
                  </a:cubicBezTo>
                  <a:cubicBezTo>
                    <a:pt x="5707" y="2597"/>
                    <a:pt x="5024" y="2650"/>
                    <a:pt x="4583" y="2713"/>
                  </a:cubicBezTo>
                  <a:lnTo>
                    <a:pt x="4551" y="2713"/>
                  </a:lnTo>
                  <a:cubicBezTo>
                    <a:pt x="6243" y="2502"/>
                    <a:pt x="4719" y="421"/>
                    <a:pt x="4015" y="1672"/>
                  </a:cubicBezTo>
                  <a:cubicBezTo>
                    <a:pt x="4235" y="1020"/>
                    <a:pt x="4109" y="663"/>
                    <a:pt x="3605" y="537"/>
                  </a:cubicBezTo>
                  <a:cubicBezTo>
                    <a:pt x="2974" y="389"/>
                    <a:pt x="2691" y="842"/>
                    <a:pt x="2565" y="146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298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86" name="Google Shape;4586;g303e823a111_0_230"/>
            <p:cNvGrpSpPr/>
            <p:nvPr/>
          </p:nvGrpSpPr>
          <p:grpSpPr>
            <a:xfrm>
              <a:off x="919433" y="-1856602"/>
              <a:ext cx="438005" cy="395174"/>
              <a:chOff x="3924400" y="333500"/>
              <a:chExt cx="146750" cy="132400"/>
            </a:xfrm>
          </p:grpSpPr>
          <p:sp>
            <p:nvSpPr>
              <p:cNvPr id="4587" name="Google Shape;4587;g303e823a111_0_230"/>
              <p:cNvSpPr/>
              <p:nvPr/>
            </p:nvSpPr>
            <p:spPr>
              <a:xfrm>
                <a:off x="3924400" y="333500"/>
                <a:ext cx="146750" cy="132400"/>
              </a:xfrm>
              <a:custGeom>
                <a:rect b="b" l="l" r="r" t="t"/>
                <a:pathLst>
                  <a:path extrusionOk="0" h="5296" w="5870">
                    <a:moveTo>
                      <a:pt x="2997" y="0"/>
                    </a:moveTo>
                    <a:cubicBezTo>
                      <a:pt x="2955" y="0"/>
                      <a:pt x="2911" y="4"/>
                      <a:pt x="2863" y="11"/>
                    </a:cubicBezTo>
                    <a:cubicBezTo>
                      <a:pt x="2274" y="106"/>
                      <a:pt x="2327" y="789"/>
                      <a:pt x="2390" y="1230"/>
                    </a:cubicBezTo>
                    <a:lnTo>
                      <a:pt x="2390" y="1262"/>
                    </a:lnTo>
                    <a:cubicBezTo>
                      <a:pt x="2320" y="699"/>
                      <a:pt x="2043" y="492"/>
                      <a:pt x="1751" y="492"/>
                    </a:cubicBezTo>
                    <a:cubicBezTo>
                      <a:pt x="1164" y="492"/>
                      <a:pt x="514" y="1328"/>
                      <a:pt x="1350" y="1798"/>
                    </a:cubicBezTo>
                    <a:cubicBezTo>
                      <a:pt x="1145" y="1729"/>
                      <a:pt x="970" y="1694"/>
                      <a:pt x="822" y="1694"/>
                    </a:cubicBezTo>
                    <a:cubicBezTo>
                      <a:pt x="498" y="1694"/>
                      <a:pt x="304" y="1862"/>
                      <a:pt x="224" y="2208"/>
                    </a:cubicBezTo>
                    <a:cubicBezTo>
                      <a:pt x="67" y="2839"/>
                      <a:pt x="519" y="3122"/>
                      <a:pt x="1139" y="3248"/>
                    </a:cubicBezTo>
                    <a:cubicBezTo>
                      <a:pt x="1121" y="3248"/>
                      <a:pt x="1103" y="3247"/>
                      <a:pt x="1086" y="3247"/>
                    </a:cubicBezTo>
                    <a:cubicBezTo>
                      <a:pt x="0" y="3247"/>
                      <a:pt x="306" y="4484"/>
                      <a:pt x="1172" y="4484"/>
                    </a:cubicBezTo>
                    <a:cubicBezTo>
                      <a:pt x="1403" y="4484"/>
                      <a:pt x="1674" y="4396"/>
                      <a:pt x="1969" y="4173"/>
                    </a:cubicBezTo>
                    <a:lnTo>
                      <a:pt x="1969" y="4173"/>
                    </a:lnTo>
                    <a:cubicBezTo>
                      <a:pt x="1509" y="4867"/>
                      <a:pt x="1934" y="5296"/>
                      <a:pt x="2432" y="5296"/>
                    </a:cubicBezTo>
                    <a:cubicBezTo>
                      <a:pt x="2831" y="5296"/>
                      <a:pt x="3276" y="5020"/>
                      <a:pt x="3347" y="4383"/>
                    </a:cubicBezTo>
                    <a:cubicBezTo>
                      <a:pt x="3374" y="4853"/>
                      <a:pt x="3750" y="5051"/>
                      <a:pt x="4138" y="5051"/>
                    </a:cubicBezTo>
                    <a:cubicBezTo>
                      <a:pt x="4792" y="5051"/>
                      <a:pt x="5477" y="4486"/>
                      <a:pt x="4566" y="3701"/>
                    </a:cubicBezTo>
                    <a:lnTo>
                      <a:pt x="4566" y="3701"/>
                    </a:lnTo>
                    <a:cubicBezTo>
                      <a:pt x="4681" y="3736"/>
                      <a:pt x="4800" y="3755"/>
                      <a:pt x="4916" y="3755"/>
                    </a:cubicBezTo>
                    <a:cubicBezTo>
                      <a:pt x="5275" y="3755"/>
                      <a:pt x="5603" y="3578"/>
                      <a:pt x="5690" y="3196"/>
                    </a:cubicBezTo>
                    <a:cubicBezTo>
                      <a:pt x="5869" y="2481"/>
                      <a:pt x="5259" y="2208"/>
                      <a:pt x="4681" y="2187"/>
                    </a:cubicBezTo>
                    <a:cubicBezTo>
                      <a:pt x="5154" y="1945"/>
                      <a:pt x="5459" y="1377"/>
                      <a:pt x="4975" y="968"/>
                    </a:cubicBezTo>
                    <a:cubicBezTo>
                      <a:pt x="4769" y="794"/>
                      <a:pt x="4578" y="716"/>
                      <a:pt x="4402" y="716"/>
                    </a:cubicBezTo>
                    <a:cubicBezTo>
                      <a:pt x="4122" y="716"/>
                      <a:pt x="3879" y="914"/>
                      <a:pt x="3672" y="1230"/>
                    </a:cubicBezTo>
                    <a:cubicBezTo>
                      <a:pt x="3643" y="758"/>
                      <a:pt x="3613" y="0"/>
                      <a:pt x="29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8" name="Google Shape;4588;g303e823a111_0_230"/>
              <p:cNvSpPr/>
              <p:nvPr/>
            </p:nvSpPr>
            <p:spPr>
              <a:xfrm>
                <a:off x="3950325" y="356725"/>
                <a:ext cx="95325" cy="86075"/>
              </a:xfrm>
              <a:custGeom>
                <a:rect b="b" l="l" r="r" t="t"/>
                <a:pathLst>
                  <a:path extrusionOk="0" h="3443" w="3813">
                    <a:moveTo>
                      <a:pt x="1943" y="0"/>
                    </a:moveTo>
                    <a:cubicBezTo>
                      <a:pt x="1916" y="0"/>
                      <a:pt x="1887" y="2"/>
                      <a:pt x="1857" y="7"/>
                    </a:cubicBezTo>
                    <a:cubicBezTo>
                      <a:pt x="1479" y="60"/>
                      <a:pt x="1511" y="511"/>
                      <a:pt x="1553" y="796"/>
                    </a:cubicBezTo>
                    <a:lnTo>
                      <a:pt x="1553" y="817"/>
                    </a:lnTo>
                    <a:cubicBezTo>
                      <a:pt x="1507" y="450"/>
                      <a:pt x="1328" y="315"/>
                      <a:pt x="1138" y="315"/>
                    </a:cubicBezTo>
                    <a:cubicBezTo>
                      <a:pt x="756" y="315"/>
                      <a:pt x="332" y="861"/>
                      <a:pt x="880" y="1163"/>
                    </a:cubicBezTo>
                    <a:cubicBezTo>
                      <a:pt x="748" y="1118"/>
                      <a:pt x="635" y="1096"/>
                      <a:pt x="539" y="1096"/>
                    </a:cubicBezTo>
                    <a:cubicBezTo>
                      <a:pt x="322" y="1096"/>
                      <a:pt x="195" y="1210"/>
                      <a:pt x="144" y="1436"/>
                    </a:cubicBezTo>
                    <a:cubicBezTo>
                      <a:pt x="49" y="1847"/>
                      <a:pt x="334" y="2025"/>
                      <a:pt x="743" y="2109"/>
                    </a:cubicBezTo>
                    <a:cubicBezTo>
                      <a:pt x="732" y="2109"/>
                      <a:pt x="721" y="2108"/>
                      <a:pt x="711" y="2108"/>
                    </a:cubicBezTo>
                    <a:cubicBezTo>
                      <a:pt x="1" y="2108"/>
                      <a:pt x="195" y="2914"/>
                      <a:pt x="758" y="2914"/>
                    </a:cubicBezTo>
                    <a:cubicBezTo>
                      <a:pt x="909" y="2914"/>
                      <a:pt x="1086" y="2856"/>
                      <a:pt x="1280" y="2709"/>
                    </a:cubicBezTo>
                    <a:lnTo>
                      <a:pt x="1280" y="2709"/>
                    </a:lnTo>
                    <a:cubicBezTo>
                      <a:pt x="982" y="3163"/>
                      <a:pt x="1260" y="3443"/>
                      <a:pt x="1582" y="3443"/>
                    </a:cubicBezTo>
                    <a:cubicBezTo>
                      <a:pt x="1842" y="3443"/>
                      <a:pt x="2131" y="3262"/>
                      <a:pt x="2172" y="2845"/>
                    </a:cubicBezTo>
                    <a:cubicBezTo>
                      <a:pt x="2188" y="3150"/>
                      <a:pt x="2432" y="3279"/>
                      <a:pt x="2684" y="3279"/>
                    </a:cubicBezTo>
                    <a:cubicBezTo>
                      <a:pt x="3109" y="3279"/>
                      <a:pt x="3555" y="2912"/>
                      <a:pt x="2961" y="2403"/>
                    </a:cubicBezTo>
                    <a:lnTo>
                      <a:pt x="2961" y="2403"/>
                    </a:lnTo>
                    <a:cubicBezTo>
                      <a:pt x="3038" y="2426"/>
                      <a:pt x="3117" y="2438"/>
                      <a:pt x="3193" y="2438"/>
                    </a:cubicBezTo>
                    <a:cubicBezTo>
                      <a:pt x="3429" y="2438"/>
                      <a:pt x="3641" y="2324"/>
                      <a:pt x="3697" y="2078"/>
                    </a:cubicBezTo>
                    <a:cubicBezTo>
                      <a:pt x="3812" y="1615"/>
                      <a:pt x="3413" y="1436"/>
                      <a:pt x="3045" y="1415"/>
                    </a:cubicBezTo>
                    <a:cubicBezTo>
                      <a:pt x="3350" y="1258"/>
                      <a:pt x="3539" y="890"/>
                      <a:pt x="3234" y="627"/>
                    </a:cubicBezTo>
                    <a:cubicBezTo>
                      <a:pt x="3100" y="513"/>
                      <a:pt x="2975" y="462"/>
                      <a:pt x="2859" y="462"/>
                    </a:cubicBezTo>
                    <a:cubicBezTo>
                      <a:pt x="2677" y="462"/>
                      <a:pt x="2518" y="590"/>
                      <a:pt x="2383" y="796"/>
                    </a:cubicBezTo>
                    <a:cubicBezTo>
                      <a:pt x="2363" y="490"/>
                      <a:pt x="2343" y="0"/>
                      <a:pt x="1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9" name="Google Shape;4589;g303e823a111_0_230"/>
              <p:cNvSpPr/>
              <p:nvPr/>
            </p:nvSpPr>
            <p:spPr>
              <a:xfrm>
                <a:off x="3973900" y="379750"/>
                <a:ext cx="46000" cy="46525"/>
              </a:xfrm>
              <a:custGeom>
                <a:rect b="b" l="l" r="r" t="t"/>
                <a:pathLst>
                  <a:path extrusionOk="0" h="1861" w="1840">
                    <a:moveTo>
                      <a:pt x="1808" y="936"/>
                    </a:moveTo>
                    <a:cubicBezTo>
                      <a:pt x="1797" y="1041"/>
                      <a:pt x="1797" y="1146"/>
                      <a:pt x="1776" y="1251"/>
                    </a:cubicBezTo>
                    <a:cubicBezTo>
                      <a:pt x="1734" y="1493"/>
                      <a:pt x="1598" y="1640"/>
                      <a:pt x="1398" y="1724"/>
                    </a:cubicBezTo>
                    <a:cubicBezTo>
                      <a:pt x="1072" y="1861"/>
                      <a:pt x="746" y="1819"/>
                      <a:pt x="421" y="1682"/>
                    </a:cubicBezTo>
                    <a:cubicBezTo>
                      <a:pt x="263" y="1608"/>
                      <a:pt x="168" y="1472"/>
                      <a:pt x="105" y="1304"/>
                    </a:cubicBezTo>
                    <a:cubicBezTo>
                      <a:pt x="31" y="1083"/>
                      <a:pt x="0" y="852"/>
                      <a:pt x="63" y="610"/>
                    </a:cubicBezTo>
                    <a:cubicBezTo>
                      <a:pt x="115" y="379"/>
                      <a:pt x="252" y="232"/>
                      <a:pt x="431" y="127"/>
                    </a:cubicBezTo>
                    <a:cubicBezTo>
                      <a:pt x="652" y="11"/>
                      <a:pt x="893" y="1"/>
                      <a:pt x="1124" y="64"/>
                    </a:cubicBezTo>
                    <a:cubicBezTo>
                      <a:pt x="1187" y="74"/>
                      <a:pt x="1251" y="95"/>
                      <a:pt x="1314" y="116"/>
                    </a:cubicBezTo>
                    <a:cubicBezTo>
                      <a:pt x="1577" y="221"/>
                      <a:pt x="1839" y="578"/>
                      <a:pt x="1808" y="93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0" name="Google Shape;4590;g303e823a111_0_230"/>
              <p:cNvSpPr/>
              <p:nvPr/>
            </p:nvSpPr>
            <p:spPr>
              <a:xfrm>
                <a:off x="3991225" y="396050"/>
                <a:ext cx="13425" cy="13675"/>
              </a:xfrm>
              <a:custGeom>
                <a:rect b="b" l="l" r="r" t="t"/>
                <a:pathLst>
                  <a:path extrusionOk="0" h="547" w="537">
                    <a:moveTo>
                      <a:pt x="473" y="379"/>
                    </a:moveTo>
                    <a:cubicBezTo>
                      <a:pt x="400" y="505"/>
                      <a:pt x="263" y="547"/>
                      <a:pt x="148" y="473"/>
                    </a:cubicBezTo>
                    <a:cubicBezTo>
                      <a:pt x="32" y="400"/>
                      <a:pt x="1" y="274"/>
                      <a:pt x="64" y="148"/>
                    </a:cubicBezTo>
                    <a:cubicBezTo>
                      <a:pt x="137" y="31"/>
                      <a:pt x="263" y="0"/>
                      <a:pt x="389" y="84"/>
                    </a:cubicBezTo>
                    <a:cubicBezTo>
                      <a:pt x="505" y="158"/>
                      <a:pt x="536" y="274"/>
                      <a:pt x="473" y="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1" name="Google Shape;4591;g303e823a111_0_230"/>
              <p:cNvSpPr/>
              <p:nvPr/>
            </p:nvSpPr>
            <p:spPr>
              <a:xfrm>
                <a:off x="3981500" y="394475"/>
                <a:ext cx="10275" cy="10775"/>
              </a:xfrm>
              <a:custGeom>
                <a:rect b="b" l="l" r="r" t="t"/>
                <a:pathLst>
                  <a:path extrusionOk="0" h="431" w="411">
                    <a:moveTo>
                      <a:pt x="358" y="316"/>
                    </a:moveTo>
                    <a:cubicBezTo>
                      <a:pt x="285" y="400"/>
                      <a:pt x="169" y="431"/>
                      <a:pt x="96" y="368"/>
                    </a:cubicBezTo>
                    <a:cubicBezTo>
                      <a:pt x="22" y="295"/>
                      <a:pt x="1" y="179"/>
                      <a:pt x="64" y="105"/>
                    </a:cubicBezTo>
                    <a:cubicBezTo>
                      <a:pt x="138" y="10"/>
                      <a:pt x="243" y="0"/>
                      <a:pt x="337" y="73"/>
                    </a:cubicBezTo>
                    <a:cubicBezTo>
                      <a:pt x="400" y="126"/>
                      <a:pt x="411" y="242"/>
                      <a:pt x="35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2" name="Google Shape;4592;g303e823a111_0_230"/>
              <p:cNvSpPr/>
              <p:nvPr/>
            </p:nvSpPr>
            <p:spPr>
              <a:xfrm>
                <a:off x="3999650" y="406550"/>
                <a:ext cx="10525" cy="10800"/>
              </a:xfrm>
              <a:custGeom>
                <a:rect b="b" l="l" r="r" t="t"/>
                <a:pathLst>
                  <a:path extrusionOk="0" h="432" w="421">
                    <a:moveTo>
                      <a:pt x="316" y="74"/>
                    </a:moveTo>
                    <a:cubicBezTo>
                      <a:pt x="400" y="127"/>
                      <a:pt x="421" y="253"/>
                      <a:pt x="347" y="337"/>
                    </a:cubicBezTo>
                    <a:cubicBezTo>
                      <a:pt x="284" y="421"/>
                      <a:pt x="189" y="431"/>
                      <a:pt x="115" y="379"/>
                    </a:cubicBezTo>
                    <a:cubicBezTo>
                      <a:pt x="21" y="326"/>
                      <a:pt x="0" y="211"/>
                      <a:pt x="63" y="127"/>
                    </a:cubicBezTo>
                    <a:cubicBezTo>
                      <a:pt x="115" y="53"/>
                      <a:pt x="210" y="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3" name="Google Shape;4593;g303e823a111_0_230"/>
              <p:cNvSpPr/>
              <p:nvPr/>
            </p:nvSpPr>
            <p:spPr>
              <a:xfrm>
                <a:off x="3993075" y="386050"/>
                <a:ext cx="10275" cy="10550"/>
              </a:xfrm>
              <a:custGeom>
                <a:rect b="b" l="l" r="r" t="t"/>
                <a:pathLst>
                  <a:path extrusionOk="0" h="422" w="411">
                    <a:moveTo>
                      <a:pt x="315" y="74"/>
                    </a:moveTo>
                    <a:cubicBezTo>
                      <a:pt x="399" y="127"/>
                      <a:pt x="410" y="221"/>
                      <a:pt x="347" y="305"/>
                    </a:cubicBezTo>
                    <a:cubicBezTo>
                      <a:pt x="284" y="400"/>
                      <a:pt x="179" y="421"/>
                      <a:pt x="84" y="347"/>
                    </a:cubicBezTo>
                    <a:cubicBezTo>
                      <a:pt x="11" y="284"/>
                      <a:pt x="0" y="169"/>
                      <a:pt x="42" y="95"/>
                    </a:cubicBezTo>
                    <a:cubicBezTo>
                      <a:pt x="105" y="11"/>
                      <a:pt x="221" y="1"/>
                      <a:pt x="315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4" name="Google Shape;4594;g303e823a111_0_230"/>
              <p:cNvSpPr/>
              <p:nvPr/>
            </p:nvSpPr>
            <p:spPr>
              <a:xfrm>
                <a:off x="3986500" y="408125"/>
                <a:ext cx="10550" cy="10275"/>
              </a:xfrm>
              <a:custGeom>
                <a:rect b="b" l="l" r="r" t="t"/>
                <a:pathLst>
                  <a:path extrusionOk="0" h="411" w="422">
                    <a:moveTo>
                      <a:pt x="316" y="74"/>
                    </a:moveTo>
                    <a:cubicBezTo>
                      <a:pt x="400" y="148"/>
                      <a:pt x="421" y="221"/>
                      <a:pt x="368" y="295"/>
                    </a:cubicBezTo>
                    <a:cubicBezTo>
                      <a:pt x="295" y="389"/>
                      <a:pt x="190" y="410"/>
                      <a:pt x="95" y="347"/>
                    </a:cubicBezTo>
                    <a:cubicBezTo>
                      <a:pt x="11" y="274"/>
                      <a:pt x="1" y="158"/>
                      <a:pt x="64" y="64"/>
                    </a:cubicBezTo>
                    <a:cubicBezTo>
                      <a:pt x="116" y="1"/>
                      <a:pt x="232" y="11"/>
                      <a:pt x="316" y="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5" name="Google Shape;4595;g303e823a111_0_230"/>
              <p:cNvSpPr/>
              <p:nvPr/>
            </p:nvSpPr>
            <p:spPr>
              <a:xfrm>
                <a:off x="4004100" y="394200"/>
                <a:ext cx="10000" cy="10800"/>
              </a:xfrm>
              <a:custGeom>
                <a:rect b="b" l="l" r="r" t="t"/>
                <a:pathLst>
                  <a:path extrusionOk="0" h="432" w="400">
                    <a:moveTo>
                      <a:pt x="348" y="316"/>
                    </a:moveTo>
                    <a:cubicBezTo>
                      <a:pt x="274" y="411"/>
                      <a:pt x="180" y="432"/>
                      <a:pt x="95" y="358"/>
                    </a:cubicBezTo>
                    <a:cubicBezTo>
                      <a:pt x="11" y="295"/>
                      <a:pt x="0" y="190"/>
                      <a:pt x="53" y="116"/>
                    </a:cubicBezTo>
                    <a:cubicBezTo>
                      <a:pt x="117" y="21"/>
                      <a:pt x="243" y="0"/>
                      <a:pt x="327" y="53"/>
                    </a:cubicBezTo>
                    <a:cubicBezTo>
                      <a:pt x="400" y="105"/>
                      <a:pt x="400" y="222"/>
                      <a:pt x="348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96" name="Google Shape;4596;g303e823a111_0_230"/>
          <p:cNvSpPr txBox="1"/>
          <p:nvPr>
            <p:ph idx="4294967295" type="subTitle"/>
          </p:nvPr>
        </p:nvSpPr>
        <p:spPr>
          <a:xfrm>
            <a:off x="6844375" y="1197000"/>
            <a:ext cx="1462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000">
                <a:latin typeface="Patrick Hand"/>
                <a:ea typeface="Patrick Hand"/>
                <a:cs typeface="Patrick Hand"/>
                <a:sym typeface="Patrick Hand"/>
              </a:rPr>
              <a:t>newDF</a:t>
            </a:r>
            <a:endParaRPr b="1" sz="30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597" name="Google Shape;4597;g303e823a111_0_230"/>
          <p:cNvSpPr txBox="1"/>
          <p:nvPr>
            <p:ph idx="4294967295" type="subTitle"/>
          </p:nvPr>
        </p:nvSpPr>
        <p:spPr>
          <a:xfrm>
            <a:off x="4932900" y="1197000"/>
            <a:ext cx="1163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300">
                <a:latin typeface="Patrick Hand"/>
                <a:ea typeface="Patrick Hand"/>
                <a:cs typeface="Patrick Hand"/>
                <a:sym typeface="Patrick Hand"/>
              </a:rPr>
              <a:t>total.csv</a:t>
            </a:r>
            <a:endParaRPr b="1" sz="23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4598" name="Google Shape;4598;g303e823a111_0_230"/>
          <p:cNvSpPr/>
          <p:nvPr/>
        </p:nvSpPr>
        <p:spPr>
          <a:xfrm>
            <a:off x="6168725" y="1284052"/>
            <a:ext cx="515448" cy="350649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9" name="Google Shape;4599;g303e823a111_0_230"/>
          <p:cNvSpPr txBox="1"/>
          <p:nvPr>
            <p:ph idx="4294967295" type="subTitle"/>
          </p:nvPr>
        </p:nvSpPr>
        <p:spPr>
          <a:xfrm>
            <a:off x="5594650" y="2037650"/>
            <a:ext cx="18462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rPr>
              <a:t>def changed_df()</a:t>
            </a:r>
            <a:endParaRPr b="1" sz="1700">
              <a:solidFill>
                <a:schemeClr val="accent4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4600" name="Google Shape;4600;g303e823a111_0_230"/>
          <p:cNvGrpSpPr/>
          <p:nvPr/>
        </p:nvGrpSpPr>
        <p:grpSpPr>
          <a:xfrm>
            <a:off x="6251133" y="1691056"/>
            <a:ext cx="350649" cy="360674"/>
            <a:chOff x="2376208" y="1777856"/>
            <a:chExt cx="350649" cy="360674"/>
          </a:xfrm>
        </p:grpSpPr>
        <p:sp>
          <p:nvSpPr>
            <p:cNvPr id="4601" name="Google Shape;4601;g303e823a111_0_230"/>
            <p:cNvSpPr/>
            <p:nvPr/>
          </p:nvSpPr>
          <p:spPr>
            <a:xfrm rot="-5400000">
              <a:off x="2464052" y="1875726"/>
              <a:ext cx="174959" cy="350649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g303e823a111_0_230"/>
            <p:cNvSpPr/>
            <p:nvPr/>
          </p:nvSpPr>
          <p:spPr>
            <a:xfrm rot="-5400000">
              <a:off x="2464052" y="1690011"/>
              <a:ext cx="174959" cy="350649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3" name="Google Shape;4603;g303e823a111_0_230"/>
          <p:cNvSpPr txBox="1"/>
          <p:nvPr>
            <p:ph idx="4294967295" type="subTitle"/>
          </p:nvPr>
        </p:nvSpPr>
        <p:spPr>
          <a:xfrm>
            <a:off x="5594650" y="2444075"/>
            <a:ext cx="1846200" cy="4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700">
                <a:solidFill>
                  <a:schemeClr val="accent4"/>
                </a:solidFill>
                <a:latin typeface="Patrick Hand"/>
                <a:ea typeface="Patrick Hand"/>
                <a:cs typeface="Patrick Hand"/>
                <a:sym typeface="Patrick Hand"/>
              </a:rPr>
              <a:t>def fill_nan()</a:t>
            </a:r>
            <a:endParaRPr b="1" sz="1700">
              <a:solidFill>
                <a:schemeClr val="accent4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4604" name="Google Shape;4604;g303e823a111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50" y="1572125"/>
            <a:ext cx="4168051" cy="32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5" name="Google Shape;4605;g303e823a111_0_230"/>
          <p:cNvSpPr/>
          <p:nvPr/>
        </p:nvSpPr>
        <p:spPr>
          <a:xfrm>
            <a:off x="1907550" y="1456925"/>
            <a:ext cx="735300" cy="342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Subject Activities for Pre-K: The Four Seasons by Slidesgo">
  <a:themeElements>
    <a:clrScheme name="Simple Light">
      <a:dk1>
        <a:srgbClr val="174E83"/>
      </a:dk1>
      <a:lt1>
        <a:srgbClr val="FFFDF7"/>
      </a:lt1>
      <a:dk2>
        <a:srgbClr val="ABD6F4"/>
      </a:dk2>
      <a:lt2>
        <a:srgbClr val="78B2D9"/>
      </a:lt2>
      <a:accent1>
        <a:srgbClr val="ACCF7F"/>
      </a:accent1>
      <a:accent2>
        <a:srgbClr val="6E9C59"/>
      </a:accent2>
      <a:accent3>
        <a:srgbClr val="FCC866"/>
      </a:accent3>
      <a:accent4>
        <a:srgbClr val="EE7D04"/>
      </a:accent4>
      <a:accent5>
        <a:srgbClr val="EB5D4C"/>
      </a:accent5>
      <a:accent6>
        <a:srgbClr val="F892B4"/>
      </a:accent6>
      <a:hlink>
        <a:srgbClr val="174E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